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5.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2.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3.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4.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15.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theme/theme16.xml" ContentType="application/vnd.openxmlformats-officedocument.theme+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theme/theme17.xml" ContentType="application/vnd.openxmlformats-officedocument.theme+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theme/theme18.xml" ContentType="application/vnd.openxmlformats-officedocument.theme+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19.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4" r:id="rId4"/>
    <p:sldMasterId id="2147483924" r:id="rId5"/>
    <p:sldMasterId id="2147484120" r:id="rId6"/>
    <p:sldMasterId id="2147484152" r:id="rId7"/>
    <p:sldMasterId id="2147484183" r:id="rId8"/>
    <p:sldMasterId id="2147484446" r:id="rId9"/>
    <p:sldMasterId id="2147484475" r:id="rId10"/>
    <p:sldMasterId id="2147484492" r:id="rId11"/>
    <p:sldMasterId id="2147484508" r:id="rId12"/>
    <p:sldMasterId id="2147484526" r:id="rId13"/>
    <p:sldMasterId id="2147484544" r:id="rId14"/>
    <p:sldMasterId id="2147484584" r:id="rId15"/>
    <p:sldMasterId id="2147484610" r:id="rId16"/>
    <p:sldMasterId id="2147484628" r:id="rId17"/>
    <p:sldMasterId id="2147484745" r:id="rId18"/>
    <p:sldMasterId id="2147484761" r:id="rId19"/>
    <p:sldMasterId id="2147484983" r:id="rId20"/>
    <p:sldMasterId id="2147485036" r:id="rId21"/>
    <p:sldMasterId id="2147485068" r:id="rId22"/>
    <p:sldMasterId id="2147485099" r:id="rId23"/>
  </p:sldMasterIdLst>
  <p:notesMasterIdLst>
    <p:notesMasterId r:id="rId99"/>
  </p:notesMasterIdLst>
  <p:sldIdLst>
    <p:sldId id="573" r:id="rId24"/>
    <p:sldId id="823" r:id="rId25"/>
    <p:sldId id="858" r:id="rId26"/>
    <p:sldId id="943" r:id="rId27"/>
    <p:sldId id="857" r:id="rId28"/>
    <p:sldId id="785" r:id="rId29"/>
    <p:sldId id="902" r:id="rId30"/>
    <p:sldId id="843" r:id="rId31"/>
    <p:sldId id="917" r:id="rId32"/>
    <p:sldId id="886" r:id="rId33"/>
    <p:sldId id="844" r:id="rId34"/>
    <p:sldId id="923" r:id="rId35"/>
    <p:sldId id="889" r:id="rId36"/>
    <p:sldId id="944" r:id="rId37"/>
    <p:sldId id="961" r:id="rId38"/>
    <p:sldId id="962" r:id="rId39"/>
    <p:sldId id="945" r:id="rId40"/>
    <p:sldId id="946" r:id="rId41"/>
    <p:sldId id="947" r:id="rId42"/>
    <p:sldId id="948" r:id="rId43"/>
    <p:sldId id="949" r:id="rId44"/>
    <p:sldId id="950" r:id="rId45"/>
    <p:sldId id="956" r:id="rId46"/>
    <p:sldId id="951" r:id="rId47"/>
    <p:sldId id="952" r:id="rId48"/>
    <p:sldId id="953" r:id="rId49"/>
    <p:sldId id="954" r:id="rId50"/>
    <p:sldId id="955" r:id="rId51"/>
    <p:sldId id="906" r:id="rId52"/>
    <p:sldId id="908" r:id="rId53"/>
    <p:sldId id="907" r:id="rId54"/>
    <p:sldId id="909" r:id="rId55"/>
    <p:sldId id="910" r:id="rId56"/>
    <p:sldId id="911" r:id="rId57"/>
    <p:sldId id="921" r:id="rId58"/>
    <p:sldId id="888" r:id="rId59"/>
    <p:sldId id="903" r:id="rId60"/>
    <p:sldId id="890" r:id="rId61"/>
    <p:sldId id="922" r:id="rId62"/>
    <p:sldId id="793" r:id="rId63"/>
    <p:sldId id="913" r:id="rId64"/>
    <p:sldId id="870" r:id="rId65"/>
    <p:sldId id="920" r:id="rId66"/>
    <p:sldId id="834" r:id="rId67"/>
    <p:sldId id="852" r:id="rId68"/>
    <p:sldId id="939" r:id="rId69"/>
    <p:sldId id="937" r:id="rId70"/>
    <p:sldId id="940" r:id="rId71"/>
    <p:sldId id="840" r:id="rId72"/>
    <p:sldId id="861" r:id="rId73"/>
    <p:sldId id="863" r:id="rId74"/>
    <p:sldId id="891" r:id="rId75"/>
    <p:sldId id="801" r:id="rId76"/>
    <p:sldId id="871" r:id="rId77"/>
    <p:sldId id="850" r:id="rId78"/>
    <p:sldId id="919" r:id="rId79"/>
    <p:sldId id="837" r:id="rId80"/>
    <p:sldId id="914" r:id="rId81"/>
    <p:sldId id="928" r:id="rId82"/>
    <p:sldId id="929" r:id="rId83"/>
    <p:sldId id="930" r:id="rId84"/>
    <p:sldId id="931" r:id="rId85"/>
    <p:sldId id="882" r:id="rId86"/>
    <p:sldId id="957" r:id="rId87"/>
    <p:sldId id="958" r:id="rId88"/>
    <p:sldId id="959" r:id="rId89"/>
    <p:sldId id="960" r:id="rId90"/>
    <p:sldId id="963" r:id="rId91"/>
    <p:sldId id="964" r:id="rId92"/>
    <p:sldId id="568" r:id="rId93"/>
    <p:sldId id="932" r:id="rId94"/>
    <p:sldId id="933" r:id="rId95"/>
    <p:sldId id="934" r:id="rId96"/>
    <p:sldId id="941" r:id="rId97"/>
    <p:sldId id="942" r:id="rId98"/>
  </p:sldIdLst>
  <p:sldSz cx="9144000" cy="6858000" type="screen4x3"/>
  <p:notesSz cx="6858000" cy="9144000"/>
  <p:defaultText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4">
          <p15:clr>
            <a:srgbClr val="A4A3A4"/>
          </p15:clr>
        </p15:guide>
        <p15:guide id="2" orient="horz" pos="3864">
          <p15:clr>
            <a:srgbClr val="A4A3A4"/>
          </p15:clr>
        </p15:guide>
        <p15:guide id="3" orient="horz" pos="201">
          <p15:clr>
            <a:srgbClr val="A4A3A4"/>
          </p15:clr>
        </p15:guide>
        <p15:guide id="4" pos="5485">
          <p15:clr>
            <a:srgbClr val="A4A3A4"/>
          </p15:clr>
        </p15:guide>
        <p15:guide id="5" pos="3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DBC5F"/>
    <a:srgbClr val="BE3A3A"/>
    <a:srgbClr val="A7A9AC"/>
    <a:srgbClr val="F3901D"/>
    <a:srgbClr val="DC4128"/>
    <a:srgbClr val="6D6E71"/>
    <a:srgbClr val="E31837"/>
    <a:srgbClr val="7C352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81752" autoAdjust="0"/>
  </p:normalViewPr>
  <p:slideViewPr>
    <p:cSldViewPr snapToGrid="0" showGuides="1">
      <p:cViewPr varScale="1">
        <p:scale>
          <a:sx n="70" d="100"/>
          <a:sy n="70" d="100"/>
        </p:scale>
        <p:origin x="1242" y="54"/>
      </p:cViewPr>
      <p:guideLst>
        <p:guide orient="horz" pos="4104"/>
        <p:guide orient="horz" pos="3864"/>
        <p:guide orient="horz" pos="201"/>
        <p:guide pos="5485"/>
        <p:guide pos="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67.xml"/><Relationship Id="rId95" Type="http://schemas.openxmlformats.org/officeDocument/2006/relationships/slide" Target="slides/slide72.xml"/><Relationship Id="rId22" Type="http://schemas.openxmlformats.org/officeDocument/2006/relationships/slideMaster" Target="slideMasters/slideMaster19.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80" Type="http://schemas.openxmlformats.org/officeDocument/2006/relationships/slide" Target="slides/slide57.xml"/><Relationship Id="rId85" Type="http://schemas.openxmlformats.org/officeDocument/2006/relationships/slide" Target="slides/slide62.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E:\Raj-Documents\ADMS\AMS\Sales%20Training\Resource%20Split%20and%20Experience%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000" dirty="0"/>
              <a:t>ADMS Resource Pool of</a:t>
            </a:r>
            <a:r>
              <a:rPr lang="en-IN" sz="1000" baseline="0" dirty="0"/>
              <a:t> 25,000 </a:t>
            </a:r>
            <a:r>
              <a:rPr lang="en-IN" sz="1000" baseline="0" dirty="0" smtClean="0"/>
              <a:t>associates</a:t>
            </a:r>
            <a:endParaRPr lang="en-IN" sz="1000" dirty="0"/>
          </a:p>
        </c:rich>
      </c:tx>
      <c:overlay val="0"/>
    </c:title>
    <c:autoTitleDeleted val="0"/>
    <c:plotArea>
      <c:layout/>
      <c:pieChart>
        <c:varyColors val="1"/>
        <c:ser>
          <c:idx val="0"/>
          <c:order val="0"/>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Sheet1!$A$1:$E$1</c:f>
              <c:strCache>
                <c:ptCount val="5"/>
                <c:pt idx="0">
                  <c:v>Java</c:v>
                </c:pt>
                <c:pt idx="1">
                  <c:v>Microsoft</c:v>
                </c:pt>
                <c:pt idx="2">
                  <c:v>Mainframe</c:v>
                </c:pt>
                <c:pt idx="3">
                  <c:v>Testing</c:v>
                </c:pt>
                <c:pt idx="4">
                  <c:v>Other</c:v>
                </c:pt>
              </c:strCache>
            </c:strRef>
          </c:cat>
          <c:val>
            <c:numRef>
              <c:f>Sheet1!$A$2:$E$2</c:f>
              <c:numCache>
                <c:formatCode>General</c:formatCode>
                <c:ptCount val="5"/>
                <c:pt idx="0">
                  <c:v>9000</c:v>
                </c:pt>
                <c:pt idx="1">
                  <c:v>2500</c:v>
                </c:pt>
                <c:pt idx="2">
                  <c:v>2000</c:v>
                </c:pt>
                <c:pt idx="3">
                  <c:v>10000</c:v>
                </c:pt>
                <c:pt idx="4">
                  <c:v>2000</c:v>
                </c:pt>
              </c:numCache>
            </c:numRef>
          </c:val>
          <c:extLst>
            <c:ext xmlns:c16="http://schemas.microsoft.com/office/drawing/2014/chart" uri="{C3380CC4-5D6E-409C-BE32-E72D297353CC}">
              <c16:uniqueId val="{00000000-D2EA-4C24-AB0A-357B6601B0A7}"/>
            </c:ext>
          </c:extLst>
        </c:ser>
        <c:dLbls>
          <c:showLegendKey val="0"/>
          <c:showVal val="0"/>
          <c:showCatName val="0"/>
          <c:showSerName val="0"/>
          <c:showPercent val="1"/>
          <c:showBubbleSize val="0"/>
          <c:showLeaderLines val="1"/>
        </c:dLbls>
        <c:firstSliceAng val="0"/>
      </c:pieChart>
    </c:plotArea>
    <c:legend>
      <c:legendPos val="r"/>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AB070F-DC72-473D-BA41-3FC16224F07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7CEBEBC5-DD58-4343-B167-7B428B908F23}">
      <dgm:prSet phldrT="[Text]"/>
      <dgm:spPr/>
      <dgm:t>
        <a:bodyPr/>
        <a:lstStyle/>
        <a:p>
          <a:r>
            <a:rPr lang="en-IN" dirty="0" smtClean="0"/>
            <a:t>Microservices Testing Strategy</a:t>
          </a:r>
          <a:endParaRPr lang="en-US" dirty="0"/>
        </a:p>
      </dgm:t>
    </dgm:pt>
    <dgm:pt modelId="{B595754A-2712-4555-BA45-5904ACC9739D}" type="parTrans" cxnId="{09D5DE74-E554-4800-ADE8-81109BBC8C0A}">
      <dgm:prSet/>
      <dgm:spPr/>
      <dgm:t>
        <a:bodyPr/>
        <a:lstStyle/>
        <a:p>
          <a:endParaRPr lang="en-IN"/>
        </a:p>
      </dgm:t>
    </dgm:pt>
    <dgm:pt modelId="{0D83A1FC-B5E9-4362-B36C-D44D965030B4}" type="sibTrans" cxnId="{09D5DE74-E554-4800-ADE8-81109BBC8C0A}">
      <dgm:prSet/>
      <dgm:spPr/>
      <dgm:t>
        <a:bodyPr/>
        <a:lstStyle/>
        <a:p>
          <a:endParaRPr lang="en-IN"/>
        </a:p>
      </dgm:t>
    </dgm:pt>
    <dgm:pt modelId="{D82E7A88-1FAA-4E4A-AD14-53E8853A947F}">
      <dgm:prSet phldrT="[Text]"/>
      <dgm:spPr/>
      <dgm:t>
        <a:bodyPr/>
        <a:lstStyle/>
        <a:p>
          <a:r>
            <a:rPr lang="en-US" dirty="0" smtClean="0"/>
            <a:t>Microservices Technology Stack</a:t>
          </a:r>
          <a:endParaRPr lang="en-US" dirty="0"/>
        </a:p>
      </dgm:t>
    </dgm:pt>
    <dgm:pt modelId="{A19BA6EA-EF19-4CA9-8C7D-C58289825C7D}" type="parTrans" cxnId="{E575AFF9-C421-4AC7-94BD-06F84F31E362}">
      <dgm:prSet/>
      <dgm:spPr/>
      <dgm:t>
        <a:bodyPr/>
        <a:lstStyle/>
        <a:p>
          <a:endParaRPr lang="en-IN"/>
        </a:p>
      </dgm:t>
    </dgm:pt>
    <dgm:pt modelId="{9F28EECA-FE24-43BE-B76F-BB277FB53216}" type="sibTrans" cxnId="{E575AFF9-C421-4AC7-94BD-06F84F31E362}">
      <dgm:prSet/>
      <dgm:spPr/>
      <dgm:t>
        <a:bodyPr/>
        <a:lstStyle/>
        <a:p>
          <a:endParaRPr lang="en-IN"/>
        </a:p>
      </dgm:t>
    </dgm:pt>
    <dgm:pt modelId="{52247009-64BE-4F51-A0E0-67BB02AB3D77}">
      <dgm:prSet phldrT="[Text]"/>
      <dgm:spPr/>
      <dgm:t>
        <a:bodyPr/>
        <a:lstStyle/>
        <a:p>
          <a:r>
            <a:rPr lang="en-IN" dirty="0" smtClean="0"/>
            <a:t>TechM Open Source Compentency</a:t>
          </a:r>
          <a:endParaRPr lang="en-US" dirty="0"/>
        </a:p>
      </dgm:t>
    </dgm:pt>
    <dgm:pt modelId="{D9134D84-C5A5-455E-87A5-4126D1E60730}" type="parTrans" cxnId="{C02C8829-2EDB-4136-9276-01FF079906BA}">
      <dgm:prSet/>
      <dgm:spPr/>
      <dgm:t>
        <a:bodyPr/>
        <a:lstStyle/>
        <a:p>
          <a:endParaRPr lang="en-US"/>
        </a:p>
      </dgm:t>
    </dgm:pt>
    <dgm:pt modelId="{22247EA1-81EC-493E-AE08-461DCBDBC983}" type="sibTrans" cxnId="{C02C8829-2EDB-4136-9276-01FF079906BA}">
      <dgm:prSet/>
      <dgm:spPr/>
      <dgm:t>
        <a:bodyPr/>
        <a:lstStyle/>
        <a:p>
          <a:endParaRPr lang="en-US"/>
        </a:p>
      </dgm:t>
    </dgm:pt>
    <dgm:pt modelId="{051DB6C6-8A0B-459E-8397-5EF4B7AC11C8}">
      <dgm:prSet phldrT="[Text]"/>
      <dgm:spPr/>
      <dgm:t>
        <a:bodyPr/>
        <a:lstStyle/>
        <a:p>
          <a:r>
            <a:rPr lang="en-US" dirty="0" smtClean="0">
              <a:latin typeface="+mn-lt"/>
            </a:rPr>
            <a:t>Microservices Reference Architecture</a:t>
          </a:r>
          <a:endParaRPr lang="en-US" dirty="0"/>
        </a:p>
      </dgm:t>
    </dgm:pt>
    <dgm:pt modelId="{A423E1F0-A016-4343-A93A-C02BB31A2444}" type="parTrans" cxnId="{6CED5113-BA21-4741-9172-D97380383003}">
      <dgm:prSet/>
      <dgm:spPr/>
      <dgm:t>
        <a:bodyPr/>
        <a:lstStyle/>
        <a:p>
          <a:endParaRPr lang="en-US"/>
        </a:p>
      </dgm:t>
    </dgm:pt>
    <dgm:pt modelId="{4A5D71DB-82AC-4A6D-82B5-310BC0C88346}" type="sibTrans" cxnId="{6CED5113-BA21-4741-9172-D97380383003}">
      <dgm:prSet/>
      <dgm:spPr/>
      <dgm:t>
        <a:bodyPr/>
        <a:lstStyle/>
        <a:p>
          <a:endParaRPr lang="en-US"/>
        </a:p>
      </dgm:t>
    </dgm:pt>
    <dgm:pt modelId="{5516C449-CBD3-434F-AEFF-5D93FC64280F}">
      <dgm:prSet phldrT="[Text]"/>
      <dgm:spPr/>
      <dgm:t>
        <a:bodyPr/>
        <a:lstStyle/>
        <a:p>
          <a:r>
            <a:rPr lang="en-US" dirty="0" smtClean="0"/>
            <a:t>Microservices Refactoring approach in BSS/OSS ecosystem</a:t>
          </a:r>
          <a:endParaRPr lang="en-US" dirty="0"/>
        </a:p>
      </dgm:t>
    </dgm:pt>
    <dgm:pt modelId="{54884712-A199-497A-97D4-256F638B6467}" type="parTrans" cxnId="{7A022C83-C551-4073-AD4B-3E834E9FC68F}">
      <dgm:prSet/>
      <dgm:spPr/>
      <dgm:t>
        <a:bodyPr/>
        <a:lstStyle/>
        <a:p>
          <a:endParaRPr lang="en-US"/>
        </a:p>
      </dgm:t>
    </dgm:pt>
    <dgm:pt modelId="{F838E7D2-F173-4E64-921E-30C932DB5286}" type="sibTrans" cxnId="{7A022C83-C551-4073-AD4B-3E834E9FC68F}">
      <dgm:prSet/>
      <dgm:spPr/>
      <dgm:t>
        <a:bodyPr/>
        <a:lstStyle/>
        <a:p>
          <a:endParaRPr lang="en-US"/>
        </a:p>
      </dgm:t>
    </dgm:pt>
    <dgm:pt modelId="{ECDF2482-AEFC-4771-A2F6-3ACC541F2530}">
      <dgm:prSet phldrT="[Text]"/>
      <dgm:spPr/>
      <dgm:t>
        <a:bodyPr/>
        <a:lstStyle/>
        <a:p>
          <a:r>
            <a:rPr lang="en-US" dirty="0" smtClean="0"/>
            <a:t>Microservices Security Architecture</a:t>
          </a:r>
          <a:endParaRPr lang="en-US" dirty="0"/>
        </a:p>
      </dgm:t>
    </dgm:pt>
    <dgm:pt modelId="{4D3C66A9-447C-45E7-8DF9-4B0A0B081BF9}" type="parTrans" cxnId="{3C36AF4B-619D-404B-874F-48CAFEC7394B}">
      <dgm:prSet/>
      <dgm:spPr/>
      <dgm:t>
        <a:bodyPr/>
        <a:lstStyle/>
        <a:p>
          <a:endParaRPr lang="en-US"/>
        </a:p>
      </dgm:t>
    </dgm:pt>
    <dgm:pt modelId="{4181D9FD-616D-4CD5-8614-0B2A71A65384}" type="sibTrans" cxnId="{3C36AF4B-619D-404B-874F-48CAFEC7394B}">
      <dgm:prSet/>
      <dgm:spPr/>
      <dgm:t>
        <a:bodyPr/>
        <a:lstStyle/>
        <a:p>
          <a:endParaRPr lang="en-US"/>
        </a:p>
      </dgm:t>
    </dgm:pt>
    <dgm:pt modelId="{D6DF4B41-FC45-42DE-ABA8-37FF1EC9F6B7}">
      <dgm:prSet phldrT="[Text]"/>
      <dgm:spPr/>
      <dgm:t>
        <a:bodyPr/>
        <a:lstStyle/>
        <a:p>
          <a:r>
            <a:rPr lang="en-IN" dirty="0" smtClean="0"/>
            <a:t>Case Studies</a:t>
          </a:r>
          <a:endParaRPr lang="en-US" dirty="0"/>
        </a:p>
      </dgm:t>
    </dgm:pt>
    <dgm:pt modelId="{1C5277DA-CC52-42AE-827F-F05FEA4535E0}" type="parTrans" cxnId="{10CEA4C8-FF43-4E6F-A9FA-6DA8C8A7C06A}">
      <dgm:prSet/>
      <dgm:spPr/>
      <dgm:t>
        <a:bodyPr/>
        <a:lstStyle/>
        <a:p>
          <a:endParaRPr lang="en-US"/>
        </a:p>
      </dgm:t>
    </dgm:pt>
    <dgm:pt modelId="{4B85AD00-6CA4-438D-9F19-B23B438F8651}" type="sibTrans" cxnId="{10CEA4C8-FF43-4E6F-A9FA-6DA8C8A7C06A}">
      <dgm:prSet/>
      <dgm:spPr/>
      <dgm:t>
        <a:bodyPr/>
        <a:lstStyle/>
        <a:p>
          <a:endParaRPr lang="en-US"/>
        </a:p>
      </dgm:t>
    </dgm:pt>
    <dgm:pt modelId="{56117542-95D3-4294-8D9F-B375E3FC6992}">
      <dgm:prSet phldrT="[Text]"/>
      <dgm:spPr/>
      <dgm:t>
        <a:bodyPr/>
        <a:lstStyle/>
        <a:p>
          <a:r>
            <a:rPr lang="en-US" dirty="0" smtClean="0"/>
            <a:t>Microservices using DevOps</a:t>
          </a:r>
          <a:endParaRPr lang="en-US" dirty="0"/>
        </a:p>
      </dgm:t>
    </dgm:pt>
    <dgm:pt modelId="{CE6AFE36-A025-45A2-93C0-3400A5EA2B50}" type="parTrans" cxnId="{30B6A8CC-CA36-45E6-863C-E1F7B3FB114C}">
      <dgm:prSet/>
      <dgm:spPr/>
      <dgm:t>
        <a:bodyPr/>
        <a:lstStyle/>
        <a:p>
          <a:endParaRPr lang="en-US"/>
        </a:p>
      </dgm:t>
    </dgm:pt>
    <dgm:pt modelId="{EF3386F5-7EC0-4D4A-B909-9AA09C021205}" type="sibTrans" cxnId="{30B6A8CC-CA36-45E6-863C-E1F7B3FB114C}">
      <dgm:prSet/>
      <dgm:spPr/>
      <dgm:t>
        <a:bodyPr/>
        <a:lstStyle/>
        <a:p>
          <a:endParaRPr lang="en-US"/>
        </a:p>
      </dgm:t>
    </dgm:pt>
    <dgm:pt modelId="{2B2E5616-1BE0-43CE-9E14-5914BF829711}">
      <dgm:prSet phldrT="[Text]"/>
      <dgm:spPr/>
      <dgm:t>
        <a:bodyPr/>
        <a:lstStyle/>
        <a:p>
          <a:r>
            <a:rPr lang="en-US" dirty="0" smtClean="0"/>
            <a:t>Assessment Approach for Refactoring &amp; Development</a:t>
          </a:r>
          <a:endParaRPr lang="en-US" dirty="0"/>
        </a:p>
      </dgm:t>
    </dgm:pt>
    <dgm:pt modelId="{7C0E7ADB-CD15-4BC2-9219-C9A7FEAE9CF7}" type="parTrans" cxnId="{6CDBE2CB-3447-4E52-BD31-9CEC4442B69C}">
      <dgm:prSet/>
      <dgm:spPr/>
      <dgm:t>
        <a:bodyPr/>
        <a:lstStyle/>
        <a:p>
          <a:endParaRPr lang="en-US"/>
        </a:p>
      </dgm:t>
    </dgm:pt>
    <dgm:pt modelId="{7E9F31C1-1392-4A37-8018-392C03262E92}" type="sibTrans" cxnId="{6CDBE2CB-3447-4E52-BD31-9CEC4442B69C}">
      <dgm:prSet/>
      <dgm:spPr/>
      <dgm:t>
        <a:bodyPr/>
        <a:lstStyle/>
        <a:p>
          <a:endParaRPr lang="en-US"/>
        </a:p>
      </dgm:t>
    </dgm:pt>
    <dgm:pt modelId="{9D99BF91-38F2-40F8-A939-F0CDBAF928A6}">
      <dgm:prSet phldrT="[Text]"/>
      <dgm:spPr/>
      <dgm:t>
        <a:bodyPr/>
        <a:lstStyle/>
        <a:p>
          <a:r>
            <a:rPr lang="en-US" dirty="0" smtClean="0"/>
            <a:t>TechM ADMS Competency</a:t>
          </a:r>
          <a:endParaRPr lang="en-US" dirty="0"/>
        </a:p>
      </dgm:t>
    </dgm:pt>
    <dgm:pt modelId="{4130F16B-536C-4549-8220-CB2516EC37A3}" type="parTrans" cxnId="{2DD951B9-4D68-4576-B6B2-591ECDBF5378}">
      <dgm:prSet/>
      <dgm:spPr/>
      <dgm:t>
        <a:bodyPr/>
        <a:lstStyle/>
        <a:p>
          <a:endParaRPr lang="en-US"/>
        </a:p>
      </dgm:t>
    </dgm:pt>
    <dgm:pt modelId="{7DF2BAE1-C1FD-4040-AF3E-8B6A154C824B}" type="sibTrans" cxnId="{2DD951B9-4D68-4576-B6B2-591ECDBF5378}">
      <dgm:prSet/>
      <dgm:spPr/>
      <dgm:t>
        <a:bodyPr/>
        <a:lstStyle/>
        <a:p>
          <a:endParaRPr lang="en-US"/>
        </a:p>
      </dgm:t>
    </dgm:pt>
    <dgm:pt modelId="{DDF7EF60-3904-4491-BFF0-613D0E7A68A5}">
      <dgm:prSet phldrT="[Text]"/>
      <dgm:spPr/>
      <dgm:t>
        <a:bodyPr/>
        <a:lstStyle/>
        <a:p>
          <a:r>
            <a:rPr lang="en-US" dirty="0" smtClean="0"/>
            <a:t>Next Steps</a:t>
          </a:r>
          <a:endParaRPr lang="en-US" dirty="0"/>
        </a:p>
      </dgm:t>
    </dgm:pt>
    <dgm:pt modelId="{CCC53F5A-A57E-49B8-B3B9-7E515673E06E}" type="parTrans" cxnId="{3588418A-48EA-488A-B44A-4A8267F03DD4}">
      <dgm:prSet/>
      <dgm:spPr/>
      <dgm:t>
        <a:bodyPr/>
        <a:lstStyle/>
        <a:p>
          <a:endParaRPr lang="en-US"/>
        </a:p>
      </dgm:t>
    </dgm:pt>
    <dgm:pt modelId="{3B6B59A3-A0F9-4B93-B14A-28014591147B}" type="sibTrans" cxnId="{3588418A-48EA-488A-B44A-4A8267F03DD4}">
      <dgm:prSet/>
      <dgm:spPr/>
      <dgm:t>
        <a:bodyPr/>
        <a:lstStyle/>
        <a:p>
          <a:endParaRPr lang="en-US"/>
        </a:p>
      </dgm:t>
    </dgm:pt>
    <dgm:pt modelId="{DB7A938E-424F-4F3E-AB7A-0801E6391E5C}" type="pres">
      <dgm:prSet presAssocID="{BFAB070F-DC72-473D-BA41-3FC16224F078}" presName="linear" presStyleCnt="0">
        <dgm:presLayoutVars>
          <dgm:animLvl val="lvl"/>
          <dgm:resizeHandles val="exact"/>
        </dgm:presLayoutVars>
      </dgm:prSet>
      <dgm:spPr/>
      <dgm:t>
        <a:bodyPr/>
        <a:lstStyle/>
        <a:p>
          <a:endParaRPr lang="en-US"/>
        </a:p>
      </dgm:t>
    </dgm:pt>
    <dgm:pt modelId="{3558E098-9FDA-4ECD-AA3B-A62F556601CB}" type="pres">
      <dgm:prSet presAssocID="{9D99BF91-38F2-40F8-A939-F0CDBAF928A6}" presName="parentText" presStyleLbl="node1" presStyleIdx="0" presStyleCnt="11">
        <dgm:presLayoutVars>
          <dgm:chMax val="0"/>
          <dgm:bulletEnabled val="1"/>
        </dgm:presLayoutVars>
      </dgm:prSet>
      <dgm:spPr/>
      <dgm:t>
        <a:bodyPr/>
        <a:lstStyle/>
        <a:p>
          <a:endParaRPr lang="en-US"/>
        </a:p>
      </dgm:t>
    </dgm:pt>
    <dgm:pt modelId="{E7DBC56F-9C44-462B-A4C7-1356D01FB8CA}" type="pres">
      <dgm:prSet presAssocID="{7DF2BAE1-C1FD-4040-AF3E-8B6A154C824B}" presName="spacer" presStyleCnt="0"/>
      <dgm:spPr/>
    </dgm:pt>
    <dgm:pt modelId="{7D4AC227-C53F-49E8-9729-B6A87A5E1586}" type="pres">
      <dgm:prSet presAssocID="{52247009-64BE-4F51-A0E0-67BB02AB3D77}" presName="parentText" presStyleLbl="node1" presStyleIdx="1" presStyleCnt="11">
        <dgm:presLayoutVars>
          <dgm:chMax val="0"/>
          <dgm:bulletEnabled val="1"/>
        </dgm:presLayoutVars>
      </dgm:prSet>
      <dgm:spPr/>
      <dgm:t>
        <a:bodyPr/>
        <a:lstStyle/>
        <a:p>
          <a:endParaRPr lang="en-US"/>
        </a:p>
      </dgm:t>
    </dgm:pt>
    <dgm:pt modelId="{E4530F02-1E2F-41EA-A858-DF8A9CB088AC}" type="pres">
      <dgm:prSet presAssocID="{22247EA1-81EC-493E-AE08-461DCBDBC983}" presName="spacer" presStyleCnt="0"/>
      <dgm:spPr/>
      <dgm:t>
        <a:bodyPr/>
        <a:lstStyle/>
        <a:p>
          <a:endParaRPr lang="en-US"/>
        </a:p>
      </dgm:t>
    </dgm:pt>
    <dgm:pt modelId="{ACEE4078-6B46-4DBE-9C4C-2EA11B7BC036}" type="pres">
      <dgm:prSet presAssocID="{051DB6C6-8A0B-459E-8397-5EF4B7AC11C8}" presName="parentText" presStyleLbl="node1" presStyleIdx="2" presStyleCnt="11">
        <dgm:presLayoutVars>
          <dgm:chMax val="0"/>
          <dgm:bulletEnabled val="1"/>
        </dgm:presLayoutVars>
      </dgm:prSet>
      <dgm:spPr/>
      <dgm:t>
        <a:bodyPr/>
        <a:lstStyle/>
        <a:p>
          <a:endParaRPr lang="en-US"/>
        </a:p>
      </dgm:t>
    </dgm:pt>
    <dgm:pt modelId="{FCCDF081-82CD-4187-98F5-6529EBF686E8}" type="pres">
      <dgm:prSet presAssocID="{4A5D71DB-82AC-4A6D-82B5-310BC0C88346}" presName="spacer" presStyleCnt="0"/>
      <dgm:spPr/>
      <dgm:t>
        <a:bodyPr/>
        <a:lstStyle/>
        <a:p>
          <a:endParaRPr lang="en-US"/>
        </a:p>
      </dgm:t>
    </dgm:pt>
    <dgm:pt modelId="{ACA15DB0-C20E-4B45-B867-C6532225646B}" type="pres">
      <dgm:prSet presAssocID="{D82E7A88-1FAA-4E4A-AD14-53E8853A947F}" presName="parentText" presStyleLbl="node1" presStyleIdx="3" presStyleCnt="11">
        <dgm:presLayoutVars>
          <dgm:chMax val="0"/>
          <dgm:bulletEnabled val="1"/>
        </dgm:presLayoutVars>
      </dgm:prSet>
      <dgm:spPr/>
      <dgm:t>
        <a:bodyPr/>
        <a:lstStyle/>
        <a:p>
          <a:endParaRPr lang="en-US"/>
        </a:p>
      </dgm:t>
    </dgm:pt>
    <dgm:pt modelId="{AC4F7193-E417-45D1-9385-E7A7F4338402}" type="pres">
      <dgm:prSet presAssocID="{9F28EECA-FE24-43BE-B76F-BB277FB53216}" presName="spacer" presStyleCnt="0"/>
      <dgm:spPr/>
      <dgm:t>
        <a:bodyPr/>
        <a:lstStyle/>
        <a:p>
          <a:endParaRPr lang="en-US"/>
        </a:p>
      </dgm:t>
    </dgm:pt>
    <dgm:pt modelId="{0570CF4C-FD57-4924-BBE8-B6CFDBE6AFFB}" type="pres">
      <dgm:prSet presAssocID="{5516C449-CBD3-434F-AEFF-5D93FC64280F}" presName="parentText" presStyleLbl="node1" presStyleIdx="4" presStyleCnt="11">
        <dgm:presLayoutVars>
          <dgm:chMax val="0"/>
          <dgm:bulletEnabled val="1"/>
        </dgm:presLayoutVars>
      </dgm:prSet>
      <dgm:spPr/>
      <dgm:t>
        <a:bodyPr/>
        <a:lstStyle/>
        <a:p>
          <a:endParaRPr lang="en-US"/>
        </a:p>
      </dgm:t>
    </dgm:pt>
    <dgm:pt modelId="{C394C407-E7F6-4084-89DD-8258BE1EC201}" type="pres">
      <dgm:prSet presAssocID="{F838E7D2-F173-4E64-921E-30C932DB5286}" presName="spacer" presStyleCnt="0"/>
      <dgm:spPr/>
      <dgm:t>
        <a:bodyPr/>
        <a:lstStyle/>
        <a:p>
          <a:endParaRPr lang="en-US"/>
        </a:p>
      </dgm:t>
    </dgm:pt>
    <dgm:pt modelId="{7A30259B-E5F0-44C0-9F91-001327C8FD50}" type="pres">
      <dgm:prSet presAssocID="{ECDF2482-AEFC-4771-A2F6-3ACC541F2530}" presName="parentText" presStyleLbl="node1" presStyleIdx="5" presStyleCnt="11">
        <dgm:presLayoutVars>
          <dgm:chMax val="0"/>
          <dgm:bulletEnabled val="1"/>
        </dgm:presLayoutVars>
      </dgm:prSet>
      <dgm:spPr/>
      <dgm:t>
        <a:bodyPr/>
        <a:lstStyle/>
        <a:p>
          <a:endParaRPr lang="en-US"/>
        </a:p>
      </dgm:t>
    </dgm:pt>
    <dgm:pt modelId="{6E310811-3840-4AC2-B68D-3AA9699BDB1E}" type="pres">
      <dgm:prSet presAssocID="{4181D9FD-616D-4CD5-8614-0B2A71A65384}" presName="spacer" presStyleCnt="0"/>
      <dgm:spPr/>
      <dgm:t>
        <a:bodyPr/>
        <a:lstStyle/>
        <a:p>
          <a:endParaRPr lang="en-US"/>
        </a:p>
      </dgm:t>
    </dgm:pt>
    <dgm:pt modelId="{EE909685-6D7E-482F-B20D-EEFB67C47D42}" type="pres">
      <dgm:prSet presAssocID="{56117542-95D3-4294-8D9F-B375E3FC6992}" presName="parentText" presStyleLbl="node1" presStyleIdx="6" presStyleCnt="11">
        <dgm:presLayoutVars>
          <dgm:chMax val="0"/>
          <dgm:bulletEnabled val="1"/>
        </dgm:presLayoutVars>
      </dgm:prSet>
      <dgm:spPr/>
      <dgm:t>
        <a:bodyPr/>
        <a:lstStyle/>
        <a:p>
          <a:endParaRPr lang="en-US"/>
        </a:p>
      </dgm:t>
    </dgm:pt>
    <dgm:pt modelId="{B984053C-BF9B-4496-83E5-660C6C8A32B5}" type="pres">
      <dgm:prSet presAssocID="{EF3386F5-7EC0-4D4A-B909-9AA09C021205}" presName="spacer" presStyleCnt="0"/>
      <dgm:spPr/>
      <dgm:t>
        <a:bodyPr/>
        <a:lstStyle/>
        <a:p>
          <a:endParaRPr lang="en-US"/>
        </a:p>
      </dgm:t>
    </dgm:pt>
    <dgm:pt modelId="{443766DB-EAF4-49A2-A96B-051B63D80200}" type="pres">
      <dgm:prSet presAssocID="{7CEBEBC5-DD58-4343-B167-7B428B908F23}" presName="parentText" presStyleLbl="node1" presStyleIdx="7" presStyleCnt="11">
        <dgm:presLayoutVars>
          <dgm:chMax val="0"/>
          <dgm:bulletEnabled val="1"/>
        </dgm:presLayoutVars>
      </dgm:prSet>
      <dgm:spPr/>
      <dgm:t>
        <a:bodyPr/>
        <a:lstStyle/>
        <a:p>
          <a:endParaRPr lang="en-US"/>
        </a:p>
      </dgm:t>
    </dgm:pt>
    <dgm:pt modelId="{FDD72435-1D83-4926-8CCD-F53BADE7E52A}" type="pres">
      <dgm:prSet presAssocID="{0D83A1FC-B5E9-4362-B36C-D44D965030B4}" presName="spacer" presStyleCnt="0"/>
      <dgm:spPr/>
      <dgm:t>
        <a:bodyPr/>
        <a:lstStyle/>
        <a:p>
          <a:endParaRPr lang="en-US"/>
        </a:p>
      </dgm:t>
    </dgm:pt>
    <dgm:pt modelId="{FA0C12C5-F613-41B5-9D65-554C0E2B2BA9}" type="pres">
      <dgm:prSet presAssocID="{D6DF4B41-FC45-42DE-ABA8-37FF1EC9F6B7}" presName="parentText" presStyleLbl="node1" presStyleIdx="8" presStyleCnt="11">
        <dgm:presLayoutVars>
          <dgm:chMax val="0"/>
          <dgm:bulletEnabled val="1"/>
        </dgm:presLayoutVars>
      </dgm:prSet>
      <dgm:spPr/>
      <dgm:t>
        <a:bodyPr/>
        <a:lstStyle/>
        <a:p>
          <a:endParaRPr lang="en-US"/>
        </a:p>
      </dgm:t>
    </dgm:pt>
    <dgm:pt modelId="{824D18F0-0066-4645-8236-E9CCF3F3BFE7}" type="pres">
      <dgm:prSet presAssocID="{4B85AD00-6CA4-438D-9F19-B23B438F8651}" presName="spacer" presStyleCnt="0"/>
      <dgm:spPr/>
    </dgm:pt>
    <dgm:pt modelId="{B4779E46-617E-42DD-A401-4D17DFCDEDD8}" type="pres">
      <dgm:prSet presAssocID="{2B2E5616-1BE0-43CE-9E14-5914BF829711}" presName="parentText" presStyleLbl="node1" presStyleIdx="9" presStyleCnt="11">
        <dgm:presLayoutVars>
          <dgm:chMax val="0"/>
          <dgm:bulletEnabled val="1"/>
        </dgm:presLayoutVars>
      </dgm:prSet>
      <dgm:spPr/>
      <dgm:t>
        <a:bodyPr/>
        <a:lstStyle/>
        <a:p>
          <a:endParaRPr lang="en-US"/>
        </a:p>
      </dgm:t>
    </dgm:pt>
    <dgm:pt modelId="{C11414A2-6868-44C5-881C-2D90B5D79476}" type="pres">
      <dgm:prSet presAssocID="{7E9F31C1-1392-4A37-8018-392C03262E92}" presName="spacer" presStyleCnt="0"/>
      <dgm:spPr/>
    </dgm:pt>
    <dgm:pt modelId="{3BFD56E9-760C-4B00-A4C0-2EFFF415CF76}" type="pres">
      <dgm:prSet presAssocID="{DDF7EF60-3904-4491-BFF0-613D0E7A68A5}" presName="parentText" presStyleLbl="node1" presStyleIdx="10" presStyleCnt="11">
        <dgm:presLayoutVars>
          <dgm:chMax val="0"/>
          <dgm:bulletEnabled val="1"/>
        </dgm:presLayoutVars>
      </dgm:prSet>
      <dgm:spPr/>
      <dgm:t>
        <a:bodyPr/>
        <a:lstStyle/>
        <a:p>
          <a:endParaRPr lang="en-US"/>
        </a:p>
      </dgm:t>
    </dgm:pt>
  </dgm:ptLst>
  <dgm:cxnLst>
    <dgm:cxn modelId="{946A484B-1036-4BEE-8DDD-5BAFDE297980}" type="presOf" srcId="{2B2E5616-1BE0-43CE-9E14-5914BF829711}" destId="{B4779E46-617E-42DD-A401-4D17DFCDEDD8}" srcOrd="0" destOrd="0" presId="urn:microsoft.com/office/officeart/2005/8/layout/vList2"/>
    <dgm:cxn modelId="{D41CD8D3-E0B1-416F-ABDC-ED03DE342FE2}" type="presOf" srcId="{56117542-95D3-4294-8D9F-B375E3FC6992}" destId="{EE909685-6D7E-482F-B20D-EEFB67C47D42}" srcOrd="0" destOrd="0" presId="urn:microsoft.com/office/officeart/2005/8/layout/vList2"/>
    <dgm:cxn modelId="{9CB1B032-3CDE-4F5C-BA13-7B8E396822D2}" type="presOf" srcId="{DDF7EF60-3904-4491-BFF0-613D0E7A68A5}" destId="{3BFD56E9-760C-4B00-A4C0-2EFFF415CF76}" srcOrd="0" destOrd="0" presId="urn:microsoft.com/office/officeart/2005/8/layout/vList2"/>
    <dgm:cxn modelId="{6CDBE2CB-3447-4E52-BD31-9CEC4442B69C}" srcId="{BFAB070F-DC72-473D-BA41-3FC16224F078}" destId="{2B2E5616-1BE0-43CE-9E14-5914BF829711}" srcOrd="9" destOrd="0" parTransId="{7C0E7ADB-CD15-4BC2-9219-C9A7FEAE9CF7}" sibTransId="{7E9F31C1-1392-4A37-8018-392C03262E92}"/>
    <dgm:cxn modelId="{2345A655-CE9E-41B5-AB1E-375DF12829B1}" type="presOf" srcId="{D6DF4B41-FC45-42DE-ABA8-37FF1EC9F6B7}" destId="{FA0C12C5-F613-41B5-9D65-554C0E2B2BA9}" srcOrd="0" destOrd="0" presId="urn:microsoft.com/office/officeart/2005/8/layout/vList2"/>
    <dgm:cxn modelId="{7A022C83-C551-4073-AD4B-3E834E9FC68F}" srcId="{BFAB070F-DC72-473D-BA41-3FC16224F078}" destId="{5516C449-CBD3-434F-AEFF-5D93FC64280F}" srcOrd="4" destOrd="0" parTransId="{54884712-A199-497A-97D4-256F638B6467}" sibTransId="{F838E7D2-F173-4E64-921E-30C932DB5286}"/>
    <dgm:cxn modelId="{5408055D-BA73-4B3D-8DC7-7987F6943A28}" type="presOf" srcId="{ECDF2482-AEFC-4771-A2F6-3ACC541F2530}" destId="{7A30259B-E5F0-44C0-9F91-001327C8FD50}" srcOrd="0" destOrd="0" presId="urn:microsoft.com/office/officeart/2005/8/layout/vList2"/>
    <dgm:cxn modelId="{3C36AF4B-619D-404B-874F-48CAFEC7394B}" srcId="{BFAB070F-DC72-473D-BA41-3FC16224F078}" destId="{ECDF2482-AEFC-4771-A2F6-3ACC541F2530}" srcOrd="5" destOrd="0" parTransId="{4D3C66A9-447C-45E7-8DF9-4B0A0B081BF9}" sibTransId="{4181D9FD-616D-4CD5-8614-0B2A71A65384}"/>
    <dgm:cxn modelId="{3588418A-48EA-488A-B44A-4A8267F03DD4}" srcId="{BFAB070F-DC72-473D-BA41-3FC16224F078}" destId="{DDF7EF60-3904-4491-BFF0-613D0E7A68A5}" srcOrd="10" destOrd="0" parTransId="{CCC53F5A-A57E-49B8-B3B9-7E515673E06E}" sibTransId="{3B6B59A3-A0F9-4B93-B14A-28014591147B}"/>
    <dgm:cxn modelId="{DD9D5650-D0CD-4587-9381-A4375CC07D05}" type="presOf" srcId="{BFAB070F-DC72-473D-BA41-3FC16224F078}" destId="{DB7A938E-424F-4F3E-AB7A-0801E6391E5C}" srcOrd="0" destOrd="0" presId="urn:microsoft.com/office/officeart/2005/8/layout/vList2"/>
    <dgm:cxn modelId="{DB7CA9CE-78F4-4187-91D3-D60D2381E164}" type="presOf" srcId="{5516C449-CBD3-434F-AEFF-5D93FC64280F}" destId="{0570CF4C-FD57-4924-BBE8-B6CFDBE6AFFB}" srcOrd="0" destOrd="0" presId="urn:microsoft.com/office/officeart/2005/8/layout/vList2"/>
    <dgm:cxn modelId="{09D5DE74-E554-4800-ADE8-81109BBC8C0A}" srcId="{BFAB070F-DC72-473D-BA41-3FC16224F078}" destId="{7CEBEBC5-DD58-4343-B167-7B428B908F23}" srcOrd="7" destOrd="0" parTransId="{B595754A-2712-4555-BA45-5904ACC9739D}" sibTransId="{0D83A1FC-B5E9-4362-B36C-D44D965030B4}"/>
    <dgm:cxn modelId="{E575AFF9-C421-4AC7-94BD-06F84F31E362}" srcId="{BFAB070F-DC72-473D-BA41-3FC16224F078}" destId="{D82E7A88-1FAA-4E4A-AD14-53E8853A947F}" srcOrd="3" destOrd="0" parTransId="{A19BA6EA-EF19-4CA9-8C7D-C58289825C7D}" sibTransId="{9F28EECA-FE24-43BE-B76F-BB277FB53216}"/>
    <dgm:cxn modelId="{30B6A8CC-CA36-45E6-863C-E1F7B3FB114C}" srcId="{BFAB070F-DC72-473D-BA41-3FC16224F078}" destId="{56117542-95D3-4294-8D9F-B375E3FC6992}" srcOrd="6" destOrd="0" parTransId="{CE6AFE36-A025-45A2-93C0-3400A5EA2B50}" sibTransId="{EF3386F5-7EC0-4D4A-B909-9AA09C021205}"/>
    <dgm:cxn modelId="{6CED5113-BA21-4741-9172-D97380383003}" srcId="{BFAB070F-DC72-473D-BA41-3FC16224F078}" destId="{051DB6C6-8A0B-459E-8397-5EF4B7AC11C8}" srcOrd="2" destOrd="0" parTransId="{A423E1F0-A016-4343-A93A-C02BB31A2444}" sibTransId="{4A5D71DB-82AC-4A6D-82B5-310BC0C88346}"/>
    <dgm:cxn modelId="{2DD951B9-4D68-4576-B6B2-591ECDBF5378}" srcId="{BFAB070F-DC72-473D-BA41-3FC16224F078}" destId="{9D99BF91-38F2-40F8-A939-F0CDBAF928A6}" srcOrd="0" destOrd="0" parTransId="{4130F16B-536C-4549-8220-CB2516EC37A3}" sibTransId="{7DF2BAE1-C1FD-4040-AF3E-8B6A154C824B}"/>
    <dgm:cxn modelId="{B0A5404E-88DC-4384-9B5B-ED2F1597D5F1}" type="presOf" srcId="{7CEBEBC5-DD58-4343-B167-7B428B908F23}" destId="{443766DB-EAF4-49A2-A96B-051B63D80200}" srcOrd="0" destOrd="0" presId="urn:microsoft.com/office/officeart/2005/8/layout/vList2"/>
    <dgm:cxn modelId="{C02C8829-2EDB-4136-9276-01FF079906BA}" srcId="{BFAB070F-DC72-473D-BA41-3FC16224F078}" destId="{52247009-64BE-4F51-A0E0-67BB02AB3D77}" srcOrd="1" destOrd="0" parTransId="{D9134D84-C5A5-455E-87A5-4126D1E60730}" sibTransId="{22247EA1-81EC-493E-AE08-461DCBDBC983}"/>
    <dgm:cxn modelId="{991F7141-4098-4E04-B237-A12777F33F49}" type="presOf" srcId="{D82E7A88-1FAA-4E4A-AD14-53E8853A947F}" destId="{ACA15DB0-C20E-4B45-B867-C6532225646B}" srcOrd="0" destOrd="0" presId="urn:microsoft.com/office/officeart/2005/8/layout/vList2"/>
    <dgm:cxn modelId="{309B8E40-D3FF-47B7-9A97-4215353CFEB5}" type="presOf" srcId="{9D99BF91-38F2-40F8-A939-F0CDBAF928A6}" destId="{3558E098-9FDA-4ECD-AA3B-A62F556601CB}" srcOrd="0" destOrd="0" presId="urn:microsoft.com/office/officeart/2005/8/layout/vList2"/>
    <dgm:cxn modelId="{6F17953C-7D79-4C5B-969B-D4AEFBA7823C}" type="presOf" srcId="{051DB6C6-8A0B-459E-8397-5EF4B7AC11C8}" destId="{ACEE4078-6B46-4DBE-9C4C-2EA11B7BC036}" srcOrd="0" destOrd="0" presId="urn:microsoft.com/office/officeart/2005/8/layout/vList2"/>
    <dgm:cxn modelId="{A1086697-F8A5-44E0-BE63-54F2BFBA60A5}" type="presOf" srcId="{52247009-64BE-4F51-A0E0-67BB02AB3D77}" destId="{7D4AC227-C53F-49E8-9729-B6A87A5E1586}" srcOrd="0" destOrd="0" presId="urn:microsoft.com/office/officeart/2005/8/layout/vList2"/>
    <dgm:cxn modelId="{10CEA4C8-FF43-4E6F-A9FA-6DA8C8A7C06A}" srcId="{BFAB070F-DC72-473D-BA41-3FC16224F078}" destId="{D6DF4B41-FC45-42DE-ABA8-37FF1EC9F6B7}" srcOrd="8" destOrd="0" parTransId="{1C5277DA-CC52-42AE-827F-F05FEA4535E0}" sibTransId="{4B85AD00-6CA4-438D-9F19-B23B438F8651}"/>
    <dgm:cxn modelId="{D9E162AA-148C-4D15-9489-00F7B7530D6A}" type="presParOf" srcId="{DB7A938E-424F-4F3E-AB7A-0801E6391E5C}" destId="{3558E098-9FDA-4ECD-AA3B-A62F556601CB}" srcOrd="0" destOrd="0" presId="urn:microsoft.com/office/officeart/2005/8/layout/vList2"/>
    <dgm:cxn modelId="{ED82669E-F393-4E35-9B35-5069986845E1}" type="presParOf" srcId="{DB7A938E-424F-4F3E-AB7A-0801E6391E5C}" destId="{E7DBC56F-9C44-462B-A4C7-1356D01FB8CA}" srcOrd="1" destOrd="0" presId="urn:microsoft.com/office/officeart/2005/8/layout/vList2"/>
    <dgm:cxn modelId="{4EE9AA0C-FCDE-4819-81D6-B9525D5B9913}" type="presParOf" srcId="{DB7A938E-424F-4F3E-AB7A-0801E6391E5C}" destId="{7D4AC227-C53F-49E8-9729-B6A87A5E1586}" srcOrd="2" destOrd="0" presId="urn:microsoft.com/office/officeart/2005/8/layout/vList2"/>
    <dgm:cxn modelId="{A72CDA48-53EB-4130-9925-E7BDFE46FF70}" type="presParOf" srcId="{DB7A938E-424F-4F3E-AB7A-0801E6391E5C}" destId="{E4530F02-1E2F-41EA-A858-DF8A9CB088AC}" srcOrd="3" destOrd="0" presId="urn:microsoft.com/office/officeart/2005/8/layout/vList2"/>
    <dgm:cxn modelId="{59B2A7F1-FEDD-4D8C-8263-31A5E12B7E72}" type="presParOf" srcId="{DB7A938E-424F-4F3E-AB7A-0801E6391E5C}" destId="{ACEE4078-6B46-4DBE-9C4C-2EA11B7BC036}" srcOrd="4" destOrd="0" presId="urn:microsoft.com/office/officeart/2005/8/layout/vList2"/>
    <dgm:cxn modelId="{B099835D-C5BD-417F-B750-C89B9DE33460}" type="presParOf" srcId="{DB7A938E-424F-4F3E-AB7A-0801E6391E5C}" destId="{FCCDF081-82CD-4187-98F5-6529EBF686E8}" srcOrd="5" destOrd="0" presId="urn:microsoft.com/office/officeart/2005/8/layout/vList2"/>
    <dgm:cxn modelId="{0106FC80-4A4C-49B8-95DE-760A79136415}" type="presParOf" srcId="{DB7A938E-424F-4F3E-AB7A-0801E6391E5C}" destId="{ACA15DB0-C20E-4B45-B867-C6532225646B}" srcOrd="6" destOrd="0" presId="urn:microsoft.com/office/officeart/2005/8/layout/vList2"/>
    <dgm:cxn modelId="{00CAE323-EED7-49AF-BCA4-723DC700AA78}" type="presParOf" srcId="{DB7A938E-424F-4F3E-AB7A-0801E6391E5C}" destId="{AC4F7193-E417-45D1-9385-E7A7F4338402}" srcOrd="7" destOrd="0" presId="urn:microsoft.com/office/officeart/2005/8/layout/vList2"/>
    <dgm:cxn modelId="{0C569872-28E1-40D3-BADD-16A2A2279B99}" type="presParOf" srcId="{DB7A938E-424F-4F3E-AB7A-0801E6391E5C}" destId="{0570CF4C-FD57-4924-BBE8-B6CFDBE6AFFB}" srcOrd="8" destOrd="0" presId="urn:microsoft.com/office/officeart/2005/8/layout/vList2"/>
    <dgm:cxn modelId="{9202A273-BEC1-4E3F-A238-C9B654BC1593}" type="presParOf" srcId="{DB7A938E-424F-4F3E-AB7A-0801E6391E5C}" destId="{C394C407-E7F6-4084-89DD-8258BE1EC201}" srcOrd="9" destOrd="0" presId="urn:microsoft.com/office/officeart/2005/8/layout/vList2"/>
    <dgm:cxn modelId="{036804C8-35A2-481D-884C-0EC2CCC07C89}" type="presParOf" srcId="{DB7A938E-424F-4F3E-AB7A-0801E6391E5C}" destId="{7A30259B-E5F0-44C0-9F91-001327C8FD50}" srcOrd="10" destOrd="0" presId="urn:microsoft.com/office/officeart/2005/8/layout/vList2"/>
    <dgm:cxn modelId="{D43D2C0F-616C-4EC2-BD31-BE92877140C2}" type="presParOf" srcId="{DB7A938E-424F-4F3E-AB7A-0801E6391E5C}" destId="{6E310811-3840-4AC2-B68D-3AA9699BDB1E}" srcOrd="11" destOrd="0" presId="urn:microsoft.com/office/officeart/2005/8/layout/vList2"/>
    <dgm:cxn modelId="{49C96F54-3092-4411-9FC9-3D39584FE881}" type="presParOf" srcId="{DB7A938E-424F-4F3E-AB7A-0801E6391E5C}" destId="{EE909685-6D7E-482F-B20D-EEFB67C47D42}" srcOrd="12" destOrd="0" presId="urn:microsoft.com/office/officeart/2005/8/layout/vList2"/>
    <dgm:cxn modelId="{50FECBD9-A456-49B4-BAFF-3FA90AF81B89}" type="presParOf" srcId="{DB7A938E-424F-4F3E-AB7A-0801E6391E5C}" destId="{B984053C-BF9B-4496-83E5-660C6C8A32B5}" srcOrd="13" destOrd="0" presId="urn:microsoft.com/office/officeart/2005/8/layout/vList2"/>
    <dgm:cxn modelId="{92E08854-2ED9-48FD-9E76-A7A3162B1A29}" type="presParOf" srcId="{DB7A938E-424F-4F3E-AB7A-0801E6391E5C}" destId="{443766DB-EAF4-49A2-A96B-051B63D80200}" srcOrd="14" destOrd="0" presId="urn:microsoft.com/office/officeart/2005/8/layout/vList2"/>
    <dgm:cxn modelId="{FB9E0369-7EF0-4379-99B4-D39DDBF194E6}" type="presParOf" srcId="{DB7A938E-424F-4F3E-AB7A-0801E6391E5C}" destId="{FDD72435-1D83-4926-8CCD-F53BADE7E52A}" srcOrd="15" destOrd="0" presId="urn:microsoft.com/office/officeart/2005/8/layout/vList2"/>
    <dgm:cxn modelId="{7BFD33A6-32CF-4999-9B0B-7DF47D5EBFED}" type="presParOf" srcId="{DB7A938E-424F-4F3E-AB7A-0801E6391E5C}" destId="{FA0C12C5-F613-41B5-9D65-554C0E2B2BA9}" srcOrd="16" destOrd="0" presId="urn:microsoft.com/office/officeart/2005/8/layout/vList2"/>
    <dgm:cxn modelId="{60391B45-CA7A-4C7F-9C48-A7C33F93CD4C}" type="presParOf" srcId="{DB7A938E-424F-4F3E-AB7A-0801E6391E5C}" destId="{824D18F0-0066-4645-8236-E9CCF3F3BFE7}" srcOrd="17" destOrd="0" presId="urn:microsoft.com/office/officeart/2005/8/layout/vList2"/>
    <dgm:cxn modelId="{2D0AB555-DA1B-4988-87FA-13125F3292FE}" type="presParOf" srcId="{DB7A938E-424F-4F3E-AB7A-0801E6391E5C}" destId="{B4779E46-617E-42DD-A401-4D17DFCDEDD8}" srcOrd="18" destOrd="0" presId="urn:microsoft.com/office/officeart/2005/8/layout/vList2"/>
    <dgm:cxn modelId="{3A7B7706-9C5A-4AC1-918A-5A31162265BA}" type="presParOf" srcId="{DB7A938E-424F-4F3E-AB7A-0801E6391E5C}" destId="{C11414A2-6868-44C5-881C-2D90B5D79476}" srcOrd="19" destOrd="0" presId="urn:microsoft.com/office/officeart/2005/8/layout/vList2"/>
    <dgm:cxn modelId="{F9EC68EB-017E-4B95-BC0E-C4774ABDE182}" type="presParOf" srcId="{DB7A938E-424F-4F3E-AB7A-0801E6391E5C}" destId="{3BFD56E9-760C-4B00-A4C0-2EFFF415CF76}"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F7C900-6AB2-415C-8C05-9E45F485439B}" type="doc">
      <dgm:prSet loTypeId="urn:microsoft.com/office/officeart/2005/8/layout/vList5" loCatId="list" qsTypeId="urn:microsoft.com/office/officeart/2005/8/quickstyle/simple2" qsCatId="simple" csTypeId="urn:microsoft.com/office/officeart/2005/8/colors/colorful1#1" csCatId="colorful" phldr="1"/>
      <dgm:spPr/>
      <dgm:t>
        <a:bodyPr/>
        <a:lstStyle/>
        <a:p>
          <a:endParaRPr lang="en-US"/>
        </a:p>
      </dgm:t>
    </dgm:pt>
    <dgm:pt modelId="{049A0885-DC58-4941-9AD2-7154C4C5E1B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Complex Orchestration</a:t>
          </a:r>
          <a:endParaRPr lang="en-US" sz="1400" b="1" dirty="0"/>
        </a:p>
      </dgm:t>
    </dgm:pt>
    <dgm:pt modelId="{C1BF91D7-3E5D-4F65-B53D-BC4AC47D85B3}" type="parTrans" cxnId="{3A905264-DD56-4CCD-9F70-B4702AE375C9}">
      <dgm:prSet/>
      <dgm:spPr/>
      <dgm:t>
        <a:bodyPr/>
        <a:lstStyle/>
        <a:p>
          <a:endParaRPr lang="en-US"/>
        </a:p>
      </dgm:t>
    </dgm:pt>
    <dgm:pt modelId="{BF20D288-F5E7-47D4-B944-1EC38B2654F7}" type="sibTrans" cxnId="{3A905264-DD56-4CCD-9F70-B4702AE375C9}">
      <dgm:prSet/>
      <dgm:spPr/>
      <dgm:t>
        <a:bodyPr/>
        <a:lstStyle/>
        <a:p>
          <a:endParaRPr lang="en-US"/>
        </a:p>
      </dgm:t>
    </dgm:pt>
    <dgm:pt modelId="{DB9BFAD4-4FDB-4EA5-BA08-00BBD28707F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 Inter-service Communication</a:t>
          </a:r>
          <a:endParaRPr lang="en-US" sz="1400" b="1" dirty="0"/>
        </a:p>
      </dgm:t>
    </dgm:pt>
    <dgm:pt modelId="{BCBB410C-B086-4A87-BA69-9A2A985E3512}" type="parTrans" cxnId="{EE003C51-8BF8-4440-AD76-7D48480B5425}">
      <dgm:prSet/>
      <dgm:spPr/>
      <dgm:t>
        <a:bodyPr/>
        <a:lstStyle/>
        <a:p>
          <a:endParaRPr lang="en-US"/>
        </a:p>
      </dgm:t>
    </dgm:pt>
    <dgm:pt modelId="{1C19D238-5097-4CDB-BF9A-78773EAB31ED}" type="sibTrans" cxnId="{EE003C51-8BF8-4440-AD76-7D48480B5425}">
      <dgm:prSet/>
      <dgm:spPr/>
      <dgm:t>
        <a:bodyPr/>
        <a:lstStyle/>
        <a:p>
          <a:endParaRPr lang="en-US"/>
        </a:p>
      </dgm:t>
    </dgm:pt>
    <dgm:pt modelId="{A54E2F31-4554-4259-84EC-F87720A9B983}">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Decoupled services need a reliable, effective way to communicate</a:t>
          </a:r>
          <a:endParaRPr lang="en-US" sz="1200" b="0" dirty="0"/>
        </a:p>
      </dgm:t>
    </dgm:pt>
    <dgm:pt modelId="{CEE842C8-3893-42EC-8300-00E5DA5B7EA8}" type="parTrans" cxnId="{C35FE95E-4E61-4A39-BBEF-6FBF329A306B}">
      <dgm:prSet/>
      <dgm:spPr/>
      <dgm:t>
        <a:bodyPr/>
        <a:lstStyle/>
        <a:p>
          <a:endParaRPr lang="en-US"/>
        </a:p>
      </dgm:t>
    </dgm:pt>
    <dgm:pt modelId="{3D88CC48-E40C-40FF-BADF-E15CB9AA269A}" type="sibTrans" cxnId="{C35FE95E-4E61-4A39-BBEF-6FBF329A306B}">
      <dgm:prSet/>
      <dgm:spPr/>
      <dgm:t>
        <a:bodyPr/>
        <a:lstStyle/>
        <a:p>
          <a:endParaRPr lang="en-US"/>
        </a:p>
      </dgm:t>
    </dgm:pt>
    <dgm:pt modelId="{3EFECD58-0423-478D-A71F-41499CCEB58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Data Consistency</a:t>
          </a:r>
          <a:endParaRPr lang="en-US" sz="1400" b="1" dirty="0"/>
        </a:p>
      </dgm:t>
    </dgm:pt>
    <dgm:pt modelId="{DC1E10E2-2634-4BD5-B30F-044AD68EB97C}" type="parTrans" cxnId="{30D73B52-9F7F-438F-A7E9-DB7E3706F465}">
      <dgm:prSet/>
      <dgm:spPr/>
      <dgm:t>
        <a:bodyPr/>
        <a:lstStyle/>
        <a:p>
          <a:endParaRPr lang="en-US"/>
        </a:p>
      </dgm:t>
    </dgm:pt>
    <dgm:pt modelId="{ED2384AB-7DFA-4F38-992F-F9A603F88121}" type="sibTrans" cxnId="{30D73B52-9F7F-438F-A7E9-DB7E3706F465}">
      <dgm:prSet/>
      <dgm:spPr/>
      <dgm:t>
        <a:bodyPr/>
        <a:lstStyle/>
        <a:p>
          <a:endParaRPr lang="en-US"/>
        </a:p>
      </dgm:t>
    </dgm:pt>
    <dgm:pt modelId="{29969D90-680E-474A-AC61-3014999327BE}">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Maintaining High Availability</a:t>
          </a:r>
          <a:endParaRPr lang="en-US" sz="1400" b="1" dirty="0"/>
        </a:p>
      </dgm:t>
    </dgm:pt>
    <dgm:pt modelId="{76DB5546-EB04-4937-9FE4-B6C732DB1705}" type="parTrans" cxnId="{FA38A31E-80C6-424F-B4C0-6E98E9F1D4D3}">
      <dgm:prSet/>
      <dgm:spPr/>
      <dgm:t>
        <a:bodyPr/>
        <a:lstStyle/>
        <a:p>
          <a:endParaRPr lang="en-US"/>
        </a:p>
      </dgm:t>
    </dgm:pt>
    <dgm:pt modelId="{A17ED341-1162-472C-9FC6-E88778E72014}" type="sibTrans" cxnId="{FA38A31E-80C6-424F-B4C0-6E98E9F1D4D3}">
      <dgm:prSet/>
      <dgm:spPr/>
      <dgm:t>
        <a:bodyPr/>
        <a:lstStyle/>
        <a:p>
          <a:endParaRPr lang="en-US"/>
        </a:p>
      </dgm:t>
    </dgm:pt>
    <dgm:pt modelId="{D25A9CE4-87FC-4039-82D0-938FA868EF12}">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dirty="0" smtClean="0"/>
            <a:t>Microservices provides more effective isolation and scalability; however, the uptime of each service contributes to the overall availability of applications. </a:t>
          </a:r>
          <a:endParaRPr lang="en-US" sz="1200" b="1" dirty="0"/>
        </a:p>
      </dgm:t>
    </dgm:pt>
    <dgm:pt modelId="{BE5F5E86-8EF7-40B1-A6E3-C1C35888C40C}" type="parTrans" cxnId="{B16E1BDA-59EE-4548-A8CB-340485A57919}">
      <dgm:prSet/>
      <dgm:spPr/>
      <dgm:t>
        <a:bodyPr/>
        <a:lstStyle/>
        <a:p>
          <a:endParaRPr lang="en-US"/>
        </a:p>
      </dgm:t>
    </dgm:pt>
    <dgm:pt modelId="{442F3056-E8FF-4DD6-9124-025A67C0F816}" type="sibTrans" cxnId="{B16E1BDA-59EE-4548-A8CB-340485A57919}">
      <dgm:prSet/>
      <dgm:spPr/>
      <dgm:t>
        <a:bodyPr/>
        <a:lstStyle/>
        <a:p>
          <a:endParaRPr lang="en-US"/>
        </a:p>
      </dgm:t>
    </dgm:pt>
    <dgm:pt modelId="{7F536BD2-62B7-4F93-9360-1B302DD9C84F}">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Testing</a:t>
          </a:r>
          <a:endParaRPr lang="en-US" sz="1400" b="1" dirty="0"/>
        </a:p>
      </dgm:t>
    </dgm:pt>
    <dgm:pt modelId="{FD21D3CA-1E6D-4533-8B8C-C99CE52F3346}" type="parTrans" cxnId="{F28EE91E-B6DD-4DEC-855A-53B37ED5885C}">
      <dgm:prSet/>
      <dgm:spPr/>
      <dgm:t>
        <a:bodyPr/>
        <a:lstStyle/>
        <a:p>
          <a:endParaRPr lang="en-US"/>
        </a:p>
      </dgm:t>
    </dgm:pt>
    <dgm:pt modelId="{13E92A39-8A3F-4D4B-BA76-12A180DA71FF}" type="sibTrans" cxnId="{F28EE91E-B6DD-4DEC-855A-53B37ED5885C}">
      <dgm:prSet/>
      <dgm:spPr/>
      <dgm:t>
        <a:bodyPr/>
        <a:lstStyle/>
        <a:p>
          <a:endParaRPr lang="en-US"/>
        </a:p>
      </dgm:t>
    </dgm:pt>
    <dgm:pt modelId="{496909DB-26A1-44C8-85CC-6DA6B7955E5A}">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 Services will often need to communicate with each other or rely on a data source or API. Testing one service independently would then require a complete test environment to be effective.</a:t>
          </a:r>
          <a:endParaRPr lang="en-US" sz="1200" b="0" dirty="0"/>
        </a:p>
      </dgm:t>
    </dgm:pt>
    <dgm:pt modelId="{55485744-A576-4865-B979-F4A66F330B9F}" type="parTrans" cxnId="{C3272E1E-673B-4E89-9871-3AE8606017BB}">
      <dgm:prSet/>
      <dgm:spPr/>
      <dgm:t>
        <a:bodyPr/>
        <a:lstStyle/>
        <a:p>
          <a:endParaRPr lang="en-US"/>
        </a:p>
      </dgm:t>
    </dgm:pt>
    <dgm:pt modelId="{0568F323-8871-48E8-86E4-CF8054125B92}" type="sibTrans" cxnId="{C3272E1E-673B-4E89-9871-3AE8606017BB}">
      <dgm:prSet/>
      <dgm:spPr/>
      <dgm:t>
        <a:bodyPr/>
        <a:lstStyle/>
        <a:p>
          <a:endParaRPr lang="en-US"/>
        </a:p>
      </dgm:t>
    </dgm:pt>
    <dgm:pt modelId="{CBDF3A2E-FF07-4A1B-83C5-A782E7C0C4A5}">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More services means maintaining more deployment flows. </a:t>
          </a:r>
          <a:endParaRPr lang="en-US" sz="1200" b="0" dirty="0"/>
        </a:p>
      </dgm:t>
    </dgm:pt>
    <dgm:pt modelId="{9F092EF4-CB63-4946-A0CF-2397B6961090}" type="parTrans" cxnId="{8D5ECB8D-D7E1-4EAA-B77A-3647FC265C53}">
      <dgm:prSet/>
      <dgm:spPr/>
      <dgm:t>
        <a:bodyPr/>
        <a:lstStyle/>
        <a:p>
          <a:endParaRPr lang="en-IN"/>
        </a:p>
      </dgm:t>
    </dgm:pt>
    <dgm:pt modelId="{57BB1283-D84A-49C0-9B8D-E8C35A132DCC}" type="sibTrans" cxnId="{8D5ECB8D-D7E1-4EAA-B77A-3647FC265C53}">
      <dgm:prSet/>
      <dgm:spPr/>
      <dgm:t>
        <a:bodyPr/>
        <a:lstStyle/>
        <a:p>
          <a:endParaRPr lang="en-IN"/>
        </a:p>
      </dgm:t>
    </dgm:pt>
    <dgm:pt modelId="{244DC126-F655-4B3F-B1B8-50F852B7A09A}">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Multiple replicated databases and constant data delivery can easily lead to inconsistencies without the proper mechanisms in place.</a:t>
          </a:r>
          <a:endParaRPr lang="en-US" sz="1200" b="0" dirty="0"/>
        </a:p>
      </dgm:t>
    </dgm:pt>
    <dgm:pt modelId="{B0ECDD52-8ACA-47C2-81D1-31921BC82465}" type="sibTrans" cxnId="{BC144809-B807-447E-97B1-4A949868E9F7}">
      <dgm:prSet/>
      <dgm:spPr/>
      <dgm:t>
        <a:bodyPr/>
        <a:lstStyle/>
        <a:p>
          <a:endParaRPr lang="en-IN"/>
        </a:p>
      </dgm:t>
    </dgm:pt>
    <dgm:pt modelId="{7433F229-1E0E-4F1E-B44E-7747696DCD9A}" type="parTrans" cxnId="{BC144809-B807-447E-97B1-4A949868E9F7}">
      <dgm:prSet/>
      <dgm:spPr/>
      <dgm:t>
        <a:bodyPr/>
        <a:lstStyle/>
        <a:p>
          <a:endParaRPr lang="en-IN"/>
        </a:p>
      </dgm:t>
    </dgm:pt>
    <dgm:pt modelId="{C8C7D4C5-C099-453B-979E-8BB88BF137A4}">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err="1" smtClean="0"/>
            <a:t>DevOps</a:t>
          </a:r>
          <a:r>
            <a:rPr lang="en-IN" sz="1200" b="0" dirty="0" smtClean="0"/>
            <a:t> takes more important role with this pattern, as each service must be configured properly across its entire lifecycle.</a:t>
          </a:r>
          <a:endParaRPr lang="en-US" sz="1200" b="0" dirty="0"/>
        </a:p>
      </dgm:t>
    </dgm:pt>
    <dgm:pt modelId="{C3014CBE-02D0-4030-A09B-93F49C5D2DE3}" type="parTrans" cxnId="{C55D312D-C46B-4D9D-9297-0DD772A8C608}">
      <dgm:prSet/>
      <dgm:spPr/>
      <dgm:t>
        <a:bodyPr/>
        <a:lstStyle/>
        <a:p>
          <a:endParaRPr lang="en-IN"/>
        </a:p>
      </dgm:t>
    </dgm:pt>
    <dgm:pt modelId="{AF4A1B3B-4666-4115-A6CF-6130D84016D0}" type="sibTrans" cxnId="{C55D312D-C46B-4D9D-9297-0DD772A8C608}">
      <dgm:prSet/>
      <dgm:spPr/>
      <dgm:t>
        <a:bodyPr/>
        <a:lstStyle/>
        <a:p>
          <a:endParaRPr lang="en-IN"/>
        </a:p>
      </dgm:t>
    </dgm:pt>
    <dgm:pt modelId="{D5FAD210-5C15-4C95-93B0-28EA423FEAF7}">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Delivering data over the network introduces latency and potential failure</a:t>
          </a:r>
          <a:endParaRPr lang="en-US" sz="1200" b="0" dirty="0"/>
        </a:p>
      </dgm:t>
    </dgm:pt>
    <dgm:pt modelId="{BADC6F75-FD43-4E67-9D08-6D0571B7B0FB}" type="parTrans" cxnId="{D974C578-5DBD-4A04-8EBE-6E3B251AA41A}">
      <dgm:prSet/>
      <dgm:spPr/>
      <dgm:t>
        <a:bodyPr/>
        <a:lstStyle/>
        <a:p>
          <a:endParaRPr lang="en-IN"/>
        </a:p>
      </dgm:t>
    </dgm:pt>
    <dgm:pt modelId="{C3D6512A-62CE-4B0E-BD49-A169EA545755}" type="sibTrans" cxnId="{D974C578-5DBD-4A04-8EBE-6E3B251AA41A}">
      <dgm:prSet/>
      <dgm:spPr/>
      <dgm:t>
        <a:bodyPr/>
        <a:lstStyle/>
        <a:p>
          <a:endParaRPr lang="en-IN"/>
        </a:p>
      </dgm:t>
    </dgm:pt>
    <dgm:pt modelId="{E00C95FE-765B-44C7-AFFA-204A4E133A7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b="0" dirty="0" smtClean="0"/>
            <a:t>A common approach is to introduce a message queue as a reliable transport layer.</a:t>
          </a:r>
          <a:endParaRPr lang="en-US" sz="1200" b="0" dirty="0"/>
        </a:p>
      </dgm:t>
    </dgm:pt>
    <dgm:pt modelId="{8D7E113D-B43F-4939-952E-DBD118B4F469}" type="parTrans" cxnId="{FA7A5E3F-6B5C-4977-9724-A623CE13AC6E}">
      <dgm:prSet/>
      <dgm:spPr/>
      <dgm:t>
        <a:bodyPr/>
        <a:lstStyle/>
        <a:p>
          <a:endParaRPr lang="en-IN"/>
        </a:p>
      </dgm:t>
    </dgm:pt>
    <dgm:pt modelId="{EA2F90F5-FCB1-4B92-B5EB-373964DD437D}" type="sibTrans" cxnId="{FA7A5E3F-6B5C-4977-9724-A623CE13AC6E}">
      <dgm:prSet/>
      <dgm:spPr/>
      <dgm:t>
        <a:bodyPr/>
        <a:lstStyle/>
        <a:p>
          <a:endParaRPr lang="en-IN"/>
        </a:p>
      </dgm:t>
    </dgm:pt>
    <dgm:pt modelId="{5FBD91EE-E28D-4E37-9CC1-899180DB3999}">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just" rtl="0"/>
          <a:r>
            <a:rPr lang="en-IN" sz="1200" dirty="0" smtClean="0"/>
            <a:t>Each service must then have its own distributed measures implemented to ensure application wide availability.</a:t>
          </a:r>
          <a:endParaRPr lang="en-US" sz="1200" b="1" dirty="0"/>
        </a:p>
      </dgm:t>
    </dgm:pt>
    <dgm:pt modelId="{2E6D8DEF-40B6-40AF-BE1D-849C932403C5}" type="parTrans" cxnId="{731A472A-5606-467E-B02E-EC1A1C6C8442}">
      <dgm:prSet/>
      <dgm:spPr/>
      <dgm:t>
        <a:bodyPr/>
        <a:lstStyle/>
        <a:p>
          <a:endParaRPr lang="en-IN"/>
        </a:p>
      </dgm:t>
    </dgm:pt>
    <dgm:pt modelId="{075BB328-D90D-4043-BAAA-DEFC7D7E3C17}" type="sibTrans" cxnId="{731A472A-5606-467E-B02E-EC1A1C6C8442}">
      <dgm:prSet/>
      <dgm:spPr/>
      <dgm:t>
        <a:bodyPr/>
        <a:lstStyle/>
        <a:p>
          <a:endParaRPr lang="en-IN"/>
        </a:p>
      </dgm:t>
    </dgm:pt>
    <dgm:pt modelId="{F5FAE24F-04A6-4BCA-99DB-9FFBDD812D40}" type="pres">
      <dgm:prSet presAssocID="{64F7C900-6AB2-415C-8C05-9E45F485439B}" presName="Name0" presStyleCnt="0">
        <dgm:presLayoutVars>
          <dgm:dir/>
          <dgm:animLvl val="lvl"/>
          <dgm:resizeHandles val="exact"/>
        </dgm:presLayoutVars>
      </dgm:prSet>
      <dgm:spPr/>
      <dgm:t>
        <a:bodyPr/>
        <a:lstStyle/>
        <a:p>
          <a:endParaRPr lang="en-US"/>
        </a:p>
      </dgm:t>
    </dgm:pt>
    <dgm:pt modelId="{74E2F6C1-3EB9-4F8A-BAF1-6E74B0BD46EB}" type="pres">
      <dgm:prSet presAssocID="{049A0885-DC58-4941-9AD2-7154C4C5E1B2}" presName="linNode" presStyleCnt="0"/>
      <dgm:spPr/>
      <dgm:t>
        <a:bodyPr/>
        <a:lstStyle/>
        <a:p>
          <a:endParaRPr lang="en-US"/>
        </a:p>
      </dgm:t>
    </dgm:pt>
    <dgm:pt modelId="{F4611091-9A07-4A27-B5DF-2A0CABFFD1BB}" type="pres">
      <dgm:prSet presAssocID="{049A0885-DC58-4941-9AD2-7154C4C5E1B2}" presName="parentText" presStyleLbl="node1" presStyleIdx="0" presStyleCnt="5" custScaleY="78548">
        <dgm:presLayoutVars>
          <dgm:chMax val="1"/>
          <dgm:bulletEnabled val="1"/>
        </dgm:presLayoutVars>
      </dgm:prSet>
      <dgm:spPr/>
      <dgm:t>
        <a:bodyPr/>
        <a:lstStyle/>
        <a:p>
          <a:endParaRPr lang="en-US"/>
        </a:p>
      </dgm:t>
    </dgm:pt>
    <dgm:pt modelId="{E8B7E02C-03D7-41F9-A74D-D9E37D94E538}" type="pres">
      <dgm:prSet presAssocID="{049A0885-DC58-4941-9AD2-7154C4C5E1B2}" presName="descendantText" presStyleLbl="alignAccFollowNode1" presStyleIdx="0" presStyleCnt="5" custScaleX="96023" custLinFactNeighborX="2525">
        <dgm:presLayoutVars>
          <dgm:bulletEnabled val="1"/>
        </dgm:presLayoutVars>
      </dgm:prSet>
      <dgm:spPr/>
      <dgm:t>
        <a:bodyPr/>
        <a:lstStyle/>
        <a:p>
          <a:endParaRPr lang="en-US"/>
        </a:p>
      </dgm:t>
    </dgm:pt>
    <dgm:pt modelId="{57F51C1C-C1ED-48C7-84F7-D0DE44A5FBAB}" type="pres">
      <dgm:prSet presAssocID="{BF20D288-F5E7-47D4-B944-1EC38B2654F7}" presName="sp" presStyleCnt="0"/>
      <dgm:spPr/>
      <dgm:t>
        <a:bodyPr/>
        <a:lstStyle/>
        <a:p>
          <a:endParaRPr lang="en-US"/>
        </a:p>
      </dgm:t>
    </dgm:pt>
    <dgm:pt modelId="{2DBDE61F-7296-4E5A-BE07-F5E1F0DED0CA}" type="pres">
      <dgm:prSet presAssocID="{DB9BFAD4-4FDB-4EA5-BA08-00BBD28707F2}" presName="linNode" presStyleCnt="0"/>
      <dgm:spPr/>
      <dgm:t>
        <a:bodyPr/>
        <a:lstStyle/>
        <a:p>
          <a:endParaRPr lang="en-US"/>
        </a:p>
      </dgm:t>
    </dgm:pt>
    <dgm:pt modelId="{FB03ECF6-A9A3-48E7-B61B-DEDA16F9DD15}" type="pres">
      <dgm:prSet presAssocID="{DB9BFAD4-4FDB-4EA5-BA08-00BBD28707F2}" presName="parentText" presStyleLbl="node1" presStyleIdx="1" presStyleCnt="5" custScaleY="78934">
        <dgm:presLayoutVars>
          <dgm:chMax val="1"/>
          <dgm:bulletEnabled val="1"/>
        </dgm:presLayoutVars>
      </dgm:prSet>
      <dgm:spPr/>
      <dgm:t>
        <a:bodyPr/>
        <a:lstStyle/>
        <a:p>
          <a:endParaRPr lang="en-US"/>
        </a:p>
      </dgm:t>
    </dgm:pt>
    <dgm:pt modelId="{76CB97EF-C9DB-4110-9747-E248BCC22746}" type="pres">
      <dgm:prSet presAssocID="{DB9BFAD4-4FDB-4EA5-BA08-00BBD28707F2}" presName="descendantText" presStyleLbl="alignAccFollowNode1" presStyleIdx="1" presStyleCnt="5" custScaleX="96023" custLinFactNeighborX="2525">
        <dgm:presLayoutVars>
          <dgm:bulletEnabled val="1"/>
        </dgm:presLayoutVars>
      </dgm:prSet>
      <dgm:spPr/>
      <dgm:t>
        <a:bodyPr/>
        <a:lstStyle/>
        <a:p>
          <a:endParaRPr lang="en-US"/>
        </a:p>
      </dgm:t>
    </dgm:pt>
    <dgm:pt modelId="{FDFF25B7-87F3-44B2-87D7-78DF67EDC45D}" type="pres">
      <dgm:prSet presAssocID="{1C19D238-5097-4CDB-BF9A-78773EAB31ED}" presName="sp" presStyleCnt="0"/>
      <dgm:spPr/>
      <dgm:t>
        <a:bodyPr/>
        <a:lstStyle/>
        <a:p>
          <a:endParaRPr lang="en-US"/>
        </a:p>
      </dgm:t>
    </dgm:pt>
    <dgm:pt modelId="{ABB62B95-1622-48EB-8FDB-636F212E4410}" type="pres">
      <dgm:prSet presAssocID="{3EFECD58-0423-478D-A71F-41499CCEB58F}" presName="linNode" presStyleCnt="0"/>
      <dgm:spPr/>
      <dgm:t>
        <a:bodyPr/>
        <a:lstStyle/>
        <a:p>
          <a:endParaRPr lang="en-US"/>
        </a:p>
      </dgm:t>
    </dgm:pt>
    <dgm:pt modelId="{FA7F3507-31A6-41F0-A358-ED5E8A4B5904}" type="pres">
      <dgm:prSet presAssocID="{3EFECD58-0423-478D-A71F-41499CCEB58F}" presName="parentText" presStyleLbl="node1" presStyleIdx="2" presStyleCnt="5" custScaleY="70681" custLinFactNeighborY="-92">
        <dgm:presLayoutVars>
          <dgm:chMax val="1"/>
          <dgm:bulletEnabled val="1"/>
        </dgm:presLayoutVars>
      </dgm:prSet>
      <dgm:spPr/>
      <dgm:t>
        <a:bodyPr/>
        <a:lstStyle/>
        <a:p>
          <a:endParaRPr lang="en-US"/>
        </a:p>
      </dgm:t>
    </dgm:pt>
    <dgm:pt modelId="{590D4700-A3EA-40A2-AEEA-0C3D13953C3B}" type="pres">
      <dgm:prSet presAssocID="{3EFECD58-0423-478D-A71F-41499CCEB58F}" presName="descendantText" presStyleLbl="alignAccFollowNode1" presStyleIdx="2" presStyleCnt="5" custScaleX="96023" custScaleY="73319" custLinFactNeighborX="2525" custLinFactNeighborY="-1941">
        <dgm:presLayoutVars>
          <dgm:bulletEnabled val="1"/>
        </dgm:presLayoutVars>
      </dgm:prSet>
      <dgm:spPr/>
      <dgm:t>
        <a:bodyPr/>
        <a:lstStyle/>
        <a:p>
          <a:endParaRPr lang="en-US"/>
        </a:p>
      </dgm:t>
    </dgm:pt>
    <dgm:pt modelId="{332BB557-EAED-444E-B53C-2954C9A94E1E}" type="pres">
      <dgm:prSet presAssocID="{ED2384AB-7DFA-4F38-992F-F9A603F88121}" presName="sp" presStyleCnt="0"/>
      <dgm:spPr/>
      <dgm:t>
        <a:bodyPr/>
        <a:lstStyle/>
        <a:p>
          <a:endParaRPr lang="en-US"/>
        </a:p>
      </dgm:t>
    </dgm:pt>
    <dgm:pt modelId="{AECF3D2F-0EE1-4948-A5E8-1ACBDDFC11E5}" type="pres">
      <dgm:prSet presAssocID="{29969D90-680E-474A-AC61-3014999327BE}" presName="linNode" presStyleCnt="0"/>
      <dgm:spPr/>
      <dgm:t>
        <a:bodyPr/>
        <a:lstStyle/>
        <a:p>
          <a:endParaRPr lang="en-US"/>
        </a:p>
      </dgm:t>
    </dgm:pt>
    <dgm:pt modelId="{A5336DB5-C398-43AA-B66D-0DF7E6BA3928}" type="pres">
      <dgm:prSet presAssocID="{29969D90-680E-474A-AC61-3014999327BE}" presName="parentText" presStyleLbl="node1" presStyleIdx="3" presStyleCnt="5" custScaleY="69311">
        <dgm:presLayoutVars>
          <dgm:chMax val="1"/>
          <dgm:bulletEnabled val="1"/>
        </dgm:presLayoutVars>
      </dgm:prSet>
      <dgm:spPr/>
      <dgm:t>
        <a:bodyPr/>
        <a:lstStyle/>
        <a:p>
          <a:endParaRPr lang="en-US"/>
        </a:p>
      </dgm:t>
    </dgm:pt>
    <dgm:pt modelId="{BE6BE21F-0B8B-4A42-B16B-53C2B47D10A8}" type="pres">
      <dgm:prSet presAssocID="{29969D90-680E-474A-AC61-3014999327BE}" presName="descendantText" presStyleLbl="alignAccFollowNode1" presStyleIdx="3" presStyleCnt="5" custScaleX="96023" custLinFactNeighborX="2525" custLinFactNeighborY="-4463">
        <dgm:presLayoutVars>
          <dgm:bulletEnabled val="1"/>
        </dgm:presLayoutVars>
      </dgm:prSet>
      <dgm:spPr/>
      <dgm:t>
        <a:bodyPr/>
        <a:lstStyle/>
        <a:p>
          <a:endParaRPr lang="en-US"/>
        </a:p>
      </dgm:t>
    </dgm:pt>
    <dgm:pt modelId="{41E842CD-EB50-4A79-AD57-63ADF15FCDD4}" type="pres">
      <dgm:prSet presAssocID="{A17ED341-1162-472C-9FC6-E88778E72014}" presName="sp" presStyleCnt="0"/>
      <dgm:spPr/>
      <dgm:t>
        <a:bodyPr/>
        <a:lstStyle/>
        <a:p>
          <a:endParaRPr lang="en-US"/>
        </a:p>
      </dgm:t>
    </dgm:pt>
    <dgm:pt modelId="{1A830AE3-8CB4-4890-952B-A05F5E7D042A}" type="pres">
      <dgm:prSet presAssocID="{7F536BD2-62B7-4F93-9360-1B302DD9C84F}" presName="linNode" presStyleCnt="0"/>
      <dgm:spPr/>
      <dgm:t>
        <a:bodyPr/>
        <a:lstStyle/>
        <a:p>
          <a:endParaRPr lang="en-US"/>
        </a:p>
      </dgm:t>
    </dgm:pt>
    <dgm:pt modelId="{73BE4DB1-2125-42A5-92D0-EB2FE34992DF}" type="pres">
      <dgm:prSet presAssocID="{7F536BD2-62B7-4F93-9360-1B302DD9C84F}" presName="parentText" presStyleLbl="node1" presStyleIdx="4" presStyleCnt="5" custScaleY="84847">
        <dgm:presLayoutVars>
          <dgm:chMax val="1"/>
          <dgm:bulletEnabled val="1"/>
        </dgm:presLayoutVars>
      </dgm:prSet>
      <dgm:spPr/>
      <dgm:t>
        <a:bodyPr/>
        <a:lstStyle/>
        <a:p>
          <a:endParaRPr lang="en-US"/>
        </a:p>
      </dgm:t>
    </dgm:pt>
    <dgm:pt modelId="{DD2D6B1E-3BDC-40F7-8D87-8BE72074D571}" type="pres">
      <dgm:prSet presAssocID="{7F536BD2-62B7-4F93-9360-1B302DD9C84F}" presName="descendantText" presStyleLbl="alignAccFollowNode1" presStyleIdx="4" presStyleCnt="5" custScaleX="96023" custLinFactNeighborX="2525" custLinFactNeighborY="-2057">
        <dgm:presLayoutVars>
          <dgm:bulletEnabled val="1"/>
        </dgm:presLayoutVars>
      </dgm:prSet>
      <dgm:spPr/>
      <dgm:t>
        <a:bodyPr/>
        <a:lstStyle/>
        <a:p>
          <a:endParaRPr lang="en-US"/>
        </a:p>
      </dgm:t>
    </dgm:pt>
  </dgm:ptLst>
  <dgm:cxnLst>
    <dgm:cxn modelId="{8D5ECB8D-D7E1-4EAA-B77A-3647FC265C53}" srcId="{049A0885-DC58-4941-9AD2-7154C4C5E1B2}" destId="{CBDF3A2E-FF07-4A1B-83C5-A782E7C0C4A5}" srcOrd="0" destOrd="0" parTransId="{9F092EF4-CB63-4946-A0CF-2397B6961090}" sibTransId="{57BB1283-D84A-49C0-9B8D-E8C35A132DCC}"/>
    <dgm:cxn modelId="{1C6421D5-E867-41FE-A5B4-3923565172BC}" type="presOf" srcId="{29969D90-680E-474A-AC61-3014999327BE}" destId="{A5336DB5-C398-43AA-B66D-0DF7E6BA3928}" srcOrd="0" destOrd="0" presId="urn:microsoft.com/office/officeart/2005/8/layout/vList5"/>
    <dgm:cxn modelId="{0FF9CFD5-D2B4-46AB-AF74-693BC10F5C24}" type="presOf" srcId="{D5FAD210-5C15-4C95-93B0-28EA423FEAF7}" destId="{76CB97EF-C9DB-4110-9747-E248BCC22746}" srcOrd="0" destOrd="1" presId="urn:microsoft.com/office/officeart/2005/8/layout/vList5"/>
    <dgm:cxn modelId="{BC144809-B807-447E-97B1-4A949868E9F7}" srcId="{3EFECD58-0423-478D-A71F-41499CCEB58F}" destId="{244DC126-F655-4B3F-B1B8-50F852B7A09A}" srcOrd="0" destOrd="0" parTransId="{7433F229-1E0E-4F1E-B44E-7747696DCD9A}" sibTransId="{B0ECDD52-8ACA-47C2-81D1-31921BC82465}"/>
    <dgm:cxn modelId="{D974C578-5DBD-4A04-8EBE-6E3B251AA41A}" srcId="{DB9BFAD4-4FDB-4EA5-BA08-00BBD28707F2}" destId="{D5FAD210-5C15-4C95-93B0-28EA423FEAF7}" srcOrd="1" destOrd="0" parTransId="{BADC6F75-FD43-4E67-9D08-6D0571B7B0FB}" sibTransId="{C3D6512A-62CE-4B0E-BD49-A169EA545755}"/>
    <dgm:cxn modelId="{C55D312D-C46B-4D9D-9297-0DD772A8C608}" srcId="{049A0885-DC58-4941-9AD2-7154C4C5E1B2}" destId="{C8C7D4C5-C099-453B-979E-8BB88BF137A4}" srcOrd="1" destOrd="0" parTransId="{C3014CBE-02D0-4030-A09B-93F49C5D2DE3}" sibTransId="{AF4A1B3B-4666-4115-A6CF-6130D84016D0}"/>
    <dgm:cxn modelId="{30D73B52-9F7F-438F-A7E9-DB7E3706F465}" srcId="{64F7C900-6AB2-415C-8C05-9E45F485439B}" destId="{3EFECD58-0423-478D-A71F-41499CCEB58F}" srcOrd="2" destOrd="0" parTransId="{DC1E10E2-2634-4BD5-B30F-044AD68EB97C}" sibTransId="{ED2384AB-7DFA-4F38-992F-F9A603F88121}"/>
    <dgm:cxn modelId="{FA7A5E3F-6B5C-4977-9724-A623CE13AC6E}" srcId="{DB9BFAD4-4FDB-4EA5-BA08-00BBD28707F2}" destId="{E00C95FE-765B-44C7-AFFA-204A4E133A78}" srcOrd="2" destOrd="0" parTransId="{8D7E113D-B43F-4939-952E-DBD118B4F469}" sibTransId="{EA2F90F5-FCB1-4B92-B5EB-373964DD437D}"/>
    <dgm:cxn modelId="{F28EE91E-B6DD-4DEC-855A-53B37ED5885C}" srcId="{64F7C900-6AB2-415C-8C05-9E45F485439B}" destId="{7F536BD2-62B7-4F93-9360-1B302DD9C84F}" srcOrd="4" destOrd="0" parTransId="{FD21D3CA-1E6D-4533-8B8C-C99CE52F3346}" sibTransId="{13E92A39-8A3F-4D4B-BA76-12A180DA71FF}"/>
    <dgm:cxn modelId="{C3272E1E-673B-4E89-9871-3AE8606017BB}" srcId="{7F536BD2-62B7-4F93-9360-1B302DD9C84F}" destId="{496909DB-26A1-44C8-85CC-6DA6B7955E5A}" srcOrd="0" destOrd="0" parTransId="{55485744-A576-4865-B979-F4A66F330B9F}" sibTransId="{0568F323-8871-48E8-86E4-CF8054125B92}"/>
    <dgm:cxn modelId="{80AF7D71-A4BD-4CC6-A043-1530FFA3BCE2}" type="presOf" srcId="{DB9BFAD4-4FDB-4EA5-BA08-00BBD28707F2}" destId="{FB03ECF6-A9A3-48E7-B61B-DEDA16F9DD15}" srcOrd="0" destOrd="0" presId="urn:microsoft.com/office/officeart/2005/8/layout/vList5"/>
    <dgm:cxn modelId="{628E85BE-8BC6-4494-8721-5C875AFBC2DE}" type="presOf" srcId="{244DC126-F655-4B3F-B1B8-50F852B7A09A}" destId="{590D4700-A3EA-40A2-AEEA-0C3D13953C3B}" srcOrd="0" destOrd="0" presId="urn:microsoft.com/office/officeart/2005/8/layout/vList5"/>
    <dgm:cxn modelId="{FA318C10-E465-45C9-A2F3-60D7C7DE96D1}" type="presOf" srcId="{A54E2F31-4554-4259-84EC-F87720A9B983}" destId="{76CB97EF-C9DB-4110-9747-E248BCC22746}" srcOrd="0" destOrd="0" presId="urn:microsoft.com/office/officeart/2005/8/layout/vList5"/>
    <dgm:cxn modelId="{B30439AB-9409-4D2F-ABAD-29F9CC793AF6}" type="presOf" srcId="{D25A9CE4-87FC-4039-82D0-938FA868EF12}" destId="{BE6BE21F-0B8B-4A42-B16B-53C2B47D10A8}" srcOrd="0" destOrd="0" presId="urn:microsoft.com/office/officeart/2005/8/layout/vList5"/>
    <dgm:cxn modelId="{21831F95-3DD9-4C3F-A026-712B197D2257}" type="presOf" srcId="{049A0885-DC58-4941-9AD2-7154C4C5E1B2}" destId="{F4611091-9A07-4A27-B5DF-2A0CABFFD1BB}" srcOrd="0" destOrd="0" presId="urn:microsoft.com/office/officeart/2005/8/layout/vList5"/>
    <dgm:cxn modelId="{B8D81C4E-99DE-452D-B666-DAD1F9B76B51}" type="presOf" srcId="{496909DB-26A1-44C8-85CC-6DA6B7955E5A}" destId="{DD2D6B1E-3BDC-40F7-8D87-8BE72074D571}" srcOrd="0" destOrd="0" presId="urn:microsoft.com/office/officeart/2005/8/layout/vList5"/>
    <dgm:cxn modelId="{3A905264-DD56-4CCD-9F70-B4702AE375C9}" srcId="{64F7C900-6AB2-415C-8C05-9E45F485439B}" destId="{049A0885-DC58-4941-9AD2-7154C4C5E1B2}" srcOrd="0" destOrd="0" parTransId="{C1BF91D7-3E5D-4F65-B53D-BC4AC47D85B3}" sibTransId="{BF20D288-F5E7-47D4-B944-1EC38B2654F7}"/>
    <dgm:cxn modelId="{731A472A-5606-467E-B02E-EC1A1C6C8442}" srcId="{29969D90-680E-474A-AC61-3014999327BE}" destId="{5FBD91EE-E28D-4E37-9CC1-899180DB3999}" srcOrd="1" destOrd="0" parTransId="{2E6D8DEF-40B6-40AF-BE1D-849C932403C5}" sibTransId="{075BB328-D90D-4043-BAAA-DEFC7D7E3C17}"/>
    <dgm:cxn modelId="{FD160CC6-8C4F-450A-9DA4-9BC76F168F6B}" type="presOf" srcId="{3EFECD58-0423-478D-A71F-41499CCEB58F}" destId="{FA7F3507-31A6-41F0-A358-ED5E8A4B5904}" srcOrd="0" destOrd="0" presId="urn:microsoft.com/office/officeart/2005/8/layout/vList5"/>
    <dgm:cxn modelId="{B16E1BDA-59EE-4548-A8CB-340485A57919}" srcId="{29969D90-680E-474A-AC61-3014999327BE}" destId="{D25A9CE4-87FC-4039-82D0-938FA868EF12}" srcOrd="0" destOrd="0" parTransId="{BE5F5E86-8EF7-40B1-A6E3-C1C35888C40C}" sibTransId="{442F3056-E8FF-4DD6-9124-025A67C0F816}"/>
    <dgm:cxn modelId="{FA38A31E-80C6-424F-B4C0-6E98E9F1D4D3}" srcId="{64F7C900-6AB2-415C-8C05-9E45F485439B}" destId="{29969D90-680E-474A-AC61-3014999327BE}" srcOrd="3" destOrd="0" parTransId="{76DB5546-EB04-4937-9FE4-B6C732DB1705}" sibTransId="{A17ED341-1162-472C-9FC6-E88778E72014}"/>
    <dgm:cxn modelId="{C35FE95E-4E61-4A39-BBEF-6FBF329A306B}" srcId="{DB9BFAD4-4FDB-4EA5-BA08-00BBD28707F2}" destId="{A54E2F31-4554-4259-84EC-F87720A9B983}" srcOrd="0" destOrd="0" parTransId="{CEE842C8-3893-42EC-8300-00E5DA5B7EA8}" sibTransId="{3D88CC48-E40C-40FF-BADF-E15CB9AA269A}"/>
    <dgm:cxn modelId="{2DCFA51B-87CB-4B8D-B2BE-3B12CAC9F7E7}" type="presOf" srcId="{7F536BD2-62B7-4F93-9360-1B302DD9C84F}" destId="{73BE4DB1-2125-42A5-92D0-EB2FE34992DF}" srcOrd="0" destOrd="0" presId="urn:microsoft.com/office/officeart/2005/8/layout/vList5"/>
    <dgm:cxn modelId="{C4DCCB6B-768A-4F2E-BFCC-5AD80C4BFC53}" type="presOf" srcId="{C8C7D4C5-C099-453B-979E-8BB88BF137A4}" destId="{E8B7E02C-03D7-41F9-A74D-D9E37D94E538}" srcOrd="0" destOrd="1" presId="urn:microsoft.com/office/officeart/2005/8/layout/vList5"/>
    <dgm:cxn modelId="{7A9A58AA-E012-404C-A5EF-3E8ACF4615F9}" type="presOf" srcId="{64F7C900-6AB2-415C-8C05-9E45F485439B}" destId="{F5FAE24F-04A6-4BCA-99DB-9FFBDD812D40}" srcOrd="0" destOrd="0" presId="urn:microsoft.com/office/officeart/2005/8/layout/vList5"/>
    <dgm:cxn modelId="{D1E818C9-2F79-4ABC-B468-8940B2BA6996}" type="presOf" srcId="{5FBD91EE-E28D-4E37-9CC1-899180DB3999}" destId="{BE6BE21F-0B8B-4A42-B16B-53C2B47D10A8}" srcOrd="0" destOrd="1" presId="urn:microsoft.com/office/officeart/2005/8/layout/vList5"/>
    <dgm:cxn modelId="{EE003C51-8BF8-4440-AD76-7D48480B5425}" srcId="{64F7C900-6AB2-415C-8C05-9E45F485439B}" destId="{DB9BFAD4-4FDB-4EA5-BA08-00BBD28707F2}" srcOrd="1" destOrd="0" parTransId="{BCBB410C-B086-4A87-BA69-9A2A985E3512}" sibTransId="{1C19D238-5097-4CDB-BF9A-78773EAB31ED}"/>
    <dgm:cxn modelId="{1CCDD402-0242-436F-8D79-654289B73F82}" type="presOf" srcId="{CBDF3A2E-FF07-4A1B-83C5-A782E7C0C4A5}" destId="{E8B7E02C-03D7-41F9-A74D-D9E37D94E538}" srcOrd="0" destOrd="0" presId="urn:microsoft.com/office/officeart/2005/8/layout/vList5"/>
    <dgm:cxn modelId="{CCBDBF2F-2280-4609-A94A-4A1AEEF55EA7}" type="presOf" srcId="{E00C95FE-765B-44C7-AFFA-204A4E133A78}" destId="{76CB97EF-C9DB-4110-9747-E248BCC22746}" srcOrd="0" destOrd="2" presId="urn:microsoft.com/office/officeart/2005/8/layout/vList5"/>
    <dgm:cxn modelId="{7E1C964C-F708-4721-A037-E0623FFFDB21}" type="presParOf" srcId="{F5FAE24F-04A6-4BCA-99DB-9FFBDD812D40}" destId="{74E2F6C1-3EB9-4F8A-BAF1-6E74B0BD46EB}" srcOrd="0" destOrd="0" presId="urn:microsoft.com/office/officeart/2005/8/layout/vList5"/>
    <dgm:cxn modelId="{E6D457F3-AA3A-4B78-9EE4-0CB734B268D5}" type="presParOf" srcId="{74E2F6C1-3EB9-4F8A-BAF1-6E74B0BD46EB}" destId="{F4611091-9A07-4A27-B5DF-2A0CABFFD1BB}" srcOrd="0" destOrd="0" presId="urn:microsoft.com/office/officeart/2005/8/layout/vList5"/>
    <dgm:cxn modelId="{DBF16338-065E-4FC5-8017-014D33A50D1E}" type="presParOf" srcId="{74E2F6C1-3EB9-4F8A-BAF1-6E74B0BD46EB}" destId="{E8B7E02C-03D7-41F9-A74D-D9E37D94E538}" srcOrd="1" destOrd="0" presId="urn:microsoft.com/office/officeart/2005/8/layout/vList5"/>
    <dgm:cxn modelId="{28BC8D42-9C88-4F1A-81DB-B3F959F9B756}" type="presParOf" srcId="{F5FAE24F-04A6-4BCA-99DB-9FFBDD812D40}" destId="{57F51C1C-C1ED-48C7-84F7-D0DE44A5FBAB}" srcOrd="1" destOrd="0" presId="urn:microsoft.com/office/officeart/2005/8/layout/vList5"/>
    <dgm:cxn modelId="{48BB5588-5635-4BEA-B981-959D6799D37B}" type="presParOf" srcId="{F5FAE24F-04A6-4BCA-99DB-9FFBDD812D40}" destId="{2DBDE61F-7296-4E5A-BE07-F5E1F0DED0CA}" srcOrd="2" destOrd="0" presId="urn:microsoft.com/office/officeart/2005/8/layout/vList5"/>
    <dgm:cxn modelId="{01A3D7C0-5122-4EFE-A7FE-20E497EF7EA5}" type="presParOf" srcId="{2DBDE61F-7296-4E5A-BE07-F5E1F0DED0CA}" destId="{FB03ECF6-A9A3-48E7-B61B-DEDA16F9DD15}" srcOrd="0" destOrd="0" presId="urn:microsoft.com/office/officeart/2005/8/layout/vList5"/>
    <dgm:cxn modelId="{D402A9A3-0735-458D-9FEA-CA4643446802}" type="presParOf" srcId="{2DBDE61F-7296-4E5A-BE07-F5E1F0DED0CA}" destId="{76CB97EF-C9DB-4110-9747-E248BCC22746}" srcOrd="1" destOrd="0" presId="urn:microsoft.com/office/officeart/2005/8/layout/vList5"/>
    <dgm:cxn modelId="{F6119AE6-CCF9-4BE8-BF83-2BCADFF4E9A2}" type="presParOf" srcId="{F5FAE24F-04A6-4BCA-99DB-9FFBDD812D40}" destId="{FDFF25B7-87F3-44B2-87D7-78DF67EDC45D}" srcOrd="3" destOrd="0" presId="urn:microsoft.com/office/officeart/2005/8/layout/vList5"/>
    <dgm:cxn modelId="{EEEE7F21-E87A-4C1B-97FF-4E978C90F513}" type="presParOf" srcId="{F5FAE24F-04A6-4BCA-99DB-9FFBDD812D40}" destId="{ABB62B95-1622-48EB-8FDB-636F212E4410}" srcOrd="4" destOrd="0" presId="urn:microsoft.com/office/officeart/2005/8/layout/vList5"/>
    <dgm:cxn modelId="{055BC18A-D9D9-4421-805A-4EAD0D3F27A9}" type="presParOf" srcId="{ABB62B95-1622-48EB-8FDB-636F212E4410}" destId="{FA7F3507-31A6-41F0-A358-ED5E8A4B5904}" srcOrd="0" destOrd="0" presId="urn:microsoft.com/office/officeart/2005/8/layout/vList5"/>
    <dgm:cxn modelId="{5BB4FCDF-C7D3-426F-8FD8-C80A9741D863}" type="presParOf" srcId="{ABB62B95-1622-48EB-8FDB-636F212E4410}" destId="{590D4700-A3EA-40A2-AEEA-0C3D13953C3B}" srcOrd="1" destOrd="0" presId="urn:microsoft.com/office/officeart/2005/8/layout/vList5"/>
    <dgm:cxn modelId="{444286D8-23A6-4782-B284-A9034D1F867E}" type="presParOf" srcId="{F5FAE24F-04A6-4BCA-99DB-9FFBDD812D40}" destId="{332BB557-EAED-444E-B53C-2954C9A94E1E}" srcOrd="5" destOrd="0" presId="urn:microsoft.com/office/officeart/2005/8/layout/vList5"/>
    <dgm:cxn modelId="{02631FF2-FBAF-4BA2-A34E-91D8340BA857}" type="presParOf" srcId="{F5FAE24F-04A6-4BCA-99DB-9FFBDD812D40}" destId="{AECF3D2F-0EE1-4948-A5E8-1ACBDDFC11E5}" srcOrd="6" destOrd="0" presId="urn:microsoft.com/office/officeart/2005/8/layout/vList5"/>
    <dgm:cxn modelId="{30D837A1-DE54-4BD3-BC58-86625F713943}" type="presParOf" srcId="{AECF3D2F-0EE1-4948-A5E8-1ACBDDFC11E5}" destId="{A5336DB5-C398-43AA-B66D-0DF7E6BA3928}" srcOrd="0" destOrd="0" presId="urn:microsoft.com/office/officeart/2005/8/layout/vList5"/>
    <dgm:cxn modelId="{142E222C-8CAB-4773-9A85-E0531779068D}" type="presParOf" srcId="{AECF3D2F-0EE1-4948-A5E8-1ACBDDFC11E5}" destId="{BE6BE21F-0B8B-4A42-B16B-53C2B47D10A8}" srcOrd="1" destOrd="0" presId="urn:microsoft.com/office/officeart/2005/8/layout/vList5"/>
    <dgm:cxn modelId="{2D4892F1-8427-4052-BF6D-4B221C58F8C5}" type="presParOf" srcId="{F5FAE24F-04A6-4BCA-99DB-9FFBDD812D40}" destId="{41E842CD-EB50-4A79-AD57-63ADF15FCDD4}" srcOrd="7" destOrd="0" presId="urn:microsoft.com/office/officeart/2005/8/layout/vList5"/>
    <dgm:cxn modelId="{A11CF1D7-A50D-4F1F-9F64-C8308DB585D1}" type="presParOf" srcId="{F5FAE24F-04A6-4BCA-99DB-9FFBDD812D40}" destId="{1A830AE3-8CB4-4890-952B-A05F5E7D042A}" srcOrd="8" destOrd="0" presId="urn:microsoft.com/office/officeart/2005/8/layout/vList5"/>
    <dgm:cxn modelId="{3F5B00D9-D653-45A0-85E7-0BEE1E7505EA}" type="presParOf" srcId="{1A830AE3-8CB4-4890-952B-A05F5E7D042A}" destId="{73BE4DB1-2125-42A5-92D0-EB2FE34992DF}" srcOrd="0" destOrd="0" presId="urn:microsoft.com/office/officeart/2005/8/layout/vList5"/>
    <dgm:cxn modelId="{1E3DDDC6-8470-4C49-9911-D458A42D9D70}" type="presParOf" srcId="{1A830AE3-8CB4-4890-952B-A05F5E7D042A}" destId="{DD2D6B1E-3BDC-40F7-8D87-8BE72074D57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6AD27C-0A17-4ADB-B4A6-90E694B464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C9C45298-9F25-4BA9-A039-09E061644CBE}">
      <dgm:prSet phldrT="[Text]"/>
      <dgm:spPr/>
      <dgm:t>
        <a:bodyPr/>
        <a:lstStyle/>
        <a:p>
          <a:r>
            <a:rPr lang="en-IN" dirty="0" smtClean="0"/>
            <a:t>Communication Major in China</a:t>
          </a:r>
          <a:endParaRPr lang="en-IN" dirty="0"/>
        </a:p>
      </dgm:t>
    </dgm:pt>
    <dgm:pt modelId="{1A607B7F-F034-40C8-A912-E05119936DC7}" type="parTrans" cxnId="{FE65CBD0-661C-42D3-ABA0-F18CF5FD3AF2}">
      <dgm:prSet/>
      <dgm:spPr/>
      <dgm:t>
        <a:bodyPr/>
        <a:lstStyle/>
        <a:p>
          <a:endParaRPr lang="en-IN"/>
        </a:p>
      </dgm:t>
    </dgm:pt>
    <dgm:pt modelId="{91B980C9-8660-4389-9C6E-583006AB65E7}" type="sibTrans" cxnId="{FE65CBD0-661C-42D3-ABA0-F18CF5FD3AF2}">
      <dgm:prSet/>
      <dgm:spPr/>
      <dgm:t>
        <a:bodyPr/>
        <a:lstStyle/>
        <a:p>
          <a:endParaRPr lang="en-IN"/>
        </a:p>
      </dgm:t>
    </dgm:pt>
    <dgm:pt modelId="{F30037A4-8293-4A58-8F0E-65F6816C2939}">
      <dgm:prSet phldrT="[Text]"/>
      <dgm:spPr/>
      <dgm:t>
        <a:bodyPr/>
        <a:lstStyle/>
        <a:p>
          <a:r>
            <a:rPr lang="en-IN" dirty="0" smtClean="0"/>
            <a:t>Reference architecture finalised</a:t>
          </a:r>
          <a:endParaRPr lang="en-IN" dirty="0"/>
        </a:p>
      </dgm:t>
    </dgm:pt>
    <dgm:pt modelId="{0F0A4603-7B79-431F-BF2A-8F26EAEC750E}" type="parTrans" cxnId="{0037D617-373A-4797-93C8-F47AD0B86DC4}">
      <dgm:prSet/>
      <dgm:spPr/>
      <dgm:t>
        <a:bodyPr/>
        <a:lstStyle/>
        <a:p>
          <a:endParaRPr lang="en-IN"/>
        </a:p>
      </dgm:t>
    </dgm:pt>
    <dgm:pt modelId="{6223521D-1E06-498B-9CC8-8862D06B5AE6}" type="sibTrans" cxnId="{0037D617-373A-4797-93C8-F47AD0B86DC4}">
      <dgm:prSet/>
      <dgm:spPr/>
      <dgm:t>
        <a:bodyPr/>
        <a:lstStyle/>
        <a:p>
          <a:endParaRPr lang="en-IN"/>
        </a:p>
      </dgm:t>
    </dgm:pt>
    <dgm:pt modelId="{23F6557A-412B-424A-8525-39291097F120}">
      <dgm:prSet phldrT="[Text]"/>
      <dgm:spPr/>
      <dgm:t>
        <a:bodyPr/>
        <a:lstStyle/>
        <a:p>
          <a:r>
            <a:rPr lang="en-IN" dirty="0" smtClean="0"/>
            <a:t>Canadian Banking Major</a:t>
          </a:r>
          <a:endParaRPr lang="en-IN" dirty="0"/>
        </a:p>
      </dgm:t>
    </dgm:pt>
    <dgm:pt modelId="{90F965C2-FBCA-449E-A38E-EF903242C0F4}" type="parTrans" cxnId="{DF91A415-B17C-4446-B8C9-60A8BD8A149E}">
      <dgm:prSet/>
      <dgm:spPr/>
      <dgm:t>
        <a:bodyPr/>
        <a:lstStyle/>
        <a:p>
          <a:endParaRPr lang="en-IN"/>
        </a:p>
      </dgm:t>
    </dgm:pt>
    <dgm:pt modelId="{4FEEDBBE-454B-4123-8ACE-30C4AE84F837}" type="sibTrans" cxnId="{DF91A415-B17C-4446-B8C9-60A8BD8A149E}">
      <dgm:prSet/>
      <dgm:spPr/>
      <dgm:t>
        <a:bodyPr/>
        <a:lstStyle/>
        <a:p>
          <a:endParaRPr lang="en-IN"/>
        </a:p>
      </dgm:t>
    </dgm:pt>
    <dgm:pt modelId="{F329C20F-C65B-4B20-AFAE-89A1C2511D49}">
      <dgm:prSet phldrT="[Text]"/>
      <dgm:spPr/>
      <dgm:t>
        <a:bodyPr/>
        <a:lstStyle/>
        <a:p>
          <a:r>
            <a:rPr lang="en-IN" dirty="0" smtClean="0"/>
            <a:t>Development using Spring boot</a:t>
          </a:r>
          <a:endParaRPr lang="en-IN" dirty="0"/>
        </a:p>
      </dgm:t>
    </dgm:pt>
    <dgm:pt modelId="{265A8617-8DE1-4A54-8ECB-FA1F5CB66315}" type="parTrans" cxnId="{F301A1A6-7B52-470B-A7EF-D4B4BB584EC6}">
      <dgm:prSet/>
      <dgm:spPr/>
      <dgm:t>
        <a:bodyPr/>
        <a:lstStyle/>
        <a:p>
          <a:endParaRPr lang="en-IN"/>
        </a:p>
      </dgm:t>
    </dgm:pt>
    <dgm:pt modelId="{1B523CBE-0F34-41C6-8207-142EEE8011C6}" type="sibTrans" cxnId="{F301A1A6-7B52-470B-A7EF-D4B4BB584EC6}">
      <dgm:prSet/>
      <dgm:spPr/>
      <dgm:t>
        <a:bodyPr/>
        <a:lstStyle/>
        <a:p>
          <a:endParaRPr lang="en-IN"/>
        </a:p>
      </dgm:t>
    </dgm:pt>
    <dgm:pt modelId="{67513E75-9BA6-4B63-B88C-73C2BCA7708A}">
      <dgm:prSet phldrT="[Text]"/>
      <dgm:spPr/>
      <dgm:t>
        <a:bodyPr/>
        <a:lstStyle/>
        <a:p>
          <a:r>
            <a:rPr lang="en-IN" u="none" strike="noStrike" dirty="0" smtClean="0">
              <a:effectLst/>
            </a:rPr>
            <a:t>US Telco Major</a:t>
          </a:r>
          <a:endParaRPr lang="en-IN" dirty="0"/>
        </a:p>
      </dgm:t>
    </dgm:pt>
    <dgm:pt modelId="{DADC467C-603C-4111-9BC8-4D21E6A4EF5D}" type="parTrans" cxnId="{47B515E7-47CD-46D0-A163-924349DFF0D6}">
      <dgm:prSet/>
      <dgm:spPr/>
      <dgm:t>
        <a:bodyPr/>
        <a:lstStyle/>
        <a:p>
          <a:endParaRPr lang="en-IN"/>
        </a:p>
      </dgm:t>
    </dgm:pt>
    <dgm:pt modelId="{B3722975-EA04-4D85-BB89-CCA2BEBB3BFD}" type="sibTrans" cxnId="{47B515E7-47CD-46D0-A163-924349DFF0D6}">
      <dgm:prSet/>
      <dgm:spPr/>
      <dgm:t>
        <a:bodyPr/>
        <a:lstStyle/>
        <a:p>
          <a:endParaRPr lang="en-IN"/>
        </a:p>
      </dgm:t>
    </dgm:pt>
    <dgm:pt modelId="{8CF8746C-3635-4B6E-B702-F31D1E5C687B}">
      <dgm:prSet phldrT="[Text]"/>
      <dgm:spPr/>
      <dgm:t>
        <a:bodyPr/>
        <a:lstStyle/>
        <a:p>
          <a:r>
            <a:rPr lang="en-IN" dirty="0" smtClean="0"/>
            <a:t>Phase 1 development with Spring boot in production</a:t>
          </a:r>
          <a:endParaRPr lang="en-IN" dirty="0"/>
        </a:p>
      </dgm:t>
    </dgm:pt>
    <dgm:pt modelId="{8E222751-9881-4FA0-83FC-51EFC5A9E608}" type="parTrans" cxnId="{104366EE-639C-44CD-A81C-969B44E05AFB}">
      <dgm:prSet/>
      <dgm:spPr/>
      <dgm:t>
        <a:bodyPr/>
        <a:lstStyle/>
        <a:p>
          <a:endParaRPr lang="en-IN"/>
        </a:p>
      </dgm:t>
    </dgm:pt>
    <dgm:pt modelId="{3EB5348E-C376-4927-8E3D-297814988FD3}" type="sibTrans" cxnId="{104366EE-639C-44CD-A81C-969B44E05AFB}">
      <dgm:prSet/>
      <dgm:spPr/>
      <dgm:t>
        <a:bodyPr/>
        <a:lstStyle/>
        <a:p>
          <a:endParaRPr lang="en-IN"/>
        </a:p>
      </dgm:t>
    </dgm:pt>
    <dgm:pt modelId="{A4CF219F-CABB-4DEE-B19A-5D9A8C76DE8B}">
      <dgm:prSet phldrT="[Text]"/>
      <dgm:spPr/>
      <dgm:t>
        <a:bodyPr/>
        <a:lstStyle/>
        <a:p>
          <a:r>
            <a:rPr lang="en-IN" dirty="0" smtClean="0"/>
            <a:t>European Airline Operator</a:t>
          </a:r>
          <a:endParaRPr lang="en-IN" dirty="0"/>
        </a:p>
      </dgm:t>
    </dgm:pt>
    <dgm:pt modelId="{6392F105-6057-4A1A-9774-C966F6EBACFF}" type="parTrans" cxnId="{6CFE1DBA-E55B-4233-AC49-BCF04E7BF83B}">
      <dgm:prSet/>
      <dgm:spPr/>
      <dgm:t>
        <a:bodyPr/>
        <a:lstStyle/>
        <a:p>
          <a:endParaRPr lang="en-IN"/>
        </a:p>
      </dgm:t>
    </dgm:pt>
    <dgm:pt modelId="{39397F7A-A329-416F-A9F9-13A25200EA54}" type="sibTrans" cxnId="{6CFE1DBA-E55B-4233-AC49-BCF04E7BF83B}">
      <dgm:prSet/>
      <dgm:spPr/>
      <dgm:t>
        <a:bodyPr/>
        <a:lstStyle/>
        <a:p>
          <a:endParaRPr lang="en-IN"/>
        </a:p>
      </dgm:t>
    </dgm:pt>
    <dgm:pt modelId="{726A7B5E-203F-4784-AB75-18A28C6D7102}">
      <dgm:prSet phldrT="[Text]"/>
      <dgm:spPr/>
      <dgm:t>
        <a:bodyPr/>
        <a:lstStyle/>
        <a:p>
          <a:r>
            <a:rPr lang="en-IN" dirty="0" smtClean="0"/>
            <a:t>Implemented Microservices design principles</a:t>
          </a:r>
          <a:endParaRPr lang="en-IN" dirty="0"/>
        </a:p>
      </dgm:t>
    </dgm:pt>
    <dgm:pt modelId="{27A0F8DE-0DEB-496E-AD97-66EAF15D71BC}" type="parTrans" cxnId="{27F29C13-3CF9-415C-AC65-C8B4CAB8CDDE}">
      <dgm:prSet/>
      <dgm:spPr/>
      <dgm:t>
        <a:bodyPr/>
        <a:lstStyle/>
        <a:p>
          <a:endParaRPr lang="en-IN"/>
        </a:p>
      </dgm:t>
    </dgm:pt>
    <dgm:pt modelId="{7255AEA9-8D6A-4AB7-BD3C-5390BB7514B4}" type="sibTrans" cxnId="{27F29C13-3CF9-415C-AC65-C8B4CAB8CDDE}">
      <dgm:prSet/>
      <dgm:spPr/>
      <dgm:t>
        <a:bodyPr/>
        <a:lstStyle/>
        <a:p>
          <a:endParaRPr lang="en-IN"/>
        </a:p>
      </dgm:t>
    </dgm:pt>
    <dgm:pt modelId="{2B3AD63B-68AD-4664-B06B-C52108A68560}">
      <dgm:prSet phldrT="[Text]"/>
      <dgm:spPr/>
      <dgm:t>
        <a:bodyPr/>
        <a:lstStyle/>
        <a:p>
          <a:r>
            <a:rPr lang="en-IN" dirty="0" smtClean="0"/>
            <a:t>3 Dimensional scaling implemented</a:t>
          </a:r>
          <a:endParaRPr lang="en-IN" dirty="0"/>
        </a:p>
      </dgm:t>
    </dgm:pt>
    <dgm:pt modelId="{82F66995-F567-4D37-BCCB-D26F4F28F030}" type="parTrans" cxnId="{793277E6-56C3-494A-956F-E9F765F4A695}">
      <dgm:prSet/>
      <dgm:spPr/>
      <dgm:t>
        <a:bodyPr/>
        <a:lstStyle/>
        <a:p>
          <a:endParaRPr lang="en-IN"/>
        </a:p>
      </dgm:t>
    </dgm:pt>
    <dgm:pt modelId="{B995E283-65B3-4369-B091-2BF264BCF99A}" type="sibTrans" cxnId="{793277E6-56C3-494A-956F-E9F765F4A695}">
      <dgm:prSet/>
      <dgm:spPr/>
      <dgm:t>
        <a:bodyPr/>
        <a:lstStyle/>
        <a:p>
          <a:endParaRPr lang="en-IN"/>
        </a:p>
      </dgm:t>
    </dgm:pt>
    <dgm:pt modelId="{6BE193EA-61B1-4A0D-8BF5-80A1318AC127}">
      <dgm:prSet phldrT="[Text]"/>
      <dgm:spPr/>
      <dgm:t>
        <a:bodyPr/>
        <a:lstStyle/>
        <a:p>
          <a:r>
            <a:rPr lang="en-IN" dirty="0" smtClean="0"/>
            <a:t>HA and clustering - Kubernetes</a:t>
          </a:r>
          <a:endParaRPr lang="en-IN" dirty="0"/>
        </a:p>
      </dgm:t>
    </dgm:pt>
    <dgm:pt modelId="{F863B828-87AE-48D8-A590-87B56E027E89}" type="parTrans" cxnId="{B69C27F9-61B9-45B7-8385-8EA7CAE04A6D}">
      <dgm:prSet/>
      <dgm:spPr/>
      <dgm:t>
        <a:bodyPr/>
        <a:lstStyle/>
        <a:p>
          <a:endParaRPr lang="en-IN"/>
        </a:p>
      </dgm:t>
    </dgm:pt>
    <dgm:pt modelId="{F5F7D255-9827-4B59-A130-856F7BB0C3A4}" type="sibTrans" cxnId="{B69C27F9-61B9-45B7-8385-8EA7CAE04A6D}">
      <dgm:prSet/>
      <dgm:spPr/>
      <dgm:t>
        <a:bodyPr/>
        <a:lstStyle/>
        <a:p>
          <a:endParaRPr lang="en-IN"/>
        </a:p>
      </dgm:t>
    </dgm:pt>
    <dgm:pt modelId="{276E489D-36F8-475D-8146-BB9C8CB9ADA9}">
      <dgm:prSet phldrT="[Text]"/>
      <dgm:spPr/>
      <dgm:t>
        <a:bodyPr/>
        <a:lstStyle/>
        <a:p>
          <a:r>
            <a:rPr lang="en-IN" dirty="0" smtClean="0"/>
            <a:t>AWS ECS for containerization</a:t>
          </a:r>
          <a:endParaRPr lang="en-IN" dirty="0"/>
        </a:p>
      </dgm:t>
    </dgm:pt>
    <dgm:pt modelId="{CDEB57E1-8AED-4E59-A742-43F692EDD888}" type="parTrans" cxnId="{74F94CAE-B634-4CE8-B22F-5E9ED8EA5DF2}">
      <dgm:prSet/>
      <dgm:spPr/>
      <dgm:t>
        <a:bodyPr/>
        <a:lstStyle/>
        <a:p>
          <a:endParaRPr lang="en-IN"/>
        </a:p>
      </dgm:t>
    </dgm:pt>
    <dgm:pt modelId="{5C3802F4-8A0F-4962-A324-80016B278CCF}" type="sibTrans" cxnId="{74F94CAE-B634-4CE8-B22F-5E9ED8EA5DF2}">
      <dgm:prSet/>
      <dgm:spPr/>
      <dgm:t>
        <a:bodyPr/>
        <a:lstStyle/>
        <a:p>
          <a:endParaRPr lang="en-IN"/>
        </a:p>
      </dgm:t>
    </dgm:pt>
    <dgm:pt modelId="{19FFC258-8CF0-4BF2-9310-7EAB002972D3}">
      <dgm:prSet phldrT="[Text]"/>
      <dgm:spPr/>
      <dgm:t>
        <a:bodyPr/>
        <a:lstStyle/>
        <a:p>
          <a:r>
            <a:rPr lang="en-IN" dirty="0" smtClean="0"/>
            <a:t>3 dimensional scaling implemented</a:t>
          </a:r>
          <a:endParaRPr lang="en-IN" dirty="0"/>
        </a:p>
      </dgm:t>
    </dgm:pt>
    <dgm:pt modelId="{DAB05A56-12AF-48F7-BF5E-F759E11B3947}" type="parTrans" cxnId="{8EC9263B-B7CA-411D-ADAB-1B4D6FBD521E}">
      <dgm:prSet/>
      <dgm:spPr/>
      <dgm:t>
        <a:bodyPr/>
        <a:lstStyle/>
        <a:p>
          <a:endParaRPr lang="en-IN"/>
        </a:p>
      </dgm:t>
    </dgm:pt>
    <dgm:pt modelId="{5FBBF2BA-C41D-4761-BDE4-E803596E0CA9}" type="sibTrans" cxnId="{8EC9263B-B7CA-411D-ADAB-1B4D6FBD521E}">
      <dgm:prSet/>
      <dgm:spPr/>
      <dgm:t>
        <a:bodyPr/>
        <a:lstStyle/>
        <a:p>
          <a:endParaRPr lang="en-IN"/>
        </a:p>
      </dgm:t>
    </dgm:pt>
    <dgm:pt modelId="{941AD104-1C4E-4C96-B00E-D072673265D7}">
      <dgm:prSet phldrT="[Text]"/>
      <dgm:spPr/>
      <dgm:t>
        <a:bodyPr/>
        <a:lstStyle/>
        <a:p>
          <a:r>
            <a:rPr lang="en-IN" dirty="0" smtClean="0"/>
            <a:t>Team of 10 trained in the Netflix architecture</a:t>
          </a:r>
          <a:endParaRPr lang="en-IN" dirty="0"/>
        </a:p>
      </dgm:t>
    </dgm:pt>
    <dgm:pt modelId="{2CF9B26A-8E39-41D6-BA80-C51CAFECA91A}" type="parTrans" cxnId="{7803E059-2298-4863-AECD-63146728EA83}">
      <dgm:prSet/>
      <dgm:spPr/>
      <dgm:t>
        <a:bodyPr/>
        <a:lstStyle/>
        <a:p>
          <a:endParaRPr lang="en-IN"/>
        </a:p>
      </dgm:t>
    </dgm:pt>
    <dgm:pt modelId="{82FBBD36-C6BD-4E55-B97D-868EDE596040}" type="sibTrans" cxnId="{7803E059-2298-4863-AECD-63146728EA83}">
      <dgm:prSet/>
      <dgm:spPr/>
      <dgm:t>
        <a:bodyPr/>
        <a:lstStyle/>
        <a:p>
          <a:endParaRPr lang="en-IN"/>
        </a:p>
      </dgm:t>
    </dgm:pt>
    <dgm:pt modelId="{56AD3CE8-B0F6-480D-8CCD-97CBCA22D85C}">
      <dgm:prSet phldrT="[Text]"/>
      <dgm:spPr/>
      <dgm:t>
        <a:bodyPr/>
        <a:lstStyle/>
        <a:p>
          <a:r>
            <a:rPr lang="en-IN" dirty="0" err="1" smtClean="0"/>
            <a:t>PoC</a:t>
          </a:r>
          <a:r>
            <a:rPr lang="en-IN" dirty="0" smtClean="0"/>
            <a:t> to be kick-started  </a:t>
          </a:r>
          <a:endParaRPr lang="en-IN" dirty="0"/>
        </a:p>
      </dgm:t>
    </dgm:pt>
    <dgm:pt modelId="{04F3FBAD-3795-4852-AB28-0BC014CB2BC8}" type="parTrans" cxnId="{E4BE4D66-04FD-42AF-8930-B3E8233275EE}">
      <dgm:prSet/>
      <dgm:spPr/>
      <dgm:t>
        <a:bodyPr/>
        <a:lstStyle/>
        <a:p>
          <a:endParaRPr lang="en-IN"/>
        </a:p>
      </dgm:t>
    </dgm:pt>
    <dgm:pt modelId="{FC8B8B91-8543-4A66-AE11-234F0EC88EDE}" type="sibTrans" cxnId="{E4BE4D66-04FD-42AF-8930-B3E8233275EE}">
      <dgm:prSet/>
      <dgm:spPr/>
      <dgm:t>
        <a:bodyPr/>
        <a:lstStyle/>
        <a:p>
          <a:endParaRPr lang="en-IN"/>
        </a:p>
      </dgm:t>
    </dgm:pt>
    <dgm:pt modelId="{3080EB70-1059-4409-B34D-4007BC40BCCA}">
      <dgm:prSet phldrT="[Text]"/>
      <dgm:spPr/>
      <dgm:t>
        <a:bodyPr/>
        <a:lstStyle/>
        <a:p>
          <a:r>
            <a:rPr lang="en-IN" dirty="0" smtClean="0"/>
            <a:t>US Telco Major</a:t>
          </a:r>
          <a:endParaRPr lang="en-IN" dirty="0"/>
        </a:p>
      </dgm:t>
    </dgm:pt>
    <dgm:pt modelId="{66B43357-BE4D-42B2-BB04-FD3C5206BEAF}" type="parTrans" cxnId="{3B5876A7-9BF7-4DF9-B6B0-8AD45D2D917E}">
      <dgm:prSet/>
      <dgm:spPr/>
      <dgm:t>
        <a:bodyPr/>
        <a:lstStyle/>
        <a:p>
          <a:endParaRPr lang="en-US"/>
        </a:p>
      </dgm:t>
    </dgm:pt>
    <dgm:pt modelId="{A0469D02-7FFE-4F10-BC14-0DC42A428670}" type="sibTrans" cxnId="{3B5876A7-9BF7-4DF9-B6B0-8AD45D2D917E}">
      <dgm:prSet/>
      <dgm:spPr/>
      <dgm:t>
        <a:bodyPr/>
        <a:lstStyle/>
        <a:p>
          <a:endParaRPr lang="en-US"/>
        </a:p>
      </dgm:t>
    </dgm:pt>
    <dgm:pt modelId="{0E7261FE-F5EB-4591-B2E0-2B7F26062219}">
      <dgm:prSet phldrT="[Text]"/>
      <dgm:spPr/>
      <dgm:t>
        <a:bodyPr/>
        <a:lstStyle/>
        <a:p>
          <a:r>
            <a:rPr lang="en-IN" dirty="0" smtClean="0"/>
            <a:t>Implementation of Blue Marble platform</a:t>
          </a:r>
          <a:endParaRPr lang="en-IN" dirty="0"/>
        </a:p>
      </dgm:t>
    </dgm:pt>
    <dgm:pt modelId="{11BDCD03-8ECC-4340-8805-D5F46E4AF2A0}" type="parTrans" cxnId="{7849ED8C-4879-4C0C-A354-7F8207ADEE63}">
      <dgm:prSet/>
      <dgm:spPr/>
      <dgm:t>
        <a:bodyPr/>
        <a:lstStyle/>
        <a:p>
          <a:endParaRPr lang="en-US"/>
        </a:p>
      </dgm:t>
    </dgm:pt>
    <dgm:pt modelId="{8D63C53B-12B9-451B-8C4B-86F44A2989EE}" type="sibTrans" cxnId="{7849ED8C-4879-4C0C-A354-7F8207ADEE63}">
      <dgm:prSet/>
      <dgm:spPr/>
      <dgm:t>
        <a:bodyPr/>
        <a:lstStyle/>
        <a:p>
          <a:endParaRPr lang="en-US"/>
        </a:p>
      </dgm:t>
    </dgm:pt>
    <dgm:pt modelId="{37450236-5200-4543-9EF3-19EAB8B4CAE2}">
      <dgm:prSet phldrT="[Text]"/>
      <dgm:spPr/>
      <dgm:t>
        <a:bodyPr/>
        <a:lstStyle/>
        <a:p>
          <a:r>
            <a:rPr lang="en-IN" dirty="0" smtClean="0"/>
            <a:t>Managing OSS/BSS ecosystem</a:t>
          </a:r>
          <a:endParaRPr lang="en-IN" dirty="0"/>
        </a:p>
      </dgm:t>
    </dgm:pt>
    <dgm:pt modelId="{65376284-076A-4B0E-B7EC-37C89702CB62}" type="parTrans" cxnId="{53DA6915-E8C6-4AF9-9B2C-E8716117B27B}">
      <dgm:prSet/>
      <dgm:spPr/>
      <dgm:t>
        <a:bodyPr/>
        <a:lstStyle/>
        <a:p>
          <a:endParaRPr lang="en-US"/>
        </a:p>
      </dgm:t>
    </dgm:pt>
    <dgm:pt modelId="{B66391CC-3276-4FB3-9C6E-1723777CF674}" type="sibTrans" cxnId="{53DA6915-E8C6-4AF9-9B2C-E8716117B27B}">
      <dgm:prSet/>
      <dgm:spPr/>
      <dgm:t>
        <a:bodyPr/>
        <a:lstStyle/>
        <a:p>
          <a:endParaRPr lang="en-US"/>
        </a:p>
      </dgm:t>
    </dgm:pt>
    <dgm:pt modelId="{7CE67B19-4F03-4322-A718-8C2A612CB5CF}">
      <dgm:prSet phldrT="[Text]"/>
      <dgm:spPr/>
      <dgm:t>
        <a:bodyPr/>
        <a:lstStyle/>
        <a:p>
          <a:r>
            <a:rPr lang="en-IN" dirty="0" smtClean="0"/>
            <a:t>Offering data as service / API for easy consumption</a:t>
          </a:r>
          <a:endParaRPr lang="en-IN" dirty="0"/>
        </a:p>
      </dgm:t>
    </dgm:pt>
    <dgm:pt modelId="{47ABB96F-6B1D-42FC-9A59-64E197F87472}" type="parTrans" cxnId="{77051240-8457-468F-B4A7-938B30ACD358}">
      <dgm:prSet/>
      <dgm:spPr/>
      <dgm:t>
        <a:bodyPr/>
        <a:lstStyle/>
        <a:p>
          <a:endParaRPr lang="en-US"/>
        </a:p>
      </dgm:t>
    </dgm:pt>
    <dgm:pt modelId="{5F53D78D-0668-43DD-891A-4043B608C6E1}" type="sibTrans" cxnId="{77051240-8457-468F-B4A7-938B30ACD358}">
      <dgm:prSet/>
      <dgm:spPr/>
      <dgm:t>
        <a:bodyPr/>
        <a:lstStyle/>
        <a:p>
          <a:endParaRPr lang="en-US"/>
        </a:p>
      </dgm:t>
    </dgm:pt>
    <dgm:pt modelId="{349290AA-0ED7-4549-8525-F03EE44ADCE1}" type="pres">
      <dgm:prSet presAssocID="{6F6AD27C-0A17-4ADB-B4A6-90E694B464AE}" presName="Name0" presStyleCnt="0">
        <dgm:presLayoutVars>
          <dgm:dir/>
          <dgm:animLvl val="lvl"/>
          <dgm:resizeHandles val="exact"/>
        </dgm:presLayoutVars>
      </dgm:prSet>
      <dgm:spPr/>
      <dgm:t>
        <a:bodyPr/>
        <a:lstStyle/>
        <a:p>
          <a:endParaRPr lang="en-IN"/>
        </a:p>
      </dgm:t>
    </dgm:pt>
    <dgm:pt modelId="{BB3C1370-47B4-40B8-AFE3-D4ABBBD2AA4F}" type="pres">
      <dgm:prSet presAssocID="{C9C45298-9F25-4BA9-A039-09E061644CBE}" presName="composite" presStyleCnt="0"/>
      <dgm:spPr/>
    </dgm:pt>
    <dgm:pt modelId="{E61B2422-DF7A-4BCC-BAE9-C844552DB049}" type="pres">
      <dgm:prSet presAssocID="{C9C45298-9F25-4BA9-A039-09E061644CBE}" presName="parTx" presStyleLbl="alignNode1" presStyleIdx="0" presStyleCnt="5">
        <dgm:presLayoutVars>
          <dgm:chMax val="0"/>
          <dgm:chPref val="0"/>
          <dgm:bulletEnabled val="1"/>
        </dgm:presLayoutVars>
      </dgm:prSet>
      <dgm:spPr/>
      <dgm:t>
        <a:bodyPr/>
        <a:lstStyle/>
        <a:p>
          <a:endParaRPr lang="en-IN"/>
        </a:p>
      </dgm:t>
    </dgm:pt>
    <dgm:pt modelId="{ADF33717-AE15-4A5A-A9FB-A8E2A4A77B50}" type="pres">
      <dgm:prSet presAssocID="{C9C45298-9F25-4BA9-A039-09E061644CBE}" presName="desTx" presStyleLbl="alignAccFollowNode1" presStyleIdx="0" presStyleCnt="5">
        <dgm:presLayoutVars>
          <dgm:bulletEnabled val="1"/>
        </dgm:presLayoutVars>
      </dgm:prSet>
      <dgm:spPr/>
      <dgm:t>
        <a:bodyPr/>
        <a:lstStyle/>
        <a:p>
          <a:endParaRPr lang="en-IN"/>
        </a:p>
      </dgm:t>
    </dgm:pt>
    <dgm:pt modelId="{814A0439-606D-40F0-ADF0-6C3DD81173E9}" type="pres">
      <dgm:prSet presAssocID="{91B980C9-8660-4389-9C6E-583006AB65E7}" presName="space" presStyleCnt="0"/>
      <dgm:spPr/>
    </dgm:pt>
    <dgm:pt modelId="{5C42BDBC-728C-4FAD-B632-7F00C2C994F8}" type="pres">
      <dgm:prSet presAssocID="{23F6557A-412B-424A-8525-39291097F120}" presName="composite" presStyleCnt="0"/>
      <dgm:spPr/>
    </dgm:pt>
    <dgm:pt modelId="{60532458-538D-4A10-97A9-42E0F88593E1}" type="pres">
      <dgm:prSet presAssocID="{23F6557A-412B-424A-8525-39291097F120}" presName="parTx" presStyleLbl="alignNode1" presStyleIdx="1" presStyleCnt="5">
        <dgm:presLayoutVars>
          <dgm:chMax val="0"/>
          <dgm:chPref val="0"/>
          <dgm:bulletEnabled val="1"/>
        </dgm:presLayoutVars>
      </dgm:prSet>
      <dgm:spPr/>
      <dgm:t>
        <a:bodyPr/>
        <a:lstStyle/>
        <a:p>
          <a:endParaRPr lang="en-IN"/>
        </a:p>
      </dgm:t>
    </dgm:pt>
    <dgm:pt modelId="{D74E2212-0C5A-4A21-975E-B9D93AB4A71D}" type="pres">
      <dgm:prSet presAssocID="{23F6557A-412B-424A-8525-39291097F120}" presName="desTx" presStyleLbl="alignAccFollowNode1" presStyleIdx="1" presStyleCnt="5">
        <dgm:presLayoutVars>
          <dgm:bulletEnabled val="1"/>
        </dgm:presLayoutVars>
      </dgm:prSet>
      <dgm:spPr/>
      <dgm:t>
        <a:bodyPr/>
        <a:lstStyle/>
        <a:p>
          <a:endParaRPr lang="en-IN"/>
        </a:p>
      </dgm:t>
    </dgm:pt>
    <dgm:pt modelId="{893617AF-224A-4196-9B7B-634C75851CFA}" type="pres">
      <dgm:prSet presAssocID="{4FEEDBBE-454B-4123-8ACE-30C4AE84F837}" presName="space" presStyleCnt="0"/>
      <dgm:spPr/>
    </dgm:pt>
    <dgm:pt modelId="{080A3ACD-5D68-4D6B-9DE2-6253BAA1B77C}" type="pres">
      <dgm:prSet presAssocID="{67513E75-9BA6-4B63-B88C-73C2BCA7708A}" presName="composite" presStyleCnt="0"/>
      <dgm:spPr/>
    </dgm:pt>
    <dgm:pt modelId="{EAD24A6C-F4A8-4892-9023-AADB820BB1BD}" type="pres">
      <dgm:prSet presAssocID="{67513E75-9BA6-4B63-B88C-73C2BCA7708A}" presName="parTx" presStyleLbl="alignNode1" presStyleIdx="2" presStyleCnt="5">
        <dgm:presLayoutVars>
          <dgm:chMax val="0"/>
          <dgm:chPref val="0"/>
          <dgm:bulletEnabled val="1"/>
        </dgm:presLayoutVars>
      </dgm:prSet>
      <dgm:spPr/>
      <dgm:t>
        <a:bodyPr/>
        <a:lstStyle/>
        <a:p>
          <a:endParaRPr lang="en-IN"/>
        </a:p>
      </dgm:t>
    </dgm:pt>
    <dgm:pt modelId="{43BAC118-B548-4982-9C28-2C3BEBB5ECBA}" type="pres">
      <dgm:prSet presAssocID="{67513E75-9BA6-4B63-B88C-73C2BCA7708A}" presName="desTx" presStyleLbl="alignAccFollowNode1" presStyleIdx="2" presStyleCnt="5">
        <dgm:presLayoutVars>
          <dgm:bulletEnabled val="1"/>
        </dgm:presLayoutVars>
      </dgm:prSet>
      <dgm:spPr/>
      <dgm:t>
        <a:bodyPr/>
        <a:lstStyle/>
        <a:p>
          <a:endParaRPr lang="en-IN"/>
        </a:p>
      </dgm:t>
    </dgm:pt>
    <dgm:pt modelId="{74512AE4-C32C-4348-AD8B-0CDC2F0AE7D1}" type="pres">
      <dgm:prSet presAssocID="{B3722975-EA04-4D85-BB89-CCA2BEBB3BFD}" presName="space" presStyleCnt="0"/>
      <dgm:spPr/>
    </dgm:pt>
    <dgm:pt modelId="{09AB6582-F832-4498-B3C3-AE5BAA253C1A}" type="pres">
      <dgm:prSet presAssocID="{A4CF219F-CABB-4DEE-B19A-5D9A8C76DE8B}" presName="composite" presStyleCnt="0"/>
      <dgm:spPr/>
    </dgm:pt>
    <dgm:pt modelId="{7F9B3337-DAF0-484A-9CAA-F538DE71821A}" type="pres">
      <dgm:prSet presAssocID="{A4CF219F-CABB-4DEE-B19A-5D9A8C76DE8B}" presName="parTx" presStyleLbl="alignNode1" presStyleIdx="3" presStyleCnt="5">
        <dgm:presLayoutVars>
          <dgm:chMax val="0"/>
          <dgm:chPref val="0"/>
          <dgm:bulletEnabled val="1"/>
        </dgm:presLayoutVars>
      </dgm:prSet>
      <dgm:spPr/>
      <dgm:t>
        <a:bodyPr/>
        <a:lstStyle/>
        <a:p>
          <a:endParaRPr lang="en-IN"/>
        </a:p>
      </dgm:t>
    </dgm:pt>
    <dgm:pt modelId="{DD9C8EA6-185E-451C-95D2-51DC04F173B5}" type="pres">
      <dgm:prSet presAssocID="{A4CF219F-CABB-4DEE-B19A-5D9A8C76DE8B}" presName="desTx" presStyleLbl="alignAccFollowNode1" presStyleIdx="3" presStyleCnt="5">
        <dgm:presLayoutVars>
          <dgm:bulletEnabled val="1"/>
        </dgm:presLayoutVars>
      </dgm:prSet>
      <dgm:spPr/>
      <dgm:t>
        <a:bodyPr/>
        <a:lstStyle/>
        <a:p>
          <a:endParaRPr lang="en-IN"/>
        </a:p>
      </dgm:t>
    </dgm:pt>
    <dgm:pt modelId="{186268F5-515A-4A81-890D-D59AD993D7D3}" type="pres">
      <dgm:prSet presAssocID="{39397F7A-A329-416F-A9F9-13A25200EA54}" presName="space" presStyleCnt="0"/>
      <dgm:spPr/>
    </dgm:pt>
    <dgm:pt modelId="{5C0DEB59-2B14-42F8-9273-F86BB6EEA42B}" type="pres">
      <dgm:prSet presAssocID="{3080EB70-1059-4409-B34D-4007BC40BCCA}" presName="composite" presStyleCnt="0"/>
      <dgm:spPr/>
    </dgm:pt>
    <dgm:pt modelId="{5DB041CD-5F57-4F42-8AB2-25DFA7A3F3DB}" type="pres">
      <dgm:prSet presAssocID="{3080EB70-1059-4409-B34D-4007BC40BCCA}" presName="parTx" presStyleLbl="alignNode1" presStyleIdx="4" presStyleCnt="5">
        <dgm:presLayoutVars>
          <dgm:chMax val="0"/>
          <dgm:chPref val="0"/>
          <dgm:bulletEnabled val="1"/>
        </dgm:presLayoutVars>
      </dgm:prSet>
      <dgm:spPr/>
      <dgm:t>
        <a:bodyPr/>
        <a:lstStyle/>
        <a:p>
          <a:endParaRPr lang="en-US"/>
        </a:p>
      </dgm:t>
    </dgm:pt>
    <dgm:pt modelId="{C29BEB75-041D-4BD1-ACA2-36D01891287D}" type="pres">
      <dgm:prSet presAssocID="{3080EB70-1059-4409-B34D-4007BC40BCCA}" presName="desTx" presStyleLbl="alignAccFollowNode1" presStyleIdx="4" presStyleCnt="5">
        <dgm:presLayoutVars>
          <dgm:bulletEnabled val="1"/>
        </dgm:presLayoutVars>
      </dgm:prSet>
      <dgm:spPr/>
      <dgm:t>
        <a:bodyPr/>
        <a:lstStyle/>
        <a:p>
          <a:endParaRPr lang="en-US"/>
        </a:p>
      </dgm:t>
    </dgm:pt>
  </dgm:ptLst>
  <dgm:cxnLst>
    <dgm:cxn modelId="{104366EE-639C-44CD-A81C-969B44E05AFB}" srcId="{67513E75-9BA6-4B63-B88C-73C2BCA7708A}" destId="{8CF8746C-3635-4B6E-B702-F31D1E5C687B}" srcOrd="0" destOrd="0" parTransId="{8E222751-9881-4FA0-83FC-51EFC5A9E608}" sibTransId="{3EB5348E-C376-4927-8E3D-297814988FD3}"/>
    <dgm:cxn modelId="{7803E059-2298-4863-AECD-63146728EA83}" srcId="{C9C45298-9F25-4BA9-A039-09E061644CBE}" destId="{941AD104-1C4E-4C96-B00E-D072673265D7}" srcOrd="1" destOrd="0" parTransId="{2CF9B26A-8E39-41D6-BA80-C51CAFECA91A}" sibTransId="{82FBBD36-C6BD-4E55-B97D-868EDE596040}"/>
    <dgm:cxn modelId="{B2590E22-D30B-41F4-B7C9-8631E8C073F5}" type="presOf" srcId="{67513E75-9BA6-4B63-B88C-73C2BCA7708A}" destId="{EAD24A6C-F4A8-4892-9023-AADB820BB1BD}" srcOrd="0" destOrd="0" presId="urn:microsoft.com/office/officeart/2005/8/layout/hList1"/>
    <dgm:cxn modelId="{6CFE1DBA-E55B-4233-AC49-BCF04E7BF83B}" srcId="{6F6AD27C-0A17-4ADB-B4A6-90E694B464AE}" destId="{A4CF219F-CABB-4DEE-B19A-5D9A8C76DE8B}" srcOrd="3" destOrd="0" parTransId="{6392F105-6057-4A1A-9774-C966F6EBACFF}" sibTransId="{39397F7A-A329-416F-A9F9-13A25200EA54}"/>
    <dgm:cxn modelId="{7ABE905C-CB2B-4D0B-A7C2-7EDA3363697E}" type="presOf" srcId="{19FFC258-8CF0-4BF2-9310-7EAB002972D3}" destId="{DD9C8EA6-185E-451C-95D2-51DC04F173B5}" srcOrd="0" destOrd="1" presId="urn:microsoft.com/office/officeart/2005/8/layout/hList1"/>
    <dgm:cxn modelId="{77051240-8457-468F-B4A7-938B30ACD358}" srcId="{3080EB70-1059-4409-B34D-4007BC40BCCA}" destId="{7CE67B19-4F03-4322-A718-8C2A612CB5CF}" srcOrd="2" destOrd="0" parTransId="{47ABB96F-6B1D-42FC-9A59-64E197F87472}" sibTransId="{5F53D78D-0668-43DD-891A-4043B608C6E1}"/>
    <dgm:cxn modelId="{0037D617-373A-4797-93C8-F47AD0B86DC4}" srcId="{C9C45298-9F25-4BA9-A039-09E061644CBE}" destId="{F30037A4-8293-4A58-8F0E-65F6816C2939}" srcOrd="0" destOrd="0" parTransId="{0F0A4603-7B79-431F-BF2A-8F26EAEC750E}" sibTransId="{6223521D-1E06-498B-9CC8-8862D06B5AE6}"/>
    <dgm:cxn modelId="{29F951E3-86FD-4574-B5E0-E2F49A88CA61}" type="presOf" srcId="{F30037A4-8293-4A58-8F0E-65F6816C2939}" destId="{ADF33717-AE15-4A5A-A9FB-A8E2A4A77B50}" srcOrd="0" destOrd="0" presId="urn:microsoft.com/office/officeart/2005/8/layout/hList1"/>
    <dgm:cxn modelId="{793277E6-56C3-494A-956F-E9F765F4A695}" srcId="{23F6557A-412B-424A-8525-39291097F120}" destId="{2B3AD63B-68AD-4664-B06B-C52108A68560}" srcOrd="1" destOrd="0" parTransId="{82F66995-F567-4D37-BCCB-D26F4F28F030}" sibTransId="{B995E283-65B3-4369-B091-2BF264BCF99A}"/>
    <dgm:cxn modelId="{EAF8AF75-8D38-48B5-B47D-3740D59C4ABA}" type="presOf" srcId="{3080EB70-1059-4409-B34D-4007BC40BCCA}" destId="{5DB041CD-5F57-4F42-8AB2-25DFA7A3F3DB}" srcOrd="0" destOrd="0" presId="urn:microsoft.com/office/officeart/2005/8/layout/hList1"/>
    <dgm:cxn modelId="{DBEEA01F-C3CD-4FFE-B74E-31D470B6CD5A}" type="presOf" srcId="{0E7261FE-F5EB-4591-B2E0-2B7F26062219}" destId="{C29BEB75-041D-4BD1-ACA2-36D01891287D}" srcOrd="0" destOrd="0" presId="urn:microsoft.com/office/officeart/2005/8/layout/hList1"/>
    <dgm:cxn modelId="{DB189DA4-C497-4661-9490-D8AAE7CC8C7A}" type="presOf" srcId="{276E489D-36F8-475D-8146-BB9C8CB9ADA9}" destId="{43BAC118-B548-4982-9C28-2C3BEBB5ECBA}" srcOrd="0" destOrd="1" presId="urn:microsoft.com/office/officeart/2005/8/layout/hList1"/>
    <dgm:cxn modelId="{8EC9263B-B7CA-411D-ADAB-1B4D6FBD521E}" srcId="{A4CF219F-CABB-4DEE-B19A-5D9A8C76DE8B}" destId="{19FFC258-8CF0-4BF2-9310-7EAB002972D3}" srcOrd="1" destOrd="0" parTransId="{DAB05A56-12AF-48F7-BF5E-F759E11B3947}" sibTransId="{5FBBF2BA-C41D-4761-BDE4-E803596E0CA9}"/>
    <dgm:cxn modelId="{E4BE4D66-04FD-42AF-8930-B3E8233275EE}" srcId="{C9C45298-9F25-4BA9-A039-09E061644CBE}" destId="{56AD3CE8-B0F6-480D-8CCD-97CBCA22D85C}" srcOrd="2" destOrd="0" parTransId="{04F3FBAD-3795-4852-AB28-0BC014CB2BC8}" sibTransId="{FC8B8B91-8543-4A66-AE11-234F0EC88EDE}"/>
    <dgm:cxn modelId="{2D3EAF8D-FBBA-46D5-A0AE-7B78E536CE5A}" type="presOf" srcId="{6F6AD27C-0A17-4ADB-B4A6-90E694B464AE}" destId="{349290AA-0ED7-4549-8525-F03EE44ADCE1}" srcOrd="0" destOrd="0" presId="urn:microsoft.com/office/officeart/2005/8/layout/hList1"/>
    <dgm:cxn modelId="{C62D2C4E-9943-4F38-8DAA-19FAB894BC4D}" type="presOf" srcId="{941AD104-1C4E-4C96-B00E-D072673265D7}" destId="{ADF33717-AE15-4A5A-A9FB-A8E2A4A77B50}" srcOrd="0" destOrd="1" presId="urn:microsoft.com/office/officeart/2005/8/layout/hList1"/>
    <dgm:cxn modelId="{B69C27F9-61B9-45B7-8385-8EA7CAE04A6D}" srcId="{23F6557A-412B-424A-8525-39291097F120}" destId="{6BE193EA-61B1-4A0D-8BF5-80A1318AC127}" srcOrd="2" destOrd="0" parTransId="{F863B828-87AE-48D8-A590-87B56E027E89}" sibTransId="{F5F7D255-9827-4B59-A130-856F7BB0C3A4}"/>
    <dgm:cxn modelId="{F301A1A6-7B52-470B-A7EF-D4B4BB584EC6}" srcId="{23F6557A-412B-424A-8525-39291097F120}" destId="{F329C20F-C65B-4B20-AFAE-89A1C2511D49}" srcOrd="0" destOrd="0" parTransId="{265A8617-8DE1-4A54-8ECB-FA1F5CB66315}" sibTransId="{1B523CBE-0F34-41C6-8207-142EEE8011C6}"/>
    <dgm:cxn modelId="{6E154D09-A596-4591-AFE8-CA91F5A6FD7D}" type="presOf" srcId="{C9C45298-9F25-4BA9-A039-09E061644CBE}" destId="{E61B2422-DF7A-4BCC-BAE9-C844552DB049}" srcOrd="0" destOrd="0" presId="urn:microsoft.com/office/officeart/2005/8/layout/hList1"/>
    <dgm:cxn modelId="{2F16CEF3-2DAD-4BE9-B188-987302BE6661}" type="presOf" srcId="{7CE67B19-4F03-4322-A718-8C2A612CB5CF}" destId="{C29BEB75-041D-4BD1-ACA2-36D01891287D}" srcOrd="0" destOrd="2" presId="urn:microsoft.com/office/officeart/2005/8/layout/hList1"/>
    <dgm:cxn modelId="{FC327F31-6477-4C31-9B7A-42EE3BE4FEE2}" type="presOf" srcId="{23F6557A-412B-424A-8525-39291097F120}" destId="{60532458-538D-4A10-97A9-42E0F88593E1}" srcOrd="0" destOrd="0" presId="urn:microsoft.com/office/officeart/2005/8/layout/hList1"/>
    <dgm:cxn modelId="{47B515E7-47CD-46D0-A163-924349DFF0D6}" srcId="{6F6AD27C-0A17-4ADB-B4A6-90E694B464AE}" destId="{67513E75-9BA6-4B63-B88C-73C2BCA7708A}" srcOrd="2" destOrd="0" parTransId="{DADC467C-603C-4111-9BC8-4D21E6A4EF5D}" sibTransId="{B3722975-EA04-4D85-BB89-CCA2BEBB3BFD}"/>
    <dgm:cxn modelId="{7849ED8C-4879-4C0C-A354-7F8207ADEE63}" srcId="{3080EB70-1059-4409-B34D-4007BC40BCCA}" destId="{0E7261FE-F5EB-4591-B2E0-2B7F26062219}" srcOrd="0" destOrd="0" parTransId="{11BDCD03-8ECC-4340-8805-D5F46E4AF2A0}" sibTransId="{8D63C53B-12B9-451B-8C4B-86F44A2989EE}"/>
    <dgm:cxn modelId="{FE65CBD0-661C-42D3-ABA0-F18CF5FD3AF2}" srcId="{6F6AD27C-0A17-4ADB-B4A6-90E694B464AE}" destId="{C9C45298-9F25-4BA9-A039-09E061644CBE}" srcOrd="0" destOrd="0" parTransId="{1A607B7F-F034-40C8-A912-E05119936DC7}" sibTransId="{91B980C9-8660-4389-9C6E-583006AB65E7}"/>
    <dgm:cxn modelId="{56B0A73A-2DC5-41A9-9C0D-A84307AE07F4}" type="presOf" srcId="{F329C20F-C65B-4B20-AFAE-89A1C2511D49}" destId="{D74E2212-0C5A-4A21-975E-B9D93AB4A71D}" srcOrd="0" destOrd="0" presId="urn:microsoft.com/office/officeart/2005/8/layout/hList1"/>
    <dgm:cxn modelId="{5E3204A6-4BA6-4468-88AC-050BDD447FFD}" type="presOf" srcId="{A4CF219F-CABB-4DEE-B19A-5D9A8C76DE8B}" destId="{7F9B3337-DAF0-484A-9CAA-F538DE71821A}" srcOrd="0" destOrd="0" presId="urn:microsoft.com/office/officeart/2005/8/layout/hList1"/>
    <dgm:cxn modelId="{D681DAF0-923F-45CE-B5BD-1A167FA92413}" type="presOf" srcId="{6BE193EA-61B1-4A0D-8BF5-80A1318AC127}" destId="{D74E2212-0C5A-4A21-975E-B9D93AB4A71D}" srcOrd="0" destOrd="2" presId="urn:microsoft.com/office/officeart/2005/8/layout/hList1"/>
    <dgm:cxn modelId="{3B5876A7-9BF7-4DF9-B6B0-8AD45D2D917E}" srcId="{6F6AD27C-0A17-4ADB-B4A6-90E694B464AE}" destId="{3080EB70-1059-4409-B34D-4007BC40BCCA}" srcOrd="4" destOrd="0" parTransId="{66B43357-BE4D-42B2-BB04-FD3C5206BEAF}" sibTransId="{A0469D02-7FFE-4F10-BC14-0DC42A428670}"/>
    <dgm:cxn modelId="{B7D3B9A3-AD5B-4799-8980-4A2C72D75066}" type="presOf" srcId="{56AD3CE8-B0F6-480D-8CCD-97CBCA22D85C}" destId="{ADF33717-AE15-4A5A-A9FB-A8E2A4A77B50}" srcOrd="0" destOrd="2" presId="urn:microsoft.com/office/officeart/2005/8/layout/hList1"/>
    <dgm:cxn modelId="{74F94CAE-B634-4CE8-B22F-5E9ED8EA5DF2}" srcId="{67513E75-9BA6-4B63-B88C-73C2BCA7708A}" destId="{276E489D-36F8-475D-8146-BB9C8CB9ADA9}" srcOrd="1" destOrd="0" parTransId="{CDEB57E1-8AED-4E59-A742-43F692EDD888}" sibTransId="{5C3802F4-8A0F-4962-A324-80016B278CCF}"/>
    <dgm:cxn modelId="{CC2514F4-688A-4E99-8B26-325ADE723958}" type="presOf" srcId="{8CF8746C-3635-4B6E-B702-F31D1E5C687B}" destId="{43BAC118-B548-4982-9C28-2C3BEBB5ECBA}" srcOrd="0" destOrd="0" presId="urn:microsoft.com/office/officeart/2005/8/layout/hList1"/>
    <dgm:cxn modelId="{22937399-09E0-4F5A-983A-7A71341B4D0B}" type="presOf" srcId="{37450236-5200-4543-9EF3-19EAB8B4CAE2}" destId="{C29BEB75-041D-4BD1-ACA2-36D01891287D}" srcOrd="0" destOrd="1" presId="urn:microsoft.com/office/officeart/2005/8/layout/hList1"/>
    <dgm:cxn modelId="{27F29C13-3CF9-415C-AC65-C8B4CAB8CDDE}" srcId="{A4CF219F-CABB-4DEE-B19A-5D9A8C76DE8B}" destId="{726A7B5E-203F-4784-AB75-18A28C6D7102}" srcOrd="0" destOrd="0" parTransId="{27A0F8DE-0DEB-496E-AD97-66EAF15D71BC}" sibTransId="{7255AEA9-8D6A-4AB7-BD3C-5390BB7514B4}"/>
    <dgm:cxn modelId="{B2570AC0-6595-4674-B889-8598F21177A2}" type="presOf" srcId="{726A7B5E-203F-4784-AB75-18A28C6D7102}" destId="{DD9C8EA6-185E-451C-95D2-51DC04F173B5}" srcOrd="0" destOrd="0" presId="urn:microsoft.com/office/officeart/2005/8/layout/hList1"/>
    <dgm:cxn modelId="{53DA6915-E8C6-4AF9-9B2C-E8716117B27B}" srcId="{3080EB70-1059-4409-B34D-4007BC40BCCA}" destId="{37450236-5200-4543-9EF3-19EAB8B4CAE2}" srcOrd="1" destOrd="0" parTransId="{65376284-076A-4B0E-B7EC-37C89702CB62}" sibTransId="{B66391CC-3276-4FB3-9C6E-1723777CF674}"/>
    <dgm:cxn modelId="{F997837F-7609-4741-9D90-CC69321DABF3}" type="presOf" srcId="{2B3AD63B-68AD-4664-B06B-C52108A68560}" destId="{D74E2212-0C5A-4A21-975E-B9D93AB4A71D}" srcOrd="0" destOrd="1" presId="urn:microsoft.com/office/officeart/2005/8/layout/hList1"/>
    <dgm:cxn modelId="{DF91A415-B17C-4446-B8C9-60A8BD8A149E}" srcId="{6F6AD27C-0A17-4ADB-B4A6-90E694B464AE}" destId="{23F6557A-412B-424A-8525-39291097F120}" srcOrd="1" destOrd="0" parTransId="{90F965C2-FBCA-449E-A38E-EF903242C0F4}" sibTransId="{4FEEDBBE-454B-4123-8ACE-30C4AE84F837}"/>
    <dgm:cxn modelId="{F21A1157-A08A-4B3E-AEDC-16B7278C32D6}" type="presParOf" srcId="{349290AA-0ED7-4549-8525-F03EE44ADCE1}" destId="{BB3C1370-47B4-40B8-AFE3-D4ABBBD2AA4F}" srcOrd="0" destOrd="0" presId="urn:microsoft.com/office/officeart/2005/8/layout/hList1"/>
    <dgm:cxn modelId="{B026834F-3B88-4BB7-8914-FB99B406862F}" type="presParOf" srcId="{BB3C1370-47B4-40B8-AFE3-D4ABBBD2AA4F}" destId="{E61B2422-DF7A-4BCC-BAE9-C844552DB049}" srcOrd="0" destOrd="0" presId="urn:microsoft.com/office/officeart/2005/8/layout/hList1"/>
    <dgm:cxn modelId="{9CFE9031-4870-497A-B2BA-E1BD73BD77A0}" type="presParOf" srcId="{BB3C1370-47B4-40B8-AFE3-D4ABBBD2AA4F}" destId="{ADF33717-AE15-4A5A-A9FB-A8E2A4A77B50}" srcOrd="1" destOrd="0" presId="urn:microsoft.com/office/officeart/2005/8/layout/hList1"/>
    <dgm:cxn modelId="{F0896B47-36BD-4114-A074-8B2C4AF61428}" type="presParOf" srcId="{349290AA-0ED7-4549-8525-F03EE44ADCE1}" destId="{814A0439-606D-40F0-ADF0-6C3DD81173E9}" srcOrd="1" destOrd="0" presId="urn:microsoft.com/office/officeart/2005/8/layout/hList1"/>
    <dgm:cxn modelId="{0CD7A6F8-4CA7-4564-A12F-139C4F66A9B2}" type="presParOf" srcId="{349290AA-0ED7-4549-8525-F03EE44ADCE1}" destId="{5C42BDBC-728C-4FAD-B632-7F00C2C994F8}" srcOrd="2" destOrd="0" presId="urn:microsoft.com/office/officeart/2005/8/layout/hList1"/>
    <dgm:cxn modelId="{2B636E29-907C-48C2-A155-0B0D8742114A}" type="presParOf" srcId="{5C42BDBC-728C-4FAD-B632-7F00C2C994F8}" destId="{60532458-538D-4A10-97A9-42E0F88593E1}" srcOrd="0" destOrd="0" presId="urn:microsoft.com/office/officeart/2005/8/layout/hList1"/>
    <dgm:cxn modelId="{C9EFE826-3DC3-469D-9C22-DA105DACF8D7}" type="presParOf" srcId="{5C42BDBC-728C-4FAD-B632-7F00C2C994F8}" destId="{D74E2212-0C5A-4A21-975E-B9D93AB4A71D}" srcOrd="1" destOrd="0" presId="urn:microsoft.com/office/officeart/2005/8/layout/hList1"/>
    <dgm:cxn modelId="{D26537A0-A7CD-419E-826F-DB319455CAE3}" type="presParOf" srcId="{349290AA-0ED7-4549-8525-F03EE44ADCE1}" destId="{893617AF-224A-4196-9B7B-634C75851CFA}" srcOrd="3" destOrd="0" presId="urn:microsoft.com/office/officeart/2005/8/layout/hList1"/>
    <dgm:cxn modelId="{90092DF9-FA46-4276-BD7F-AF7BD244DAEB}" type="presParOf" srcId="{349290AA-0ED7-4549-8525-F03EE44ADCE1}" destId="{080A3ACD-5D68-4D6B-9DE2-6253BAA1B77C}" srcOrd="4" destOrd="0" presId="urn:microsoft.com/office/officeart/2005/8/layout/hList1"/>
    <dgm:cxn modelId="{162B2888-279C-4786-AAAC-CD622BA08D15}" type="presParOf" srcId="{080A3ACD-5D68-4D6B-9DE2-6253BAA1B77C}" destId="{EAD24A6C-F4A8-4892-9023-AADB820BB1BD}" srcOrd="0" destOrd="0" presId="urn:microsoft.com/office/officeart/2005/8/layout/hList1"/>
    <dgm:cxn modelId="{FBD08AB4-E86D-4103-BCC4-4B11CDB1665A}" type="presParOf" srcId="{080A3ACD-5D68-4D6B-9DE2-6253BAA1B77C}" destId="{43BAC118-B548-4982-9C28-2C3BEBB5ECBA}" srcOrd="1" destOrd="0" presId="urn:microsoft.com/office/officeart/2005/8/layout/hList1"/>
    <dgm:cxn modelId="{32C4F6F6-1F30-4243-AD90-926D28148D24}" type="presParOf" srcId="{349290AA-0ED7-4549-8525-F03EE44ADCE1}" destId="{74512AE4-C32C-4348-AD8B-0CDC2F0AE7D1}" srcOrd="5" destOrd="0" presId="urn:microsoft.com/office/officeart/2005/8/layout/hList1"/>
    <dgm:cxn modelId="{F4FF8572-6730-4D41-ADFE-FA72CF4A5E86}" type="presParOf" srcId="{349290AA-0ED7-4549-8525-F03EE44ADCE1}" destId="{09AB6582-F832-4498-B3C3-AE5BAA253C1A}" srcOrd="6" destOrd="0" presId="urn:microsoft.com/office/officeart/2005/8/layout/hList1"/>
    <dgm:cxn modelId="{A7723CFB-8D44-4AF0-B459-A5A0F36ACC47}" type="presParOf" srcId="{09AB6582-F832-4498-B3C3-AE5BAA253C1A}" destId="{7F9B3337-DAF0-484A-9CAA-F538DE71821A}" srcOrd="0" destOrd="0" presId="urn:microsoft.com/office/officeart/2005/8/layout/hList1"/>
    <dgm:cxn modelId="{165949C3-26DB-404D-9F36-48C3FFC76E06}" type="presParOf" srcId="{09AB6582-F832-4498-B3C3-AE5BAA253C1A}" destId="{DD9C8EA6-185E-451C-95D2-51DC04F173B5}" srcOrd="1" destOrd="0" presId="urn:microsoft.com/office/officeart/2005/8/layout/hList1"/>
    <dgm:cxn modelId="{C3159C69-C1BC-4A1F-962B-D5E78DF8A27A}" type="presParOf" srcId="{349290AA-0ED7-4549-8525-F03EE44ADCE1}" destId="{186268F5-515A-4A81-890D-D59AD993D7D3}" srcOrd="7" destOrd="0" presId="urn:microsoft.com/office/officeart/2005/8/layout/hList1"/>
    <dgm:cxn modelId="{EDC1743C-34B3-48CA-AD32-8ABFB74EE8CE}" type="presParOf" srcId="{349290AA-0ED7-4549-8525-F03EE44ADCE1}" destId="{5C0DEB59-2B14-42F8-9273-F86BB6EEA42B}" srcOrd="8" destOrd="0" presId="urn:microsoft.com/office/officeart/2005/8/layout/hList1"/>
    <dgm:cxn modelId="{C8DB9CC3-F862-4759-88CF-22C79B4F8C7E}" type="presParOf" srcId="{5C0DEB59-2B14-42F8-9273-F86BB6EEA42B}" destId="{5DB041CD-5F57-4F42-8AB2-25DFA7A3F3DB}" srcOrd="0" destOrd="0" presId="urn:microsoft.com/office/officeart/2005/8/layout/hList1"/>
    <dgm:cxn modelId="{853A93AA-042C-4710-A60F-E4CC4188AEC1}" type="presParOf" srcId="{5C0DEB59-2B14-42F8-9273-F86BB6EEA42B}" destId="{C29BEB75-041D-4BD1-ACA2-36D01891287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00ADC7-E436-4A50-894B-A61A4D43C14F}"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664BE91E-A77C-49DE-A6AA-FC824AE27FC8}">
      <dgm:prSet phldrT="[Text]"/>
      <dgm:spPr/>
      <dgm:t>
        <a:bodyPr/>
        <a:lstStyle/>
        <a:p>
          <a:r>
            <a:rPr lang="en-IN" dirty="0" smtClean="0"/>
            <a:t>Cluster Manager</a:t>
          </a:r>
          <a:endParaRPr lang="en-IN" dirty="0"/>
        </a:p>
      </dgm:t>
    </dgm:pt>
    <dgm:pt modelId="{181CEC25-6C40-4D4E-8883-F411A7A2EE80}" type="parTrans" cxnId="{F9A41073-61C7-47C0-8B62-0CCB0843D9DF}">
      <dgm:prSet/>
      <dgm:spPr/>
      <dgm:t>
        <a:bodyPr/>
        <a:lstStyle/>
        <a:p>
          <a:endParaRPr lang="en-IN"/>
        </a:p>
      </dgm:t>
    </dgm:pt>
    <dgm:pt modelId="{717F9C1E-7687-48DD-B7CF-C0BCA0F560CA}" type="sibTrans" cxnId="{F9A41073-61C7-47C0-8B62-0CCB0843D9DF}">
      <dgm:prSet/>
      <dgm:spPr/>
      <dgm:t>
        <a:bodyPr/>
        <a:lstStyle/>
        <a:p>
          <a:endParaRPr lang="en-IN"/>
        </a:p>
      </dgm:t>
    </dgm:pt>
    <dgm:pt modelId="{BF6F5DF4-AD36-47E3-8E05-83E27E138388}">
      <dgm:prSet phldrT="[Text]"/>
      <dgm:spPr/>
      <dgm:t>
        <a:bodyPr/>
        <a:lstStyle/>
        <a:p>
          <a:r>
            <a:rPr lang="en-IN" dirty="0" smtClean="0"/>
            <a:t>Service Monitoring and Diagnoses</a:t>
          </a:r>
          <a:endParaRPr lang="en-IN" dirty="0"/>
        </a:p>
      </dgm:t>
    </dgm:pt>
    <dgm:pt modelId="{6C13BD45-F58A-4DFC-A90F-669F228134BF}" type="parTrans" cxnId="{DDD65B31-1AB1-497D-9C94-EFA2A09940E9}">
      <dgm:prSet/>
      <dgm:spPr/>
      <dgm:t>
        <a:bodyPr/>
        <a:lstStyle/>
        <a:p>
          <a:endParaRPr lang="en-IN"/>
        </a:p>
      </dgm:t>
    </dgm:pt>
    <dgm:pt modelId="{241EEDDA-9897-48E2-8F22-33A568A69EB7}" type="sibTrans" cxnId="{DDD65B31-1AB1-497D-9C94-EFA2A09940E9}">
      <dgm:prSet/>
      <dgm:spPr/>
      <dgm:t>
        <a:bodyPr/>
        <a:lstStyle/>
        <a:p>
          <a:endParaRPr lang="en-IN"/>
        </a:p>
      </dgm:t>
    </dgm:pt>
    <dgm:pt modelId="{637B34B0-920C-466D-9530-7F9CAF0C86A6}">
      <dgm:prSet phldrT="[Text]"/>
      <dgm:spPr/>
      <dgm:t>
        <a:bodyPr/>
        <a:lstStyle/>
        <a:p>
          <a:r>
            <a:rPr lang="en-IN" dirty="0" smtClean="0"/>
            <a:t>Load Balancing</a:t>
          </a:r>
          <a:endParaRPr lang="en-IN" dirty="0"/>
        </a:p>
      </dgm:t>
    </dgm:pt>
    <dgm:pt modelId="{E763F35C-9413-4DE4-B1B0-C73BA44ED464}" type="parTrans" cxnId="{4EB8C690-A4DA-4312-95E6-245616A5901D}">
      <dgm:prSet/>
      <dgm:spPr/>
      <dgm:t>
        <a:bodyPr/>
        <a:lstStyle/>
        <a:p>
          <a:endParaRPr lang="en-IN"/>
        </a:p>
      </dgm:t>
    </dgm:pt>
    <dgm:pt modelId="{AB114B49-33E7-42D3-822F-53E8EA23E781}" type="sibTrans" cxnId="{4EB8C690-A4DA-4312-95E6-245616A5901D}">
      <dgm:prSet/>
      <dgm:spPr/>
      <dgm:t>
        <a:bodyPr/>
        <a:lstStyle/>
        <a:p>
          <a:endParaRPr lang="en-IN"/>
        </a:p>
      </dgm:t>
    </dgm:pt>
    <dgm:pt modelId="{FFC56FCD-60D5-40EC-BEB1-1A1F62BAF916}">
      <dgm:prSet phldrT="[Text]"/>
      <dgm:spPr/>
      <dgm:t>
        <a:bodyPr/>
        <a:lstStyle/>
        <a:p>
          <a:r>
            <a:rPr lang="en-IN" dirty="0" smtClean="0"/>
            <a:t>Naming Service</a:t>
          </a:r>
          <a:endParaRPr lang="en-IN" dirty="0"/>
        </a:p>
      </dgm:t>
    </dgm:pt>
    <dgm:pt modelId="{869AC758-0B08-486D-A3EE-384B7E1CB0D3}" type="parTrans" cxnId="{EC9BDF33-2941-4E15-8425-953A628CED53}">
      <dgm:prSet/>
      <dgm:spPr/>
      <dgm:t>
        <a:bodyPr/>
        <a:lstStyle/>
        <a:p>
          <a:endParaRPr lang="en-IN"/>
        </a:p>
      </dgm:t>
    </dgm:pt>
    <dgm:pt modelId="{09D78DA3-18C7-483B-8F65-A73FEDF06C46}" type="sibTrans" cxnId="{EC9BDF33-2941-4E15-8425-953A628CED53}">
      <dgm:prSet/>
      <dgm:spPr/>
      <dgm:t>
        <a:bodyPr/>
        <a:lstStyle/>
        <a:p>
          <a:endParaRPr lang="en-IN"/>
        </a:p>
      </dgm:t>
    </dgm:pt>
    <dgm:pt modelId="{BD107D0C-D8D9-43F4-AAE9-6579309003D8}">
      <dgm:prSet phldrT="[Text]"/>
      <dgm:spPr/>
      <dgm:t>
        <a:bodyPr/>
        <a:lstStyle/>
        <a:p>
          <a:r>
            <a:rPr lang="en-IN" dirty="0" smtClean="0"/>
            <a:t>Fault Analysis</a:t>
          </a:r>
          <a:endParaRPr lang="en-IN" dirty="0"/>
        </a:p>
      </dgm:t>
    </dgm:pt>
    <dgm:pt modelId="{BDED9BE2-763E-439D-8835-717B5474FC7D}" type="parTrans" cxnId="{536AF772-4E3F-44A6-B2DF-ECC69758D37E}">
      <dgm:prSet/>
      <dgm:spPr/>
      <dgm:t>
        <a:bodyPr/>
        <a:lstStyle/>
        <a:p>
          <a:endParaRPr lang="en-IN"/>
        </a:p>
      </dgm:t>
    </dgm:pt>
    <dgm:pt modelId="{F9AABE77-A031-491B-B752-FB5BA068AB15}" type="sibTrans" cxnId="{536AF772-4E3F-44A6-B2DF-ECC69758D37E}">
      <dgm:prSet/>
      <dgm:spPr/>
      <dgm:t>
        <a:bodyPr/>
        <a:lstStyle/>
        <a:p>
          <a:endParaRPr lang="en-IN"/>
        </a:p>
      </dgm:t>
    </dgm:pt>
    <dgm:pt modelId="{8867EBCE-B176-48C9-BA1C-1BC764D20B6A}">
      <dgm:prSet phldrT="[Text]"/>
      <dgm:spPr/>
      <dgm:t>
        <a:bodyPr/>
        <a:lstStyle/>
        <a:p>
          <a:r>
            <a:rPr lang="en-IN" dirty="0" smtClean="0"/>
            <a:t>Health Monitoring</a:t>
          </a:r>
          <a:endParaRPr lang="en-IN" dirty="0"/>
        </a:p>
      </dgm:t>
    </dgm:pt>
    <dgm:pt modelId="{4483553E-4BE7-46A0-A362-6929EDA17CAD}" type="parTrans" cxnId="{98C6AC35-0659-4AFC-8F57-C88A2621363C}">
      <dgm:prSet/>
      <dgm:spPr/>
      <dgm:t>
        <a:bodyPr/>
        <a:lstStyle/>
        <a:p>
          <a:endParaRPr lang="en-IN"/>
        </a:p>
      </dgm:t>
    </dgm:pt>
    <dgm:pt modelId="{43306785-94B3-46BE-8339-9C9F4619036B}" type="sibTrans" cxnId="{98C6AC35-0659-4AFC-8F57-C88A2621363C}">
      <dgm:prSet/>
      <dgm:spPr/>
      <dgm:t>
        <a:bodyPr/>
        <a:lstStyle/>
        <a:p>
          <a:endParaRPr lang="en-IN"/>
        </a:p>
      </dgm:t>
    </dgm:pt>
    <dgm:pt modelId="{4D70C9F2-50CB-40A3-987A-0ED8FA219870}">
      <dgm:prSet phldrT="[Text]"/>
      <dgm:spPr/>
      <dgm:t>
        <a:bodyPr/>
        <a:lstStyle/>
        <a:p>
          <a:r>
            <a:rPr lang="en-IN" dirty="0" smtClean="0"/>
            <a:t>Resource Management</a:t>
          </a:r>
          <a:endParaRPr lang="en-IN" dirty="0"/>
        </a:p>
      </dgm:t>
    </dgm:pt>
    <dgm:pt modelId="{82C9AD52-B471-40E7-9E50-20384A1F31EA}" type="parTrans" cxnId="{399E2CC2-A4C1-49CF-A02C-33E9558B6D60}">
      <dgm:prSet/>
      <dgm:spPr/>
      <dgm:t>
        <a:bodyPr/>
        <a:lstStyle/>
        <a:p>
          <a:endParaRPr lang="en-IN"/>
        </a:p>
      </dgm:t>
    </dgm:pt>
    <dgm:pt modelId="{4BE6EA09-B606-4EF2-A1E0-051609AF4FBC}" type="sibTrans" cxnId="{399E2CC2-A4C1-49CF-A02C-33E9558B6D60}">
      <dgm:prSet/>
      <dgm:spPr/>
      <dgm:t>
        <a:bodyPr/>
        <a:lstStyle/>
        <a:p>
          <a:endParaRPr lang="en-IN"/>
        </a:p>
      </dgm:t>
    </dgm:pt>
    <dgm:pt modelId="{A3D54668-1520-4ECE-8F0A-0AD8D9E07A98}">
      <dgm:prSet phldrT="[Text]"/>
      <dgm:spPr/>
      <dgm:t>
        <a:bodyPr/>
        <a:lstStyle/>
        <a:p>
          <a:r>
            <a:rPr lang="en-IN" dirty="0" smtClean="0"/>
            <a:t>Application Capacity management</a:t>
          </a:r>
          <a:endParaRPr lang="en-IN" dirty="0"/>
        </a:p>
      </dgm:t>
    </dgm:pt>
    <dgm:pt modelId="{5259532F-DDB5-4295-85AC-0B17193B4CB8}" type="parTrans" cxnId="{48DC4DFE-A193-4465-907C-9A3B3F5C2EAD}">
      <dgm:prSet/>
      <dgm:spPr/>
      <dgm:t>
        <a:bodyPr/>
        <a:lstStyle/>
        <a:p>
          <a:endParaRPr lang="en-IN"/>
        </a:p>
      </dgm:t>
    </dgm:pt>
    <dgm:pt modelId="{5D44C042-C70B-4867-995B-8858B5E7F984}" type="sibTrans" cxnId="{48DC4DFE-A193-4465-907C-9A3B3F5C2EAD}">
      <dgm:prSet/>
      <dgm:spPr/>
      <dgm:t>
        <a:bodyPr/>
        <a:lstStyle/>
        <a:p>
          <a:endParaRPr lang="en-IN"/>
        </a:p>
      </dgm:t>
    </dgm:pt>
    <dgm:pt modelId="{3D764BED-AC97-49F3-BC01-AC332B5EC959}" type="pres">
      <dgm:prSet presAssocID="{0000ADC7-E436-4A50-894B-A61A4D43C14F}" presName="Name0" presStyleCnt="0">
        <dgm:presLayoutVars>
          <dgm:chMax val="1"/>
          <dgm:dir/>
          <dgm:animLvl val="ctr"/>
          <dgm:resizeHandles val="exact"/>
        </dgm:presLayoutVars>
      </dgm:prSet>
      <dgm:spPr/>
      <dgm:t>
        <a:bodyPr/>
        <a:lstStyle/>
        <a:p>
          <a:endParaRPr lang="de-DE"/>
        </a:p>
      </dgm:t>
    </dgm:pt>
    <dgm:pt modelId="{524D24A2-0DAC-4044-B437-87741B10014E}" type="pres">
      <dgm:prSet presAssocID="{664BE91E-A77C-49DE-A6AA-FC824AE27FC8}" presName="centerShape" presStyleLbl="node0" presStyleIdx="0" presStyleCnt="1"/>
      <dgm:spPr/>
      <dgm:t>
        <a:bodyPr/>
        <a:lstStyle/>
        <a:p>
          <a:endParaRPr lang="en-IN"/>
        </a:p>
      </dgm:t>
    </dgm:pt>
    <dgm:pt modelId="{13F59B76-1D0B-41F8-B952-7ED5686BF09F}" type="pres">
      <dgm:prSet presAssocID="{6C13BD45-F58A-4DFC-A90F-669F228134BF}" presName="parTrans" presStyleLbl="sibTrans2D1" presStyleIdx="0" presStyleCnt="7"/>
      <dgm:spPr/>
      <dgm:t>
        <a:bodyPr/>
        <a:lstStyle/>
        <a:p>
          <a:endParaRPr lang="de-DE"/>
        </a:p>
      </dgm:t>
    </dgm:pt>
    <dgm:pt modelId="{8E38A527-208C-4C41-AABC-C0293AEE161B}" type="pres">
      <dgm:prSet presAssocID="{6C13BD45-F58A-4DFC-A90F-669F228134BF}" presName="connectorText" presStyleLbl="sibTrans2D1" presStyleIdx="0" presStyleCnt="7"/>
      <dgm:spPr/>
      <dgm:t>
        <a:bodyPr/>
        <a:lstStyle/>
        <a:p>
          <a:endParaRPr lang="de-DE"/>
        </a:p>
      </dgm:t>
    </dgm:pt>
    <dgm:pt modelId="{0B8D15DF-F81A-4C9C-BEC1-7CE4A021F4D6}" type="pres">
      <dgm:prSet presAssocID="{BF6F5DF4-AD36-47E3-8E05-83E27E138388}" presName="node" presStyleLbl="node1" presStyleIdx="0" presStyleCnt="7">
        <dgm:presLayoutVars>
          <dgm:bulletEnabled val="1"/>
        </dgm:presLayoutVars>
      </dgm:prSet>
      <dgm:spPr/>
      <dgm:t>
        <a:bodyPr/>
        <a:lstStyle/>
        <a:p>
          <a:endParaRPr lang="en-IN"/>
        </a:p>
      </dgm:t>
    </dgm:pt>
    <dgm:pt modelId="{F6FA8909-FB30-442D-A639-318A758D0D52}" type="pres">
      <dgm:prSet presAssocID="{E763F35C-9413-4DE4-B1B0-C73BA44ED464}" presName="parTrans" presStyleLbl="sibTrans2D1" presStyleIdx="1" presStyleCnt="7"/>
      <dgm:spPr/>
      <dgm:t>
        <a:bodyPr/>
        <a:lstStyle/>
        <a:p>
          <a:endParaRPr lang="de-DE"/>
        </a:p>
      </dgm:t>
    </dgm:pt>
    <dgm:pt modelId="{81367E94-66CD-4384-A2C5-C8BFA3D7F7C9}" type="pres">
      <dgm:prSet presAssocID="{E763F35C-9413-4DE4-B1B0-C73BA44ED464}" presName="connectorText" presStyleLbl="sibTrans2D1" presStyleIdx="1" presStyleCnt="7"/>
      <dgm:spPr/>
      <dgm:t>
        <a:bodyPr/>
        <a:lstStyle/>
        <a:p>
          <a:endParaRPr lang="de-DE"/>
        </a:p>
      </dgm:t>
    </dgm:pt>
    <dgm:pt modelId="{DA72C79F-C621-496E-BA29-1A3A6E6B451B}" type="pres">
      <dgm:prSet presAssocID="{637B34B0-920C-466D-9530-7F9CAF0C86A6}" presName="node" presStyleLbl="node1" presStyleIdx="1" presStyleCnt="7">
        <dgm:presLayoutVars>
          <dgm:bulletEnabled val="1"/>
        </dgm:presLayoutVars>
      </dgm:prSet>
      <dgm:spPr/>
      <dgm:t>
        <a:bodyPr/>
        <a:lstStyle/>
        <a:p>
          <a:endParaRPr lang="en-IN"/>
        </a:p>
      </dgm:t>
    </dgm:pt>
    <dgm:pt modelId="{17E735A2-C27A-4A02-9822-A3FC99BAD287}" type="pres">
      <dgm:prSet presAssocID="{869AC758-0B08-486D-A3EE-384B7E1CB0D3}" presName="parTrans" presStyleLbl="sibTrans2D1" presStyleIdx="2" presStyleCnt="7"/>
      <dgm:spPr/>
      <dgm:t>
        <a:bodyPr/>
        <a:lstStyle/>
        <a:p>
          <a:endParaRPr lang="de-DE"/>
        </a:p>
      </dgm:t>
    </dgm:pt>
    <dgm:pt modelId="{01AD7E9B-3B33-452D-AD80-C6375E82059C}" type="pres">
      <dgm:prSet presAssocID="{869AC758-0B08-486D-A3EE-384B7E1CB0D3}" presName="connectorText" presStyleLbl="sibTrans2D1" presStyleIdx="2" presStyleCnt="7"/>
      <dgm:spPr/>
      <dgm:t>
        <a:bodyPr/>
        <a:lstStyle/>
        <a:p>
          <a:endParaRPr lang="de-DE"/>
        </a:p>
      </dgm:t>
    </dgm:pt>
    <dgm:pt modelId="{CB1A216E-090D-424A-A789-36320844EB3C}" type="pres">
      <dgm:prSet presAssocID="{FFC56FCD-60D5-40EC-BEB1-1A1F62BAF916}" presName="node" presStyleLbl="node1" presStyleIdx="2" presStyleCnt="7">
        <dgm:presLayoutVars>
          <dgm:bulletEnabled val="1"/>
        </dgm:presLayoutVars>
      </dgm:prSet>
      <dgm:spPr/>
      <dgm:t>
        <a:bodyPr/>
        <a:lstStyle/>
        <a:p>
          <a:endParaRPr lang="en-IN"/>
        </a:p>
      </dgm:t>
    </dgm:pt>
    <dgm:pt modelId="{EA20AB49-8BE5-49AA-A6B5-E506B0B51803}" type="pres">
      <dgm:prSet presAssocID="{BDED9BE2-763E-439D-8835-717B5474FC7D}" presName="parTrans" presStyleLbl="sibTrans2D1" presStyleIdx="3" presStyleCnt="7"/>
      <dgm:spPr/>
      <dgm:t>
        <a:bodyPr/>
        <a:lstStyle/>
        <a:p>
          <a:endParaRPr lang="de-DE"/>
        </a:p>
      </dgm:t>
    </dgm:pt>
    <dgm:pt modelId="{8C633883-9334-43D3-8CCB-66503317FC4D}" type="pres">
      <dgm:prSet presAssocID="{BDED9BE2-763E-439D-8835-717B5474FC7D}" presName="connectorText" presStyleLbl="sibTrans2D1" presStyleIdx="3" presStyleCnt="7"/>
      <dgm:spPr/>
      <dgm:t>
        <a:bodyPr/>
        <a:lstStyle/>
        <a:p>
          <a:endParaRPr lang="de-DE"/>
        </a:p>
      </dgm:t>
    </dgm:pt>
    <dgm:pt modelId="{5BC860D0-6AA3-44CB-8F05-C0A2EAD2FD19}" type="pres">
      <dgm:prSet presAssocID="{BD107D0C-D8D9-43F4-AAE9-6579309003D8}" presName="node" presStyleLbl="node1" presStyleIdx="3" presStyleCnt="7">
        <dgm:presLayoutVars>
          <dgm:bulletEnabled val="1"/>
        </dgm:presLayoutVars>
      </dgm:prSet>
      <dgm:spPr/>
      <dgm:t>
        <a:bodyPr/>
        <a:lstStyle/>
        <a:p>
          <a:endParaRPr lang="en-IN"/>
        </a:p>
      </dgm:t>
    </dgm:pt>
    <dgm:pt modelId="{F71739EC-4035-4C23-A682-92B05539E6FE}" type="pres">
      <dgm:prSet presAssocID="{4483553E-4BE7-46A0-A362-6929EDA17CAD}" presName="parTrans" presStyleLbl="sibTrans2D1" presStyleIdx="4" presStyleCnt="7"/>
      <dgm:spPr/>
      <dgm:t>
        <a:bodyPr/>
        <a:lstStyle/>
        <a:p>
          <a:endParaRPr lang="de-DE"/>
        </a:p>
      </dgm:t>
    </dgm:pt>
    <dgm:pt modelId="{1E6265C3-9BD0-49AB-AA00-D545966CCF9E}" type="pres">
      <dgm:prSet presAssocID="{4483553E-4BE7-46A0-A362-6929EDA17CAD}" presName="connectorText" presStyleLbl="sibTrans2D1" presStyleIdx="4" presStyleCnt="7"/>
      <dgm:spPr/>
      <dgm:t>
        <a:bodyPr/>
        <a:lstStyle/>
        <a:p>
          <a:endParaRPr lang="de-DE"/>
        </a:p>
      </dgm:t>
    </dgm:pt>
    <dgm:pt modelId="{C1E42882-9FC5-4A3A-AA25-504604FF1881}" type="pres">
      <dgm:prSet presAssocID="{8867EBCE-B176-48C9-BA1C-1BC764D20B6A}" presName="node" presStyleLbl="node1" presStyleIdx="4" presStyleCnt="7">
        <dgm:presLayoutVars>
          <dgm:bulletEnabled val="1"/>
        </dgm:presLayoutVars>
      </dgm:prSet>
      <dgm:spPr/>
      <dgm:t>
        <a:bodyPr/>
        <a:lstStyle/>
        <a:p>
          <a:endParaRPr lang="en-IN"/>
        </a:p>
      </dgm:t>
    </dgm:pt>
    <dgm:pt modelId="{FAA3BFAC-2148-4AD4-8A15-74489CE848AE}" type="pres">
      <dgm:prSet presAssocID="{82C9AD52-B471-40E7-9E50-20384A1F31EA}" presName="parTrans" presStyleLbl="sibTrans2D1" presStyleIdx="5" presStyleCnt="7"/>
      <dgm:spPr/>
      <dgm:t>
        <a:bodyPr/>
        <a:lstStyle/>
        <a:p>
          <a:endParaRPr lang="de-DE"/>
        </a:p>
      </dgm:t>
    </dgm:pt>
    <dgm:pt modelId="{DE85CAAB-5436-4113-9CE3-51BF9B31BC62}" type="pres">
      <dgm:prSet presAssocID="{82C9AD52-B471-40E7-9E50-20384A1F31EA}" presName="connectorText" presStyleLbl="sibTrans2D1" presStyleIdx="5" presStyleCnt="7"/>
      <dgm:spPr/>
      <dgm:t>
        <a:bodyPr/>
        <a:lstStyle/>
        <a:p>
          <a:endParaRPr lang="de-DE"/>
        </a:p>
      </dgm:t>
    </dgm:pt>
    <dgm:pt modelId="{E95294B6-B0B8-4D8D-BB27-BF023DB2D161}" type="pres">
      <dgm:prSet presAssocID="{4D70C9F2-50CB-40A3-987A-0ED8FA219870}" presName="node" presStyleLbl="node1" presStyleIdx="5" presStyleCnt="7">
        <dgm:presLayoutVars>
          <dgm:bulletEnabled val="1"/>
        </dgm:presLayoutVars>
      </dgm:prSet>
      <dgm:spPr/>
      <dgm:t>
        <a:bodyPr/>
        <a:lstStyle/>
        <a:p>
          <a:endParaRPr lang="en-IN"/>
        </a:p>
      </dgm:t>
    </dgm:pt>
    <dgm:pt modelId="{F642B44C-0A5C-4914-8969-28A76DFE26DD}" type="pres">
      <dgm:prSet presAssocID="{5259532F-DDB5-4295-85AC-0B17193B4CB8}" presName="parTrans" presStyleLbl="sibTrans2D1" presStyleIdx="6" presStyleCnt="7"/>
      <dgm:spPr/>
      <dgm:t>
        <a:bodyPr/>
        <a:lstStyle/>
        <a:p>
          <a:endParaRPr lang="de-DE"/>
        </a:p>
      </dgm:t>
    </dgm:pt>
    <dgm:pt modelId="{7EFC8C9C-F6FE-4CBA-A150-4FFA1A1D84C2}" type="pres">
      <dgm:prSet presAssocID="{5259532F-DDB5-4295-85AC-0B17193B4CB8}" presName="connectorText" presStyleLbl="sibTrans2D1" presStyleIdx="6" presStyleCnt="7"/>
      <dgm:spPr/>
      <dgm:t>
        <a:bodyPr/>
        <a:lstStyle/>
        <a:p>
          <a:endParaRPr lang="de-DE"/>
        </a:p>
      </dgm:t>
    </dgm:pt>
    <dgm:pt modelId="{DD78B848-1C07-4D64-9524-F3E494EABAB9}" type="pres">
      <dgm:prSet presAssocID="{A3D54668-1520-4ECE-8F0A-0AD8D9E07A98}" presName="node" presStyleLbl="node1" presStyleIdx="6" presStyleCnt="7">
        <dgm:presLayoutVars>
          <dgm:bulletEnabled val="1"/>
        </dgm:presLayoutVars>
      </dgm:prSet>
      <dgm:spPr/>
      <dgm:t>
        <a:bodyPr/>
        <a:lstStyle/>
        <a:p>
          <a:endParaRPr lang="en-IN"/>
        </a:p>
      </dgm:t>
    </dgm:pt>
  </dgm:ptLst>
  <dgm:cxnLst>
    <dgm:cxn modelId="{79EBD059-F37E-49B8-9065-E063DF5A604E}" type="presOf" srcId="{FFC56FCD-60D5-40EC-BEB1-1A1F62BAF916}" destId="{CB1A216E-090D-424A-A789-36320844EB3C}" srcOrd="0" destOrd="0" presId="urn:microsoft.com/office/officeart/2005/8/layout/radial5"/>
    <dgm:cxn modelId="{1F686D60-8DA8-44D7-BAE2-A1BACF79B318}" type="presOf" srcId="{637B34B0-920C-466D-9530-7F9CAF0C86A6}" destId="{DA72C79F-C621-496E-BA29-1A3A6E6B451B}" srcOrd="0" destOrd="0" presId="urn:microsoft.com/office/officeart/2005/8/layout/radial5"/>
    <dgm:cxn modelId="{EC9BDF33-2941-4E15-8425-953A628CED53}" srcId="{664BE91E-A77C-49DE-A6AA-FC824AE27FC8}" destId="{FFC56FCD-60D5-40EC-BEB1-1A1F62BAF916}" srcOrd="2" destOrd="0" parTransId="{869AC758-0B08-486D-A3EE-384B7E1CB0D3}" sibTransId="{09D78DA3-18C7-483B-8F65-A73FEDF06C46}"/>
    <dgm:cxn modelId="{5BC54F78-9D94-4E4C-A66C-3AC778F3B751}" type="presOf" srcId="{A3D54668-1520-4ECE-8F0A-0AD8D9E07A98}" destId="{DD78B848-1C07-4D64-9524-F3E494EABAB9}" srcOrd="0" destOrd="0" presId="urn:microsoft.com/office/officeart/2005/8/layout/radial5"/>
    <dgm:cxn modelId="{21999B89-CF2C-4500-BE63-3868E413C3FE}" type="presOf" srcId="{82C9AD52-B471-40E7-9E50-20384A1F31EA}" destId="{FAA3BFAC-2148-4AD4-8A15-74489CE848AE}" srcOrd="0" destOrd="0" presId="urn:microsoft.com/office/officeart/2005/8/layout/radial5"/>
    <dgm:cxn modelId="{DC332EB1-32AB-405E-86FC-69F8226487E3}" type="presOf" srcId="{6C13BD45-F58A-4DFC-A90F-669F228134BF}" destId="{8E38A527-208C-4C41-AABC-C0293AEE161B}" srcOrd="1" destOrd="0" presId="urn:microsoft.com/office/officeart/2005/8/layout/radial5"/>
    <dgm:cxn modelId="{B7EC76EB-75E2-4539-93C3-F8DBDC9DE8F1}" type="presOf" srcId="{4483553E-4BE7-46A0-A362-6929EDA17CAD}" destId="{F71739EC-4035-4C23-A682-92B05539E6FE}" srcOrd="0" destOrd="0" presId="urn:microsoft.com/office/officeart/2005/8/layout/radial5"/>
    <dgm:cxn modelId="{F2CB030C-BD48-4320-A545-FF9EF95F266A}" type="presOf" srcId="{664BE91E-A77C-49DE-A6AA-FC824AE27FC8}" destId="{524D24A2-0DAC-4044-B437-87741B10014E}" srcOrd="0" destOrd="0" presId="urn:microsoft.com/office/officeart/2005/8/layout/radial5"/>
    <dgm:cxn modelId="{A5E49148-0F3A-4129-B6BE-69E3621DDE24}" type="presOf" srcId="{E763F35C-9413-4DE4-B1B0-C73BA44ED464}" destId="{F6FA8909-FB30-442D-A639-318A758D0D52}" srcOrd="0" destOrd="0" presId="urn:microsoft.com/office/officeart/2005/8/layout/radial5"/>
    <dgm:cxn modelId="{1107D930-F9B6-43AF-913F-8D8CA8D62A59}" type="presOf" srcId="{869AC758-0B08-486D-A3EE-384B7E1CB0D3}" destId="{01AD7E9B-3B33-452D-AD80-C6375E82059C}" srcOrd="1" destOrd="0" presId="urn:microsoft.com/office/officeart/2005/8/layout/radial5"/>
    <dgm:cxn modelId="{01D4DDBF-F623-4240-8CB2-7D6722ECA4C2}" type="presOf" srcId="{0000ADC7-E436-4A50-894B-A61A4D43C14F}" destId="{3D764BED-AC97-49F3-BC01-AC332B5EC959}" srcOrd="0" destOrd="0" presId="urn:microsoft.com/office/officeart/2005/8/layout/radial5"/>
    <dgm:cxn modelId="{1750B94F-A400-4F52-A559-9903B2ADB67E}" type="presOf" srcId="{BDED9BE2-763E-439D-8835-717B5474FC7D}" destId="{EA20AB49-8BE5-49AA-A6B5-E506B0B51803}" srcOrd="0" destOrd="0" presId="urn:microsoft.com/office/officeart/2005/8/layout/radial5"/>
    <dgm:cxn modelId="{48DC4DFE-A193-4465-907C-9A3B3F5C2EAD}" srcId="{664BE91E-A77C-49DE-A6AA-FC824AE27FC8}" destId="{A3D54668-1520-4ECE-8F0A-0AD8D9E07A98}" srcOrd="6" destOrd="0" parTransId="{5259532F-DDB5-4295-85AC-0B17193B4CB8}" sibTransId="{5D44C042-C70B-4867-995B-8858B5E7F984}"/>
    <dgm:cxn modelId="{A2890A53-2428-41BD-947C-E0F77F788D1B}" type="presOf" srcId="{82C9AD52-B471-40E7-9E50-20384A1F31EA}" destId="{DE85CAAB-5436-4113-9CE3-51BF9B31BC62}" srcOrd="1" destOrd="0" presId="urn:microsoft.com/office/officeart/2005/8/layout/radial5"/>
    <dgm:cxn modelId="{DDD65B31-1AB1-497D-9C94-EFA2A09940E9}" srcId="{664BE91E-A77C-49DE-A6AA-FC824AE27FC8}" destId="{BF6F5DF4-AD36-47E3-8E05-83E27E138388}" srcOrd="0" destOrd="0" parTransId="{6C13BD45-F58A-4DFC-A90F-669F228134BF}" sibTransId="{241EEDDA-9897-48E2-8F22-33A568A69EB7}"/>
    <dgm:cxn modelId="{F07DC888-00EA-4313-B6EF-B2C02DEA4858}" type="presOf" srcId="{BDED9BE2-763E-439D-8835-717B5474FC7D}" destId="{8C633883-9334-43D3-8CCB-66503317FC4D}" srcOrd="1" destOrd="0" presId="urn:microsoft.com/office/officeart/2005/8/layout/radial5"/>
    <dgm:cxn modelId="{76B4CD13-263B-4EA9-85AD-35E125C4D838}" type="presOf" srcId="{BD107D0C-D8D9-43F4-AAE9-6579309003D8}" destId="{5BC860D0-6AA3-44CB-8F05-C0A2EAD2FD19}" srcOrd="0" destOrd="0" presId="urn:microsoft.com/office/officeart/2005/8/layout/radial5"/>
    <dgm:cxn modelId="{952866E7-895A-4790-863E-A0272F89EBE0}" type="presOf" srcId="{869AC758-0B08-486D-A3EE-384B7E1CB0D3}" destId="{17E735A2-C27A-4A02-9822-A3FC99BAD287}" srcOrd="0" destOrd="0" presId="urn:microsoft.com/office/officeart/2005/8/layout/radial5"/>
    <dgm:cxn modelId="{4410E94E-6755-4F50-AF3E-53A6EE233E48}" type="presOf" srcId="{BF6F5DF4-AD36-47E3-8E05-83E27E138388}" destId="{0B8D15DF-F81A-4C9C-BEC1-7CE4A021F4D6}" srcOrd="0" destOrd="0" presId="urn:microsoft.com/office/officeart/2005/8/layout/radial5"/>
    <dgm:cxn modelId="{4EB8C690-A4DA-4312-95E6-245616A5901D}" srcId="{664BE91E-A77C-49DE-A6AA-FC824AE27FC8}" destId="{637B34B0-920C-466D-9530-7F9CAF0C86A6}" srcOrd="1" destOrd="0" parTransId="{E763F35C-9413-4DE4-B1B0-C73BA44ED464}" sibTransId="{AB114B49-33E7-42D3-822F-53E8EA23E781}"/>
    <dgm:cxn modelId="{98C6AC35-0659-4AFC-8F57-C88A2621363C}" srcId="{664BE91E-A77C-49DE-A6AA-FC824AE27FC8}" destId="{8867EBCE-B176-48C9-BA1C-1BC764D20B6A}" srcOrd="4" destOrd="0" parTransId="{4483553E-4BE7-46A0-A362-6929EDA17CAD}" sibTransId="{43306785-94B3-46BE-8339-9C9F4619036B}"/>
    <dgm:cxn modelId="{536AF772-4E3F-44A6-B2DF-ECC69758D37E}" srcId="{664BE91E-A77C-49DE-A6AA-FC824AE27FC8}" destId="{BD107D0C-D8D9-43F4-AAE9-6579309003D8}" srcOrd="3" destOrd="0" parTransId="{BDED9BE2-763E-439D-8835-717B5474FC7D}" sibTransId="{F9AABE77-A031-491B-B752-FB5BA068AB15}"/>
    <dgm:cxn modelId="{B7A57703-D137-457E-B878-A6481D9ABD71}" type="presOf" srcId="{E763F35C-9413-4DE4-B1B0-C73BA44ED464}" destId="{81367E94-66CD-4384-A2C5-C8BFA3D7F7C9}" srcOrd="1" destOrd="0" presId="urn:microsoft.com/office/officeart/2005/8/layout/radial5"/>
    <dgm:cxn modelId="{399E2CC2-A4C1-49CF-A02C-33E9558B6D60}" srcId="{664BE91E-A77C-49DE-A6AA-FC824AE27FC8}" destId="{4D70C9F2-50CB-40A3-987A-0ED8FA219870}" srcOrd="5" destOrd="0" parTransId="{82C9AD52-B471-40E7-9E50-20384A1F31EA}" sibTransId="{4BE6EA09-B606-4EF2-A1E0-051609AF4FBC}"/>
    <dgm:cxn modelId="{F9A41073-61C7-47C0-8B62-0CCB0843D9DF}" srcId="{0000ADC7-E436-4A50-894B-A61A4D43C14F}" destId="{664BE91E-A77C-49DE-A6AA-FC824AE27FC8}" srcOrd="0" destOrd="0" parTransId="{181CEC25-6C40-4D4E-8883-F411A7A2EE80}" sibTransId="{717F9C1E-7687-48DD-B7CF-C0BCA0F560CA}"/>
    <dgm:cxn modelId="{0B43C90A-50B0-4221-94FC-A630610440E0}" type="presOf" srcId="{8867EBCE-B176-48C9-BA1C-1BC764D20B6A}" destId="{C1E42882-9FC5-4A3A-AA25-504604FF1881}" srcOrd="0" destOrd="0" presId="urn:microsoft.com/office/officeart/2005/8/layout/radial5"/>
    <dgm:cxn modelId="{B9E7BDEE-E94E-474A-829C-BB55050FC692}" type="presOf" srcId="{4483553E-4BE7-46A0-A362-6929EDA17CAD}" destId="{1E6265C3-9BD0-49AB-AA00-D545966CCF9E}" srcOrd="1" destOrd="0" presId="urn:microsoft.com/office/officeart/2005/8/layout/radial5"/>
    <dgm:cxn modelId="{6D0E0CCD-9B78-4D4E-91A4-D955E967AA1C}" type="presOf" srcId="{6C13BD45-F58A-4DFC-A90F-669F228134BF}" destId="{13F59B76-1D0B-41F8-B952-7ED5686BF09F}" srcOrd="0" destOrd="0" presId="urn:microsoft.com/office/officeart/2005/8/layout/radial5"/>
    <dgm:cxn modelId="{7953E9F0-E180-4071-BB5A-D51A7BA4D866}" type="presOf" srcId="{4D70C9F2-50CB-40A3-987A-0ED8FA219870}" destId="{E95294B6-B0B8-4D8D-BB27-BF023DB2D161}" srcOrd="0" destOrd="0" presId="urn:microsoft.com/office/officeart/2005/8/layout/radial5"/>
    <dgm:cxn modelId="{F5D67CB7-8372-44A9-8F0A-DC049BF14D44}" type="presOf" srcId="{5259532F-DDB5-4295-85AC-0B17193B4CB8}" destId="{7EFC8C9C-F6FE-4CBA-A150-4FFA1A1D84C2}" srcOrd="1" destOrd="0" presId="urn:microsoft.com/office/officeart/2005/8/layout/radial5"/>
    <dgm:cxn modelId="{28421DCB-742F-4FE7-BCDC-879827B3314D}" type="presOf" srcId="{5259532F-DDB5-4295-85AC-0B17193B4CB8}" destId="{F642B44C-0A5C-4914-8969-28A76DFE26DD}" srcOrd="0" destOrd="0" presId="urn:microsoft.com/office/officeart/2005/8/layout/radial5"/>
    <dgm:cxn modelId="{EA307B95-27D2-4A42-A8BA-8EFCA2FB6C26}" type="presParOf" srcId="{3D764BED-AC97-49F3-BC01-AC332B5EC959}" destId="{524D24A2-0DAC-4044-B437-87741B10014E}" srcOrd="0" destOrd="0" presId="urn:microsoft.com/office/officeart/2005/8/layout/radial5"/>
    <dgm:cxn modelId="{F2CBE680-59BA-4720-B218-40830D8EF243}" type="presParOf" srcId="{3D764BED-AC97-49F3-BC01-AC332B5EC959}" destId="{13F59B76-1D0B-41F8-B952-7ED5686BF09F}" srcOrd="1" destOrd="0" presId="urn:microsoft.com/office/officeart/2005/8/layout/radial5"/>
    <dgm:cxn modelId="{E010B413-15EC-483B-8F24-A2B6A81A90D1}" type="presParOf" srcId="{13F59B76-1D0B-41F8-B952-7ED5686BF09F}" destId="{8E38A527-208C-4C41-AABC-C0293AEE161B}" srcOrd="0" destOrd="0" presId="urn:microsoft.com/office/officeart/2005/8/layout/radial5"/>
    <dgm:cxn modelId="{E547F9CA-3442-4267-9248-07BF203796A8}" type="presParOf" srcId="{3D764BED-AC97-49F3-BC01-AC332B5EC959}" destId="{0B8D15DF-F81A-4C9C-BEC1-7CE4A021F4D6}" srcOrd="2" destOrd="0" presId="urn:microsoft.com/office/officeart/2005/8/layout/radial5"/>
    <dgm:cxn modelId="{4E81F93C-078E-462B-83D3-8E3D0EFD0B21}" type="presParOf" srcId="{3D764BED-AC97-49F3-BC01-AC332B5EC959}" destId="{F6FA8909-FB30-442D-A639-318A758D0D52}" srcOrd="3" destOrd="0" presId="urn:microsoft.com/office/officeart/2005/8/layout/radial5"/>
    <dgm:cxn modelId="{9C421480-C41B-4637-9F18-197BC9901751}" type="presParOf" srcId="{F6FA8909-FB30-442D-A639-318A758D0D52}" destId="{81367E94-66CD-4384-A2C5-C8BFA3D7F7C9}" srcOrd="0" destOrd="0" presId="urn:microsoft.com/office/officeart/2005/8/layout/radial5"/>
    <dgm:cxn modelId="{72131CB0-34D9-4172-9387-28F35D825474}" type="presParOf" srcId="{3D764BED-AC97-49F3-BC01-AC332B5EC959}" destId="{DA72C79F-C621-496E-BA29-1A3A6E6B451B}" srcOrd="4" destOrd="0" presId="urn:microsoft.com/office/officeart/2005/8/layout/radial5"/>
    <dgm:cxn modelId="{5B14ABF9-8B63-4F7C-A47D-DA26DDA5679D}" type="presParOf" srcId="{3D764BED-AC97-49F3-BC01-AC332B5EC959}" destId="{17E735A2-C27A-4A02-9822-A3FC99BAD287}" srcOrd="5" destOrd="0" presId="urn:microsoft.com/office/officeart/2005/8/layout/radial5"/>
    <dgm:cxn modelId="{C5164670-2AB0-44AF-A734-05431EB6F5C0}" type="presParOf" srcId="{17E735A2-C27A-4A02-9822-A3FC99BAD287}" destId="{01AD7E9B-3B33-452D-AD80-C6375E82059C}" srcOrd="0" destOrd="0" presId="urn:microsoft.com/office/officeart/2005/8/layout/radial5"/>
    <dgm:cxn modelId="{DD38B528-5A07-4918-99C5-EB584945C9DD}" type="presParOf" srcId="{3D764BED-AC97-49F3-BC01-AC332B5EC959}" destId="{CB1A216E-090D-424A-A789-36320844EB3C}" srcOrd="6" destOrd="0" presId="urn:microsoft.com/office/officeart/2005/8/layout/radial5"/>
    <dgm:cxn modelId="{DADCC127-3B9E-4CA5-8B48-6AC950255DE8}" type="presParOf" srcId="{3D764BED-AC97-49F3-BC01-AC332B5EC959}" destId="{EA20AB49-8BE5-49AA-A6B5-E506B0B51803}" srcOrd="7" destOrd="0" presId="urn:microsoft.com/office/officeart/2005/8/layout/radial5"/>
    <dgm:cxn modelId="{5DD0EB74-CA9B-4015-9309-E33E938D39BE}" type="presParOf" srcId="{EA20AB49-8BE5-49AA-A6B5-E506B0B51803}" destId="{8C633883-9334-43D3-8CCB-66503317FC4D}" srcOrd="0" destOrd="0" presId="urn:microsoft.com/office/officeart/2005/8/layout/radial5"/>
    <dgm:cxn modelId="{52F22D20-2DE4-443C-8B7D-A52E56BD916C}" type="presParOf" srcId="{3D764BED-AC97-49F3-BC01-AC332B5EC959}" destId="{5BC860D0-6AA3-44CB-8F05-C0A2EAD2FD19}" srcOrd="8" destOrd="0" presId="urn:microsoft.com/office/officeart/2005/8/layout/radial5"/>
    <dgm:cxn modelId="{FCE4012A-250C-4527-9120-BB6FB6CFF398}" type="presParOf" srcId="{3D764BED-AC97-49F3-BC01-AC332B5EC959}" destId="{F71739EC-4035-4C23-A682-92B05539E6FE}" srcOrd="9" destOrd="0" presId="urn:microsoft.com/office/officeart/2005/8/layout/radial5"/>
    <dgm:cxn modelId="{51B7FA9E-8F97-4A8B-A7D3-D469AF163666}" type="presParOf" srcId="{F71739EC-4035-4C23-A682-92B05539E6FE}" destId="{1E6265C3-9BD0-49AB-AA00-D545966CCF9E}" srcOrd="0" destOrd="0" presId="urn:microsoft.com/office/officeart/2005/8/layout/radial5"/>
    <dgm:cxn modelId="{FD9357FE-E8D7-4CE5-8FD0-44B131D7E50D}" type="presParOf" srcId="{3D764BED-AC97-49F3-BC01-AC332B5EC959}" destId="{C1E42882-9FC5-4A3A-AA25-504604FF1881}" srcOrd="10" destOrd="0" presId="urn:microsoft.com/office/officeart/2005/8/layout/radial5"/>
    <dgm:cxn modelId="{C16D71B9-BC99-488E-BF22-C39F5EE04C3D}" type="presParOf" srcId="{3D764BED-AC97-49F3-BC01-AC332B5EC959}" destId="{FAA3BFAC-2148-4AD4-8A15-74489CE848AE}" srcOrd="11" destOrd="0" presId="urn:microsoft.com/office/officeart/2005/8/layout/radial5"/>
    <dgm:cxn modelId="{DE00A80B-16B9-406C-B7C1-AEA2A3A6C8FA}" type="presParOf" srcId="{FAA3BFAC-2148-4AD4-8A15-74489CE848AE}" destId="{DE85CAAB-5436-4113-9CE3-51BF9B31BC62}" srcOrd="0" destOrd="0" presId="urn:microsoft.com/office/officeart/2005/8/layout/radial5"/>
    <dgm:cxn modelId="{8C2DC571-7A9E-48E1-ACCF-8F7878F091CA}" type="presParOf" srcId="{3D764BED-AC97-49F3-BC01-AC332B5EC959}" destId="{E95294B6-B0B8-4D8D-BB27-BF023DB2D161}" srcOrd="12" destOrd="0" presId="urn:microsoft.com/office/officeart/2005/8/layout/radial5"/>
    <dgm:cxn modelId="{125B9382-5B81-4EE1-8421-89C8ABAB7434}" type="presParOf" srcId="{3D764BED-AC97-49F3-BC01-AC332B5EC959}" destId="{F642B44C-0A5C-4914-8969-28A76DFE26DD}" srcOrd="13" destOrd="0" presId="urn:microsoft.com/office/officeart/2005/8/layout/radial5"/>
    <dgm:cxn modelId="{D15EA2C3-A554-4D42-BB38-FCD65699475F}" type="presParOf" srcId="{F642B44C-0A5C-4914-8969-28A76DFE26DD}" destId="{7EFC8C9C-F6FE-4CBA-A150-4FFA1A1D84C2}" srcOrd="0" destOrd="0" presId="urn:microsoft.com/office/officeart/2005/8/layout/radial5"/>
    <dgm:cxn modelId="{2660540F-AF86-4195-A17D-9FC14CD890D9}" type="presParOf" srcId="{3D764BED-AC97-49F3-BC01-AC332B5EC959}" destId="{DD78B848-1C07-4D64-9524-F3E494EABAB9}"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8B8B76-3566-4CD3-AB7C-CDC537DC07C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A7747C90-3445-4DA1-AC39-7BDA9826AC7A}">
      <dgm:prSet phldrT="[Text]" custT="1"/>
      <dgm:spPr/>
      <dgm:t>
        <a:bodyPr/>
        <a:lstStyle/>
        <a:p>
          <a:r>
            <a:rPr lang="en-IN" sz="1600" dirty="0" smtClean="0"/>
            <a:t>Service Monitoring and Diagnoses</a:t>
          </a:r>
          <a:endParaRPr lang="en-IN" sz="1600" dirty="0"/>
        </a:p>
      </dgm:t>
    </dgm:pt>
    <dgm:pt modelId="{9C534246-2A46-4B58-8C0D-26FAA376C246}" type="parTrans" cxnId="{25FA6BB5-6FE0-405C-B3AF-9266F7361A66}">
      <dgm:prSet/>
      <dgm:spPr/>
      <dgm:t>
        <a:bodyPr/>
        <a:lstStyle/>
        <a:p>
          <a:endParaRPr lang="en-IN"/>
        </a:p>
      </dgm:t>
    </dgm:pt>
    <dgm:pt modelId="{BA1CAEF3-894D-4AD4-AC02-05720F3EA58B}" type="sibTrans" cxnId="{25FA6BB5-6FE0-405C-B3AF-9266F7361A66}">
      <dgm:prSet/>
      <dgm:spPr/>
      <dgm:t>
        <a:bodyPr/>
        <a:lstStyle/>
        <a:p>
          <a:endParaRPr lang="en-IN"/>
        </a:p>
      </dgm:t>
    </dgm:pt>
    <dgm:pt modelId="{3020EBB3-7E68-4F43-A068-03FBB44F5E88}">
      <dgm:prSet phldrT="[Text]" custT="1"/>
      <dgm:spPr/>
      <dgm:t>
        <a:bodyPr/>
        <a:lstStyle/>
        <a:p>
          <a:r>
            <a:rPr lang="en-IN" sz="1600" dirty="0" smtClean="0"/>
            <a:t>Load Balancing</a:t>
          </a:r>
          <a:endParaRPr lang="en-IN" sz="1600" dirty="0"/>
        </a:p>
      </dgm:t>
    </dgm:pt>
    <dgm:pt modelId="{A13305AE-62AC-4AF4-AFDA-654B55275180}" type="parTrans" cxnId="{CFEB675A-44B6-48CC-A632-C251878783F4}">
      <dgm:prSet/>
      <dgm:spPr/>
      <dgm:t>
        <a:bodyPr/>
        <a:lstStyle/>
        <a:p>
          <a:endParaRPr lang="en-IN"/>
        </a:p>
      </dgm:t>
    </dgm:pt>
    <dgm:pt modelId="{6BB45B3E-7A2B-4D03-BB75-B425B43089BB}" type="sibTrans" cxnId="{CFEB675A-44B6-48CC-A632-C251878783F4}">
      <dgm:prSet/>
      <dgm:spPr/>
      <dgm:t>
        <a:bodyPr/>
        <a:lstStyle/>
        <a:p>
          <a:endParaRPr lang="en-IN"/>
        </a:p>
      </dgm:t>
    </dgm:pt>
    <dgm:pt modelId="{BF983FE3-D45C-4CBD-9F3D-B3E482625D19}">
      <dgm:prSet phldrT="[Text]" custT="1"/>
      <dgm:spPr/>
      <dgm:t>
        <a:bodyPr/>
        <a:lstStyle/>
        <a:p>
          <a:r>
            <a:rPr lang="en-IN" sz="1600" dirty="0" smtClean="0"/>
            <a:t>Govern and address the resource manager regarding issues to adds or removes VM to balance the cluster..</a:t>
          </a:r>
          <a:endParaRPr lang="en-IN" sz="1600" dirty="0"/>
        </a:p>
      </dgm:t>
    </dgm:pt>
    <dgm:pt modelId="{1FB53267-3F8E-436C-BE58-2B44E4053E29}" type="parTrans" cxnId="{1F2C5FF2-CB71-4941-84A0-B417EB95F3AB}">
      <dgm:prSet/>
      <dgm:spPr/>
      <dgm:t>
        <a:bodyPr/>
        <a:lstStyle/>
        <a:p>
          <a:endParaRPr lang="en-IN"/>
        </a:p>
      </dgm:t>
    </dgm:pt>
    <dgm:pt modelId="{EFF01AB7-1020-4283-AF6B-3BE670131F54}" type="sibTrans" cxnId="{1F2C5FF2-CB71-4941-84A0-B417EB95F3AB}">
      <dgm:prSet/>
      <dgm:spPr/>
      <dgm:t>
        <a:bodyPr/>
        <a:lstStyle/>
        <a:p>
          <a:endParaRPr lang="en-IN"/>
        </a:p>
      </dgm:t>
    </dgm:pt>
    <dgm:pt modelId="{DC42AFB6-F8B5-4FCB-8EBC-DDF39BECBEF3}">
      <dgm:prSet phldrT="[Text]" custT="1"/>
      <dgm:spPr/>
      <dgm:t>
        <a:bodyPr/>
        <a:lstStyle/>
        <a:p>
          <a:r>
            <a:rPr lang="en-IN" sz="1600" dirty="0" smtClean="0"/>
            <a:t>Naming Service</a:t>
          </a:r>
          <a:endParaRPr lang="en-IN" sz="1600" dirty="0"/>
        </a:p>
      </dgm:t>
    </dgm:pt>
    <dgm:pt modelId="{2430BDFC-DD44-40B1-B7A8-872F25D3332E}" type="parTrans" cxnId="{22EFBE3D-7B30-40B1-88F5-746DF2EE8347}">
      <dgm:prSet/>
      <dgm:spPr/>
      <dgm:t>
        <a:bodyPr/>
        <a:lstStyle/>
        <a:p>
          <a:endParaRPr lang="en-IN"/>
        </a:p>
      </dgm:t>
    </dgm:pt>
    <dgm:pt modelId="{C5987504-FFF1-4E2B-A8EF-1F4D65A52D07}" type="sibTrans" cxnId="{22EFBE3D-7B30-40B1-88F5-746DF2EE8347}">
      <dgm:prSet/>
      <dgm:spPr/>
      <dgm:t>
        <a:bodyPr/>
        <a:lstStyle/>
        <a:p>
          <a:endParaRPr lang="en-IN"/>
        </a:p>
      </dgm:t>
    </dgm:pt>
    <dgm:pt modelId="{C072A950-BCF2-48BB-9EF3-ABC4F0C633F3}">
      <dgm:prSet phldrT="[Text]" custT="1"/>
      <dgm:spPr/>
      <dgm:t>
        <a:bodyPr/>
        <a:lstStyle/>
        <a:p>
          <a:r>
            <a:rPr lang="en-IN" sz="1600" dirty="0" smtClean="0"/>
            <a:t>Maintains records of named service instances and endpoint addresses they listen on that changes when services move.</a:t>
          </a:r>
          <a:endParaRPr lang="en-IN" sz="1600" dirty="0"/>
        </a:p>
      </dgm:t>
    </dgm:pt>
    <dgm:pt modelId="{5C152299-9322-4442-B3FD-4809A49C95B6}" type="parTrans" cxnId="{50FFA008-9E31-47D3-95FD-D56CC7E49527}">
      <dgm:prSet/>
      <dgm:spPr/>
      <dgm:t>
        <a:bodyPr/>
        <a:lstStyle/>
        <a:p>
          <a:endParaRPr lang="en-IN"/>
        </a:p>
      </dgm:t>
    </dgm:pt>
    <dgm:pt modelId="{F1E177F9-4560-43E3-B988-32675CE8D6D7}" type="sibTrans" cxnId="{50FFA008-9E31-47D3-95FD-D56CC7E49527}">
      <dgm:prSet/>
      <dgm:spPr/>
      <dgm:t>
        <a:bodyPr/>
        <a:lstStyle/>
        <a:p>
          <a:endParaRPr lang="en-IN"/>
        </a:p>
      </dgm:t>
    </dgm:pt>
    <dgm:pt modelId="{61395E00-A7D5-4AF3-988E-6FB4AD1401AE}">
      <dgm:prSet phldrT="[Text]" custT="1"/>
      <dgm:spPr/>
      <dgm:t>
        <a:bodyPr/>
        <a:lstStyle/>
        <a:p>
          <a:r>
            <a:rPr lang="en-IN" sz="1600" dirty="0" smtClean="0"/>
            <a:t>Fault Analysis</a:t>
          </a:r>
          <a:endParaRPr lang="en-IN" sz="1600" dirty="0"/>
        </a:p>
      </dgm:t>
    </dgm:pt>
    <dgm:pt modelId="{0313FE23-D2A5-4C41-A3AF-3C2E662D8A55}" type="parTrans" cxnId="{F709D1FD-B2B9-4CA1-AD1A-826D3C9AB9D4}">
      <dgm:prSet/>
      <dgm:spPr/>
      <dgm:t>
        <a:bodyPr/>
        <a:lstStyle/>
        <a:p>
          <a:endParaRPr lang="en-IN"/>
        </a:p>
      </dgm:t>
    </dgm:pt>
    <dgm:pt modelId="{1AABBC70-81EE-458B-A8BB-C9530E6273BC}" type="sibTrans" cxnId="{F709D1FD-B2B9-4CA1-AD1A-826D3C9AB9D4}">
      <dgm:prSet/>
      <dgm:spPr/>
      <dgm:t>
        <a:bodyPr/>
        <a:lstStyle/>
        <a:p>
          <a:endParaRPr lang="en-IN"/>
        </a:p>
      </dgm:t>
    </dgm:pt>
    <dgm:pt modelId="{7DADA548-2BB4-4851-9A80-10B14A6FF383}">
      <dgm:prSet custT="1"/>
      <dgm:spPr/>
      <dgm:t>
        <a:bodyPr/>
        <a:lstStyle/>
        <a:p>
          <a:r>
            <a:rPr lang="en-IN" sz="1600" dirty="0" smtClean="0"/>
            <a:t>Designed for testing and validating numerous states and transitions that a service will experience.</a:t>
          </a:r>
          <a:endParaRPr lang="en-IN" sz="1600" dirty="0"/>
        </a:p>
      </dgm:t>
    </dgm:pt>
    <dgm:pt modelId="{70C422FA-8542-47EC-975F-44DA8085F867}" type="parTrans" cxnId="{8F858BC0-6CBD-4123-82CB-73168BAAD7A4}">
      <dgm:prSet/>
      <dgm:spPr/>
      <dgm:t>
        <a:bodyPr/>
        <a:lstStyle/>
        <a:p>
          <a:endParaRPr lang="en-IN"/>
        </a:p>
      </dgm:t>
    </dgm:pt>
    <dgm:pt modelId="{AA2D4C95-53EF-496F-A9BF-8BEF24CBA48F}" type="sibTrans" cxnId="{8F858BC0-6CBD-4123-82CB-73168BAAD7A4}">
      <dgm:prSet/>
      <dgm:spPr/>
      <dgm:t>
        <a:bodyPr/>
        <a:lstStyle/>
        <a:p>
          <a:endParaRPr lang="en-IN"/>
        </a:p>
      </dgm:t>
    </dgm:pt>
    <dgm:pt modelId="{164894D8-2388-41F8-A1C5-C0D5DB1F234B}">
      <dgm:prSet custT="1"/>
      <dgm:spPr/>
      <dgm:t>
        <a:bodyPr/>
        <a:lstStyle/>
        <a:p>
          <a:r>
            <a:rPr lang="en-IN" sz="1600" dirty="0" smtClean="0"/>
            <a:t>A set of metrics is automatically collected ,stored in auto created Azure account, aggregated, visualized and analysed.</a:t>
          </a:r>
        </a:p>
      </dgm:t>
    </dgm:pt>
    <dgm:pt modelId="{2994002C-EF5D-4FBF-A047-7271654A1792}" type="parTrans" cxnId="{0843408D-2669-4E96-97CA-81BEA4A0FB0C}">
      <dgm:prSet/>
      <dgm:spPr/>
      <dgm:t>
        <a:bodyPr/>
        <a:lstStyle/>
        <a:p>
          <a:endParaRPr lang="en-IN"/>
        </a:p>
      </dgm:t>
    </dgm:pt>
    <dgm:pt modelId="{2F9A471C-07A1-45E4-A073-B85D63E4C296}" type="sibTrans" cxnId="{0843408D-2669-4E96-97CA-81BEA4A0FB0C}">
      <dgm:prSet/>
      <dgm:spPr/>
      <dgm:t>
        <a:bodyPr/>
        <a:lstStyle/>
        <a:p>
          <a:endParaRPr lang="en-IN"/>
        </a:p>
      </dgm:t>
    </dgm:pt>
    <dgm:pt modelId="{2D7F0094-CB1F-4357-9FF0-086932E872BF}">
      <dgm:prSet custT="1"/>
      <dgm:spPr/>
      <dgm:t>
        <a:bodyPr/>
        <a:lstStyle/>
        <a:p>
          <a:r>
            <a:rPr lang="en-IN" sz="1600" smtClean="0"/>
            <a:t>Health Monitoring</a:t>
          </a:r>
          <a:endParaRPr lang="en-IN" sz="1600" dirty="0"/>
        </a:p>
      </dgm:t>
    </dgm:pt>
    <dgm:pt modelId="{BC8A95F0-47C8-4682-8B3D-93839DC3E650}" type="parTrans" cxnId="{E8D9C4C6-AD43-4D84-B878-303E7A73F229}">
      <dgm:prSet/>
      <dgm:spPr/>
      <dgm:t>
        <a:bodyPr/>
        <a:lstStyle/>
        <a:p>
          <a:endParaRPr lang="en-IN"/>
        </a:p>
      </dgm:t>
    </dgm:pt>
    <dgm:pt modelId="{EDCD643D-94F4-441C-AB8B-A4A2B2296B38}" type="sibTrans" cxnId="{E8D9C4C6-AD43-4D84-B878-303E7A73F229}">
      <dgm:prSet/>
      <dgm:spPr/>
      <dgm:t>
        <a:bodyPr/>
        <a:lstStyle/>
        <a:p>
          <a:endParaRPr lang="en-IN"/>
        </a:p>
      </dgm:t>
    </dgm:pt>
    <dgm:pt modelId="{C3CF4736-32A1-4B1A-B9C4-1049B13E54CC}">
      <dgm:prSet custT="1"/>
      <dgm:spPr/>
      <dgm:t>
        <a:bodyPr/>
        <a:lstStyle/>
        <a:p>
          <a:r>
            <a:rPr lang="en-IN" sz="1600" dirty="0" smtClean="0"/>
            <a:t>Resource Management</a:t>
          </a:r>
          <a:endParaRPr lang="en-IN" sz="1600" dirty="0"/>
        </a:p>
      </dgm:t>
    </dgm:pt>
    <dgm:pt modelId="{FAC007F0-4DA5-468C-B859-90FA52420DFE}" type="parTrans" cxnId="{8D06004C-219E-42D5-9DE6-D7972187397D}">
      <dgm:prSet/>
      <dgm:spPr/>
      <dgm:t>
        <a:bodyPr/>
        <a:lstStyle/>
        <a:p>
          <a:endParaRPr lang="en-IN"/>
        </a:p>
      </dgm:t>
    </dgm:pt>
    <dgm:pt modelId="{CAFC5F55-DB07-4138-9D07-92CF5FDCBDB9}" type="sibTrans" cxnId="{8D06004C-219E-42D5-9DE6-D7972187397D}">
      <dgm:prSet/>
      <dgm:spPr/>
      <dgm:t>
        <a:bodyPr/>
        <a:lstStyle/>
        <a:p>
          <a:endParaRPr lang="en-IN"/>
        </a:p>
      </dgm:t>
    </dgm:pt>
    <dgm:pt modelId="{1BD624F7-5D04-4834-A103-06F0C9668FB5}">
      <dgm:prSet custT="1"/>
      <dgm:spPr/>
      <dgm:t>
        <a:bodyPr/>
        <a:lstStyle/>
        <a:p>
          <a:r>
            <a:rPr lang="en-IN" sz="1600" dirty="0" smtClean="0"/>
            <a:t>Monitor the state of cluster and services and send reports to the health store for easy retrieval and evaluation</a:t>
          </a:r>
          <a:endParaRPr lang="en-IN" sz="1600" dirty="0"/>
        </a:p>
      </dgm:t>
    </dgm:pt>
    <dgm:pt modelId="{EDE69994-E627-4AF1-80AF-B1B87A6B592F}" type="parTrans" cxnId="{81B2A406-6A6A-4C8B-8B71-030B37F01716}">
      <dgm:prSet/>
      <dgm:spPr/>
      <dgm:t>
        <a:bodyPr/>
        <a:lstStyle/>
        <a:p>
          <a:endParaRPr lang="en-IN"/>
        </a:p>
      </dgm:t>
    </dgm:pt>
    <dgm:pt modelId="{360B56C8-1D33-4170-88C4-AE2C2859CE1A}" type="sibTrans" cxnId="{81B2A406-6A6A-4C8B-8B71-030B37F01716}">
      <dgm:prSet/>
      <dgm:spPr/>
      <dgm:t>
        <a:bodyPr/>
        <a:lstStyle/>
        <a:p>
          <a:endParaRPr lang="en-IN"/>
        </a:p>
      </dgm:t>
    </dgm:pt>
    <dgm:pt modelId="{86010244-AD8A-484D-ABE6-10F2C3D90AFC}">
      <dgm:prSet custT="1"/>
      <dgm:spPr/>
      <dgm:t>
        <a:bodyPr/>
        <a:lstStyle/>
        <a:p>
          <a:r>
            <a:rPr lang="en-IN" sz="1600" dirty="0" smtClean="0"/>
            <a:t>Application Capacity management</a:t>
          </a:r>
          <a:endParaRPr lang="en-IN" sz="1600" dirty="0"/>
        </a:p>
      </dgm:t>
    </dgm:pt>
    <dgm:pt modelId="{1170B03A-2821-4707-946E-2E43C740F9EA}" type="parTrans" cxnId="{92D14288-C131-4A01-BD36-F6C8200F82FE}">
      <dgm:prSet/>
      <dgm:spPr/>
      <dgm:t>
        <a:bodyPr/>
        <a:lstStyle/>
        <a:p>
          <a:endParaRPr lang="en-IN"/>
        </a:p>
      </dgm:t>
    </dgm:pt>
    <dgm:pt modelId="{0F3F8F61-36E5-49E2-8695-F785045DBB0E}" type="sibTrans" cxnId="{92D14288-C131-4A01-BD36-F6C8200F82FE}">
      <dgm:prSet/>
      <dgm:spPr/>
      <dgm:t>
        <a:bodyPr/>
        <a:lstStyle/>
        <a:p>
          <a:endParaRPr lang="en-IN"/>
        </a:p>
      </dgm:t>
    </dgm:pt>
    <dgm:pt modelId="{54AF5944-9A00-4E5F-AD08-B0DACCB7D71C}">
      <dgm:prSet custT="1"/>
      <dgm:spPr/>
      <dgm:t>
        <a:bodyPr/>
        <a:lstStyle/>
        <a:p>
          <a:r>
            <a:rPr lang="en-IN" sz="1600" dirty="0" smtClean="0"/>
            <a:t>Tracks requirements and resource consumption by services and distribute it according to load and hardware requirement.</a:t>
          </a:r>
          <a:endParaRPr lang="en-IN" sz="1600" dirty="0"/>
        </a:p>
      </dgm:t>
    </dgm:pt>
    <dgm:pt modelId="{2FAEF01E-ACDB-4B64-8B6E-C8E5D88B1966}" type="parTrans" cxnId="{818E00E2-14B9-41AF-B5AC-4528A5C244EB}">
      <dgm:prSet/>
      <dgm:spPr/>
      <dgm:t>
        <a:bodyPr/>
        <a:lstStyle/>
        <a:p>
          <a:endParaRPr lang="en-IN"/>
        </a:p>
      </dgm:t>
    </dgm:pt>
    <dgm:pt modelId="{7F22E173-5A5E-42FF-985F-95A92ABA615E}" type="sibTrans" cxnId="{818E00E2-14B9-41AF-B5AC-4528A5C244EB}">
      <dgm:prSet/>
      <dgm:spPr/>
      <dgm:t>
        <a:bodyPr/>
        <a:lstStyle/>
        <a:p>
          <a:endParaRPr lang="en-IN"/>
        </a:p>
      </dgm:t>
    </dgm:pt>
    <dgm:pt modelId="{0E45DF10-C6D7-4513-82EC-8029855B0ACA}">
      <dgm:prSet custT="1"/>
      <dgm:spPr/>
      <dgm:t>
        <a:bodyPr/>
        <a:lstStyle/>
        <a:p>
          <a:r>
            <a:rPr lang="en-IN" sz="1600" dirty="0" smtClean="0"/>
            <a:t>Manages capacity of nodes and cluster and disallows the total load to exceed the limit.</a:t>
          </a:r>
          <a:endParaRPr lang="en-IN" sz="1600" dirty="0"/>
        </a:p>
      </dgm:t>
    </dgm:pt>
    <dgm:pt modelId="{D7D665C2-49EC-4DE2-A3DE-4FF25D72575C}" type="parTrans" cxnId="{3E1FACE6-1ADF-49B3-B293-6375211A7538}">
      <dgm:prSet/>
      <dgm:spPr/>
      <dgm:t>
        <a:bodyPr/>
        <a:lstStyle/>
        <a:p>
          <a:endParaRPr lang="en-IN"/>
        </a:p>
      </dgm:t>
    </dgm:pt>
    <dgm:pt modelId="{0EE1D87C-0DC1-48D7-B076-0A6B4477DB09}" type="sibTrans" cxnId="{3E1FACE6-1ADF-49B3-B293-6375211A7538}">
      <dgm:prSet/>
      <dgm:spPr/>
      <dgm:t>
        <a:bodyPr/>
        <a:lstStyle/>
        <a:p>
          <a:endParaRPr lang="en-IN"/>
        </a:p>
      </dgm:t>
    </dgm:pt>
    <dgm:pt modelId="{9DB6C082-E384-428E-AD05-C272E538734B}" type="pres">
      <dgm:prSet presAssocID="{DF8B8B76-3566-4CD3-AB7C-CDC537DC07CC}" presName="Name0" presStyleCnt="0">
        <dgm:presLayoutVars>
          <dgm:dir/>
          <dgm:animLvl val="lvl"/>
          <dgm:resizeHandles val="exact"/>
        </dgm:presLayoutVars>
      </dgm:prSet>
      <dgm:spPr/>
      <dgm:t>
        <a:bodyPr/>
        <a:lstStyle/>
        <a:p>
          <a:endParaRPr lang="de-DE"/>
        </a:p>
      </dgm:t>
    </dgm:pt>
    <dgm:pt modelId="{50745083-989E-47E6-A462-2260F0040171}" type="pres">
      <dgm:prSet presAssocID="{A7747C90-3445-4DA1-AC39-7BDA9826AC7A}" presName="linNode" presStyleCnt="0"/>
      <dgm:spPr/>
    </dgm:pt>
    <dgm:pt modelId="{1A27B527-1E59-4CF1-B9EF-D3D0404FCBDF}" type="pres">
      <dgm:prSet presAssocID="{A7747C90-3445-4DA1-AC39-7BDA9826AC7A}" presName="parentText" presStyleLbl="node1" presStyleIdx="0" presStyleCnt="7" custScaleX="61389">
        <dgm:presLayoutVars>
          <dgm:chMax val="1"/>
          <dgm:bulletEnabled val="1"/>
        </dgm:presLayoutVars>
      </dgm:prSet>
      <dgm:spPr/>
      <dgm:t>
        <a:bodyPr/>
        <a:lstStyle/>
        <a:p>
          <a:endParaRPr lang="en-IN"/>
        </a:p>
      </dgm:t>
    </dgm:pt>
    <dgm:pt modelId="{448CBB69-07F0-4C9C-81C3-990B1D04A822}" type="pres">
      <dgm:prSet presAssocID="{A7747C90-3445-4DA1-AC39-7BDA9826AC7A}" presName="descendantText" presStyleLbl="alignAccFollowNode1" presStyleIdx="0" presStyleCnt="7" custScaleX="118878" custLinFactNeighborX="-1683" custLinFactNeighborY="-1282">
        <dgm:presLayoutVars>
          <dgm:bulletEnabled val="1"/>
        </dgm:presLayoutVars>
      </dgm:prSet>
      <dgm:spPr/>
      <dgm:t>
        <a:bodyPr/>
        <a:lstStyle/>
        <a:p>
          <a:endParaRPr lang="en-IN"/>
        </a:p>
      </dgm:t>
    </dgm:pt>
    <dgm:pt modelId="{34C53EC6-52F7-41EB-A9A9-B2E391780CD3}" type="pres">
      <dgm:prSet presAssocID="{BA1CAEF3-894D-4AD4-AC02-05720F3EA58B}" presName="sp" presStyleCnt="0"/>
      <dgm:spPr/>
    </dgm:pt>
    <dgm:pt modelId="{E92E12B3-0019-4DF6-8E09-97ED0911BB51}" type="pres">
      <dgm:prSet presAssocID="{3020EBB3-7E68-4F43-A068-03FBB44F5E88}" presName="linNode" presStyleCnt="0"/>
      <dgm:spPr/>
    </dgm:pt>
    <dgm:pt modelId="{66561ED1-3A7B-42DB-AFE2-9D63DBD8E827}" type="pres">
      <dgm:prSet presAssocID="{3020EBB3-7E68-4F43-A068-03FBB44F5E88}" presName="parentText" presStyleLbl="node1" presStyleIdx="1" presStyleCnt="7" custScaleX="61389">
        <dgm:presLayoutVars>
          <dgm:chMax val="1"/>
          <dgm:bulletEnabled val="1"/>
        </dgm:presLayoutVars>
      </dgm:prSet>
      <dgm:spPr/>
      <dgm:t>
        <a:bodyPr/>
        <a:lstStyle/>
        <a:p>
          <a:endParaRPr lang="en-IN"/>
        </a:p>
      </dgm:t>
    </dgm:pt>
    <dgm:pt modelId="{6E35CC09-361B-4FB3-AA7B-FA2696FFBD2D}" type="pres">
      <dgm:prSet presAssocID="{3020EBB3-7E68-4F43-A068-03FBB44F5E88}" presName="descendantText" presStyleLbl="alignAccFollowNode1" presStyleIdx="1" presStyleCnt="7" custScaleX="118878">
        <dgm:presLayoutVars>
          <dgm:bulletEnabled val="1"/>
        </dgm:presLayoutVars>
      </dgm:prSet>
      <dgm:spPr/>
      <dgm:t>
        <a:bodyPr/>
        <a:lstStyle/>
        <a:p>
          <a:endParaRPr lang="en-IN"/>
        </a:p>
      </dgm:t>
    </dgm:pt>
    <dgm:pt modelId="{B0986307-E510-4A5B-86D4-7AD31D437384}" type="pres">
      <dgm:prSet presAssocID="{6BB45B3E-7A2B-4D03-BB75-B425B43089BB}" presName="sp" presStyleCnt="0"/>
      <dgm:spPr/>
    </dgm:pt>
    <dgm:pt modelId="{562D0FFD-003B-4B24-AF82-486CB555FEB0}" type="pres">
      <dgm:prSet presAssocID="{DC42AFB6-F8B5-4FCB-8EBC-DDF39BECBEF3}" presName="linNode" presStyleCnt="0"/>
      <dgm:spPr/>
    </dgm:pt>
    <dgm:pt modelId="{E090A9D3-CB7D-42FD-9362-E14B754458CC}" type="pres">
      <dgm:prSet presAssocID="{DC42AFB6-F8B5-4FCB-8EBC-DDF39BECBEF3}" presName="parentText" presStyleLbl="node1" presStyleIdx="2" presStyleCnt="7" custScaleX="61389">
        <dgm:presLayoutVars>
          <dgm:chMax val="1"/>
          <dgm:bulletEnabled val="1"/>
        </dgm:presLayoutVars>
      </dgm:prSet>
      <dgm:spPr/>
      <dgm:t>
        <a:bodyPr/>
        <a:lstStyle/>
        <a:p>
          <a:endParaRPr lang="en-IN"/>
        </a:p>
      </dgm:t>
    </dgm:pt>
    <dgm:pt modelId="{A9827E94-5AAD-466D-8AA9-83B622828976}" type="pres">
      <dgm:prSet presAssocID="{DC42AFB6-F8B5-4FCB-8EBC-DDF39BECBEF3}" presName="descendantText" presStyleLbl="alignAccFollowNode1" presStyleIdx="2" presStyleCnt="7" custScaleX="118878">
        <dgm:presLayoutVars>
          <dgm:bulletEnabled val="1"/>
        </dgm:presLayoutVars>
      </dgm:prSet>
      <dgm:spPr/>
      <dgm:t>
        <a:bodyPr/>
        <a:lstStyle/>
        <a:p>
          <a:endParaRPr lang="en-IN"/>
        </a:p>
      </dgm:t>
    </dgm:pt>
    <dgm:pt modelId="{484348B6-AB03-44F3-A1AB-F92609E34CD9}" type="pres">
      <dgm:prSet presAssocID="{C5987504-FFF1-4E2B-A8EF-1F4D65A52D07}" presName="sp" presStyleCnt="0"/>
      <dgm:spPr/>
    </dgm:pt>
    <dgm:pt modelId="{A3E60367-90F6-406E-BE58-6CA20F70FACD}" type="pres">
      <dgm:prSet presAssocID="{61395E00-A7D5-4AF3-988E-6FB4AD1401AE}" presName="linNode" presStyleCnt="0"/>
      <dgm:spPr/>
    </dgm:pt>
    <dgm:pt modelId="{8ABCDA7F-F81E-4224-84FC-11F5D6168589}" type="pres">
      <dgm:prSet presAssocID="{61395E00-A7D5-4AF3-988E-6FB4AD1401AE}" presName="parentText" presStyleLbl="node1" presStyleIdx="3" presStyleCnt="7" custScaleX="61389" custLinFactNeighborX="-741" custLinFactNeighborY="2198">
        <dgm:presLayoutVars>
          <dgm:chMax val="1"/>
          <dgm:bulletEnabled val="1"/>
        </dgm:presLayoutVars>
      </dgm:prSet>
      <dgm:spPr/>
      <dgm:t>
        <a:bodyPr/>
        <a:lstStyle/>
        <a:p>
          <a:endParaRPr lang="en-IN"/>
        </a:p>
      </dgm:t>
    </dgm:pt>
    <dgm:pt modelId="{8D7426E9-3F8C-44EE-8A5D-939EDEC96015}" type="pres">
      <dgm:prSet presAssocID="{61395E00-A7D5-4AF3-988E-6FB4AD1401AE}" presName="descendantText" presStyleLbl="alignAccFollowNode1" presStyleIdx="3" presStyleCnt="7" custScaleX="118878">
        <dgm:presLayoutVars>
          <dgm:bulletEnabled val="1"/>
        </dgm:presLayoutVars>
      </dgm:prSet>
      <dgm:spPr/>
      <dgm:t>
        <a:bodyPr/>
        <a:lstStyle/>
        <a:p>
          <a:endParaRPr lang="en-IN"/>
        </a:p>
      </dgm:t>
    </dgm:pt>
    <dgm:pt modelId="{FF0CBEFF-4697-43C4-98CB-09D94C426D0F}" type="pres">
      <dgm:prSet presAssocID="{1AABBC70-81EE-458B-A8BB-C9530E6273BC}" presName="sp" presStyleCnt="0"/>
      <dgm:spPr/>
    </dgm:pt>
    <dgm:pt modelId="{0C9BE966-E7D8-450E-B61A-62529146D0AD}" type="pres">
      <dgm:prSet presAssocID="{2D7F0094-CB1F-4357-9FF0-086932E872BF}" presName="linNode" presStyleCnt="0"/>
      <dgm:spPr/>
    </dgm:pt>
    <dgm:pt modelId="{61EC055A-DB73-4D1C-80D1-D3DC44771666}" type="pres">
      <dgm:prSet presAssocID="{2D7F0094-CB1F-4357-9FF0-086932E872BF}" presName="parentText" presStyleLbl="node1" presStyleIdx="4" presStyleCnt="7" custScaleX="59596">
        <dgm:presLayoutVars>
          <dgm:chMax val="1"/>
          <dgm:bulletEnabled val="1"/>
        </dgm:presLayoutVars>
      </dgm:prSet>
      <dgm:spPr/>
      <dgm:t>
        <a:bodyPr/>
        <a:lstStyle/>
        <a:p>
          <a:endParaRPr lang="en-IN"/>
        </a:p>
      </dgm:t>
    </dgm:pt>
    <dgm:pt modelId="{DC521513-3CC6-40EA-83AC-BC51F63C86BD}" type="pres">
      <dgm:prSet presAssocID="{2D7F0094-CB1F-4357-9FF0-086932E872BF}" presName="descendantText" presStyleLbl="alignAccFollowNode1" presStyleIdx="4" presStyleCnt="7" custScaleX="119886" custScaleY="106393">
        <dgm:presLayoutVars>
          <dgm:bulletEnabled val="1"/>
        </dgm:presLayoutVars>
      </dgm:prSet>
      <dgm:spPr/>
      <dgm:t>
        <a:bodyPr/>
        <a:lstStyle/>
        <a:p>
          <a:endParaRPr lang="en-IN"/>
        </a:p>
      </dgm:t>
    </dgm:pt>
    <dgm:pt modelId="{E2FBA174-31C6-440F-B6CA-631DEA779FD3}" type="pres">
      <dgm:prSet presAssocID="{EDCD643D-94F4-441C-AB8B-A4A2B2296B38}" presName="sp" presStyleCnt="0"/>
      <dgm:spPr/>
    </dgm:pt>
    <dgm:pt modelId="{F0A8AC0B-949E-4660-B9DD-EB5649CF290B}" type="pres">
      <dgm:prSet presAssocID="{C3CF4736-32A1-4B1A-B9C4-1049B13E54CC}" presName="linNode" presStyleCnt="0"/>
      <dgm:spPr/>
    </dgm:pt>
    <dgm:pt modelId="{FF203154-D414-4953-82BE-83714E4A1836}" type="pres">
      <dgm:prSet presAssocID="{C3CF4736-32A1-4B1A-B9C4-1049B13E54CC}" presName="parentText" presStyleLbl="node1" presStyleIdx="5" presStyleCnt="7" custScaleX="59596">
        <dgm:presLayoutVars>
          <dgm:chMax val="1"/>
          <dgm:bulletEnabled val="1"/>
        </dgm:presLayoutVars>
      </dgm:prSet>
      <dgm:spPr/>
      <dgm:t>
        <a:bodyPr/>
        <a:lstStyle/>
        <a:p>
          <a:endParaRPr lang="en-IN"/>
        </a:p>
      </dgm:t>
    </dgm:pt>
    <dgm:pt modelId="{B0556041-65FD-4F8E-9045-443472935EDA}" type="pres">
      <dgm:prSet presAssocID="{C3CF4736-32A1-4B1A-B9C4-1049B13E54CC}" presName="descendantText" presStyleLbl="alignAccFollowNode1" presStyleIdx="5" presStyleCnt="7" custScaleX="119413">
        <dgm:presLayoutVars>
          <dgm:bulletEnabled val="1"/>
        </dgm:presLayoutVars>
      </dgm:prSet>
      <dgm:spPr/>
      <dgm:t>
        <a:bodyPr/>
        <a:lstStyle/>
        <a:p>
          <a:endParaRPr lang="en-IN"/>
        </a:p>
      </dgm:t>
    </dgm:pt>
    <dgm:pt modelId="{1BA38AAB-5B86-464A-BE61-3090E6B40E36}" type="pres">
      <dgm:prSet presAssocID="{CAFC5F55-DB07-4138-9D07-92CF5FDCBDB9}" presName="sp" presStyleCnt="0"/>
      <dgm:spPr/>
    </dgm:pt>
    <dgm:pt modelId="{0EFE6FB4-E094-4AAA-9BF3-BFD929FEA6A8}" type="pres">
      <dgm:prSet presAssocID="{86010244-AD8A-484D-ABE6-10F2C3D90AFC}" presName="linNode" presStyleCnt="0"/>
      <dgm:spPr/>
    </dgm:pt>
    <dgm:pt modelId="{BBC728D0-8A13-4217-8E02-79F60704C7C0}" type="pres">
      <dgm:prSet presAssocID="{86010244-AD8A-484D-ABE6-10F2C3D90AFC}" presName="parentText" presStyleLbl="node1" presStyleIdx="6" presStyleCnt="7" custScaleX="59596">
        <dgm:presLayoutVars>
          <dgm:chMax val="1"/>
          <dgm:bulletEnabled val="1"/>
        </dgm:presLayoutVars>
      </dgm:prSet>
      <dgm:spPr/>
      <dgm:t>
        <a:bodyPr/>
        <a:lstStyle/>
        <a:p>
          <a:endParaRPr lang="en-IN"/>
        </a:p>
      </dgm:t>
    </dgm:pt>
    <dgm:pt modelId="{A9A4ED6D-E0E5-4818-B0AE-20B63C0F4251}" type="pres">
      <dgm:prSet presAssocID="{86010244-AD8A-484D-ABE6-10F2C3D90AFC}" presName="descendantText" presStyleLbl="alignAccFollowNode1" presStyleIdx="6" presStyleCnt="7" custScaleX="119413">
        <dgm:presLayoutVars>
          <dgm:bulletEnabled val="1"/>
        </dgm:presLayoutVars>
      </dgm:prSet>
      <dgm:spPr/>
      <dgm:t>
        <a:bodyPr/>
        <a:lstStyle/>
        <a:p>
          <a:endParaRPr lang="en-IN"/>
        </a:p>
      </dgm:t>
    </dgm:pt>
  </dgm:ptLst>
  <dgm:cxnLst>
    <dgm:cxn modelId="{BFC33C6E-10FF-486B-ACD0-17D78B18F2E5}" type="presOf" srcId="{2D7F0094-CB1F-4357-9FF0-086932E872BF}" destId="{61EC055A-DB73-4D1C-80D1-D3DC44771666}" srcOrd="0" destOrd="0" presId="urn:microsoft.com/office/officeart/2005/8/layout/vList5"/>
    <dgm:cxn modelId="{81B2A406-6A6A-4C8B-8B71-030B37F01716}" srcId="{2D7F0094-CB1F-4357-9FF0-086932E872BF}" destId="{1BD624F7-5D04-4834-A103-06F0C9668FB5}" srcOrd="0" destOrd="0" parTransId="{EDE69994-E627-4AF1-80AF-B1B87A6B592F}" sibTransId="{360B56C8-1D33-4170-88C4-AE2C2859CE1A}"/>
    <dgm:cxn modelId="{02BF41EB-A6D9-405B-A0B0-BD4061330556}" type="presOf" srcId="{7DADA548-2BB4-4851-9A80-10B14A6FF383}" destId="{8D7426E9-3F8C-44EE-8A5D-939EDEC96015}" srcOrd="0" destOrd="0" presId="urn:microsoft.com/office/officeart/2005/8/layout/vList5"/>
    <dgm:cxn modelId="{CFEB675A-44B6-48CC-A632-C251878783F4}" srcId="{DF8B8B76-3566-4CD3-AB7C-CDC537DC07CC}" destId="{3020EBB3-7E68-4F43-A068-03FBB44F5E88}" srcOrd="1" destOrd="0" parTransId="{A13305AE-62AC-4AF4-AFDA-654B55275180}" sibTransId="{6BB45B3E-7A2B-4D03-BB75-B425B43089BB}"/>
    <dgm:cxn modelId="{E8D9C4C6-AD43-4D84-B878-303E7A73F229}" srcId="{DF8B8B76-3566-4CD3-AB7C-CDC537DC07CC}" destId="{2D7F0094-CB1F-4357-9FF0-086932E872BF}" srcOrd="4" destOrd="0" parTransId="{BC8A95F0-47C8-4682-8B3D-93839DC3E650}" sibTransId="{EDCD643D-94F4-441C-AB8B-A4A2B2296B38}"/>
    <dgm:cxn modelId="{9468E8B8-9B17-41D7-9D34-8A6A2A1E0546}" type="presOf" srcId="{A7747C90-3445-4DA1-AC39-7BDA9826AC7A}" destId="{1A27B527-1E59-4CF1-B9EF-D3D0404FCBDF}" srcOrd="0" destOrd="0" presId="urn:microsoft.com/office/officeart/2005/8/layout/vList5"/>
    <dgm:cxn modelId="{8F858BC0-6CBD-4123-82CB-73168BAAD7A4}" srcId="{61395E00-A7D5-4AF3-988E-6FB4AD1401AE}" destId="{7DADA548-2BB4-4851-9A80-10B14A6FF383}" srcOrd="0" destOrd="0" parTransId="{70C422FA-8542-47EC-975F-44DA8085F867}" sibTransId="{AA2D4C95-53EF-496F-A9BF-8BEF24CBA48F}"/>
    <dgm:cxn modelId="{8D06004C-219E-42D5-9DE6-D7972187397D}" srcId="{DF8B8B76-3566-4CD3-AB7C-CDC537DC07CC}" destId="{C3CF4736-32A1-4B1A-B9C4-1049B13E54CC}" srcOrd="5" destOrd="0" parTransId="{FAC007F0-4DA5-468C-B859-90FA52420DFE}" sibTransId="{CAFC5F55-DB07-4138-9D07-92CF5FDCBDB9}"/>
    <dgm:cxn modelId="{15E4B5DD-E44B-44B3-9349-159CFE54BDDA}" type="presOf" srcId="{1BD624F7-5D04-4834-A103-06F0C9668FB5}" destId="{DC521513-3CC6-40EA-83AC-BC51F63C86BD}" srcOrd="0" destOrd="0" presId="urn:microsoft.com/office/officeart/2005/8/layout/vList5"/>
    <dgm:cxn modelId="{1F2C5FF2-CB71-4941-84A0-B417EB95F3AB}" srcId="{3020EBB3-7E68-4F43-A068-03FBB44F5E88}" destId="{BF983FE3-D45C-4CBD-9F3D-B3E482625D19}" srcOrd="0" destOrd="0" parTransId="{1FB53267-3F8E-436C-BE58-2B44E4053E29}" sibTransId="{EFF01AB7-1020-4283-AF6B-3BE670131F54}"/>
    <dgm:cxn modelId="{22EFBE3D-7B30-40B1-88F5-746DF2EE8347}" srcId="{DF8B8B76-3566-4CD3-AB7C-CDC537DC07CC}" destId="{DC42AFB6-F8B5-4FCB-8EBC-DDF39BECBEF3}" srcOrd="2" destOrd="0" parTransId="{2430BDFC-DD44-40B1-B7A8-872F25D3332E}" sibTransId="{C5987504-FFF1-4E2B-A8EF-1F4D65A52D07}"/>
    <dgm:cxn modelId="{0FED833A-F4C4-4C08-914D-7AC03DA4F143}" type="presOf" srcId="{86010244-AD8A-484D-ABE6-10F2C3D90AFC}" destId="{BBC728D0-8A13-4217-8E02-79F60704C7C0}" srcOrd="0" destOrd="0" presId="urn:microsoft.com/office/officeart/2005/8/layout/vList5"/>
    <dgm:cxn modelId="{EB715CD9-EB0D-4FD1-BA2F-6AEE052FFAB3}" type="presOf" srcId="{DC42AFB6-F8B5-4FCB-8EBC-DDF39BECBEF3}" destId="{E090A9D3-CB7D-42FD-9362-E14B754458CC}" srcOrd="0" destOrd="0" presId="urn:microsoft.com/office/officeart/2005/8/layout/vList5"/>
    <dgm:cxn modelId="{F2108A11-D3CF-466F-98A0-9E57B671D083}" type="presOf" srcId="{61395E00-A7D5-4AF3-988E-6FB4AD1401AE}" destId="{8ABCDA7F-F81E-4224-84FC-11F5D6168589}" srcOrd="0" destOrd="0" presId="urn:microsoft.com/office/officeart/2005/8/layout/vList5"/>
    <dgm:cxn modelId="{9D009E25-337B-4473-B480-B69923D3BC5E}" type="presOf" srcId="{0E45DF10-C6D7-4513-82EC-8029855B0ACA}" destId="{A9A4ED6D-E0E5-4818-B0AE-20B63C0F4251}" srcOrd="0" destOrd="0" presId="urn:microsoft.com/office/officeart/2005/8/layout/vList5"/>
    <dgm:cxn modelId="{A34CC4A7-9E27-4EF4-99E7-45E31ABD60DB}" type="presOf" srcId="{DF8B8B76-3566-4CD3-AB7C-CDC537DC07CC}" destId="{9DB6C082-E384-428E-AD05-C272E538734B}" srcOrd="0" destOrd="0" presId="urn:microsoft.com/office/officeart/2005/8/layout/vList5"/>
    <dgm:cxn modelId="{50FFA008-9E31-47D3-95FD-D56CC7E49527}" srcId="{DC42AFB6-F8B5-4FCB-8EBC-DDF39BECBEF3}" destId="{C072A950-BCF2-48BB-9EF3-ABC4F0C633F3}" srcOrd="0" destOrd="0" parTransId="{5C152299-9322-4442-B3FD-4809A49C95B6}" sibTransId="{F1E177F9-4560-43E3-B988-32675CE8D6D7}"/>
    <dgm:cxn modelId="{4DC753F2-D43F-46D8-BF1D-8BDCE0C54B00}" type="presOf" srcId="{C3CF4736-32A1-4B1A-B9C4-1049B13E54CC}" destId="{FF203154-D414-4953-82BE-83714E4A1836}" srcOrd="0" destOrd="0" presId="urn:microsoft.com/office/officeart/2005/8/layout/vList5"/>
    <dgm:cxn modelId="{92D14288-C131-4A01-BD36-F6C8200F82FE}" srcId="{DF8B8B76-3566-4CD3-AB7C-CDC537DC07CC}" destId="{86010244-AD8A-484D-ABE6-10F2C3D90AFC}" srcOrd="6" destOrd="0" parTransId="{1170B03A-2821-4707-946E-2E43C740F9EA}" sibTransId="{0F3F8F61-36E5-49E2-8695-F785045DBB0E}"/>
    <dgm:cxn modelId="{318F78FB-CBE4-45EA-9C45-8DCF723E8EE0}" type="presOf" srcId="{3020EBB3-7E68-4F43-A068-03FBB44F5E88}" destId="{66561ED1-3A7B-42DB-AFE2-9D63DBD8E827}" srcOrd="0" destOrd="0" presId="urn:microsoft.com/office/officeart/2005/8/layout/vList5"/>
    <dgm:cxn modelId="{FFE46C5C-F962-433F-B206-DB99156543F1}" type="presOf" srcId="{164894D8-2388-41F8-A1C5-C0D5DB1F234B}" destId="{448CBB69-07F0-4C9C-81C3-990B1D04A822}" srcOrd="0" destOrd="0" presId="urn:microsoft.com/office/officeart/2005/8/layout/vList5"/>
    <dgm:cxn modelId="{F709D1FD-B2B9-4CA1-AD1A-826D3C9AB9D4}" srcId="{DF8B8B76-3566-4CD3-AB7C-CDC537DC07CC}" destId="{61395E00-A7D5-4AF3-988E-6FB4AD1401AE}" srcOrd="3" destOrd="0" parTransId="{0313FE23-D2A5-4C41-A3AF-3C2E662D8A55}" sibTransId="{1AABBC70-81EE-458B-A8BB-C9530E6273BC}"/>
    <dgm:cxn modelId="{7B05D4DF-2379-4D76-AB44-A05BAF066247}" type="presOf" srcId="{54AF5944-9A00-4E5F-AD08-B0DACCB7D71C}" destId="{B0556041-65FD-4F8E-9045-443472935EDA}" srcOrd="0" destOrd="0" presId="urn:microsoft.com/office/officeart/2005/8/layout/vList5"/>
    <dgm:cxn modelId="{25FA6BB5-6FE0-405C-B3AF-9266F7361A66}" srcId="{DF8B8B76-3566-4CD3-AB7C-CDC537DC07CC}" destId="{A7747C90-3445-4DA1-AC39-7BDA9826AC7A}" srcOrd="0" destOrd="0" parTransId="{9C534246-2A46-4B58-8C0D-26FAA376C246}" sibTransId="{BA1CAEF3-894D-4AD4-AC02-05720F3EA58B}"/>
    <dgm:cxn modelId="{818E00E2-14B9-41AF-B5AC-4528A5C244EB}" srcId="{C3CF4736-32A1-4B1A-B9C4-1049B13E54CC}" destId="{54AF5944-9A00-4E5F-AD08-B0DACCB7D71C}" srcOrd="0" destOrd="0" parTransId="{2FAEF01E-ACDB-4B64-8B6E-C8E5D88B1966}" sibTransId="{7F22E173-5A5E-42FF-985F-95A92ABA615E}"/>
    <dgm:cxn modelId="{0843408D-2669-4E96-97CA-81BEA4A0FB0C}" srcId="{A7747C90-3445-4DA1-AC39-7BDA9826AC7A}" destId="{164894D8-2388-41F8-A1C5-C0D5DB1F234B}" srcOrd="0" destOrd="0" parTransId="{2994002C-EF5D-4FBF-A047-7271654A1792}" sibTransId="{2F9A471C-07A1-45E4-A073-B85D63E4C296}"/>
    <dgm:cxn modelId="{3E1FACE6-1ADF-49B3-B293-6375211A7538}" srcId="{86010244-AD8A-484D-ABE6-10F2C3D90AFC}" destId="{0E45DF10-C6D7-4513-82EC-8029855B0ACA}" srcOrd="0" destOrd="0" parTransId="{D7D665C2-49EC-4DE2-A3DE-4FF25D72575C}" sibTransId="{0EE1D87C-0DC1-48D7-B076-0A6B4477DB09}"/>
    <dgm:cxn modelId="{53624CCB-7EE0-42F8-BEAD-636AE7BF07C6}" type="presOf" srcId="{C072A950-BCF2-48BB-9EF3-ABC4F0C633F3}" destId="{A9827E94-5AAD-466D-8AA9-83B622828976}" srcOrd="0" destOrd="0" presId="urn:microsoft.com/office/officeart/2005/8/layout/vList5"/>
    <dgm:cxn modelId="{66CFD1E2-CC0A-45D7-B627-1F0A729FD494}" type="presOf" srcId="{BF983FE3-D45C-4CBD-9F3D-B3E482625D19}" destId="{6E35CC09-361B-4FB3-AA7B-FA2696FFBD2D}" srcOrd="0" destOrd="0" presId="urn:microsoft.com/office/officeart/2005/8/layout/vList5"/>
    <dgm:cxn modelId="{A6D2F6FB-D1E8-4BBE-BF49-63C4FB628525}" type="presParOf" srcId="{9DB6C082-E384-428E-AD05-C272E538734B}" destId="{50745083-989E-47E6-A462-2260F0040171}" srcOrd="0" destOrd="0" presId="urn:microsoft.com/office/officeart/2005/8/layout/vList5"/>
    <dgm:cxn modelId="{6D15ECA0-FA4A-4E22-BD01-94E6A730DFBD}" type="presParOf" srcId="{50745083-989E-47E6-A462-2260F0040171}" destId="{1A27B527-1E59-4CF1-B9EF-D3D0404FCBDF}" srcOrd="0" destOrd="0" presId="urn:microsoft.com/office/officeart/2005/8/layout/vList5"/>
    <dgm:cxn modelId="{8C4007C7-5A86-4B7D-AAED-8F511A9D6073}" type="presParOf" srcId="{50745083-989E-47E6-A462-2260F0040171}" destId="{448CBB69-07F0-4C9C-81C3-990B1D04A822}" srcOrd="1" destOrd="0" presId="urn:microsoft.com/office/officeart/2005/8/layout/vList5"/>
    <dgm:cxn modelId="{92EA2BE9-9192-46CF-8ACD-BB148361978D}" type="presParOf" srcId="{9DB6C082-E384-428E-AD05-C272E538734B}" destId="{34C53EC6-52F7-41EB-A9A9-B2E391780CD3}" srcOrd="1" destOrd="0" presId="urn:microsoft.com/office/officeart/2005/8/layout/vList5"/>
    <dgm:cxn modelId="{7F3935D6-2D22-40A1-BDE3-11804F7B8771}" type="presParOf" srcId="{9DB6C082-E384-428E-AD05-C272E538734B}" destId="{E92E12B3-0019-4DF6-8E09-97ED0911BB51}" srcOrd="2" destOrd="0" presId="urn:microsoft.com/office/officeart/2005/8/layout/vList5"/>
    <dgm:cxn modelId="{43D0F2AA-C6A6-4C0F-8579-77369AF7B8BE}" type="presParOf" srcId="{E92E12B3-0019-4DF6-8E09-97ED0911BB51}" destId="{66561ED1-3A7B-42DB-AFE2-9D63DBD8E827}" srcOrd="0" destOrd="0" presId="urn:microsoft.com/office/officeart/2005/8/layout/vList5"/>
    <dgm:cxn modelId="{9D5974E4-583F-4DDA-BC92-206571027B49}" type="presParOf" srcId="{E92E12B3-0019-4DF6-8E09-97ED0911BB51}" destId="{6E35CC09-361B-4FB3-AA7B-FA2696FFBD2D}" srcOrd="1" destOrd="0" presId="urn:microsoft.com/office/officeart/2005/8/layout/vList5"/>
    <dgm:cxn modelId="{0A7A32BC-B2CE-4E2B-BC95-786071B9DAC8}" type="presParOf" srcId="{9DB6C082-E384-428E-AD05-C272E538734B}" destId="{B0986307-E510-4A5B-86D4-7AD31D437384}" srcOrd="3" destOrd="0" presId="urn:microsoft.com/office/officeart/2005/8/layout/vList5"/>
    <dgm:cxn modelId="{72BF631C-57B2-4BEC-BE4C-258ECE6AE562}" type="presParOf" srcId="{9DB6C082-E384-428E-AD05-C272E538734B}" destId="{562D0FFD-003B-4B24-AF82-486CB555FEB0}" srcOrd="4" destOrd="0" presId="urn:microsoft.com/office/officeart/2005/8/layout/vList5"/>
    <dgm:cxn modelId="{655C4BD2-6EC1-4EC0-9DA9-A711D9489BCD}" type="presParOf" srcId="{562D0FFD-003B-4B24-AF82-486CB555FEB0}" destId="{E090A9D3-CB7D-42FD-9362-E14B754458CC}" srcOrd="0" destOrd="0" presId="urn:microsoft.com/office/officeart/2005/8/layout/vList5"/>
    <dgm:cxn modelId="{7F0D7CB9-E710-49D6-B943-134823E6F4E4}" type="presParOf" srcId="{562D0FFD-003B-4B24-AF82-486CB555FEB0}" destId="{A9827E94-5AAD-466D-8AA9-83B622828976}" srcOrd="1" destOrd="0" presId="urn:microsoft.com/office/officeart/2005/8/layout/vList5"/>
    <dgm:cxn modelId="{704D7413-24B0-43A9-91D1-0EFFC3D03CE8}" type="presParOf" srcId="{9DB6C082-E384-428E-AD05-C272E538734B}" destId="{484348B6-AB03-44F3-A1AB-F92609E34CD9}" srcOrd="5" destOrd="0" presId="urn:microsoft.com/office/officeart/2005/8/layout/vList5"/>
    <dgm:cxn modelId="{6C6C0861-42A4-4439-958E-E254DDCFBEFB}" type="presParOf" srcId="{9DB6C082-E384-428E-AD05-C272E538734B}" destId="{A3E60367-90F6-406E-BE58-6CA20F70FACD}" srcOrd="6" destOrd="0" presId="urn:microsoft.com/office/officeart/2005/8/layout/vList5"/>
    <dgm:cxn modelId="{03F96FE9-B9BE-41A9-8E54-D38AFA4DD5D2}" type="presParOf" srcId="{A3E60367-90F6-406E-BE58-6CA20F70FACD}" destId="{8ABCDA7F-F81E-4224-84FC-11F5D6168589}" srcOrd="0" destOrd="0" presId="urn:microsoft.com/office/officeart/2005/8/layout/vList5"/>
    <dgm:cxn modelId="{ECB9DFDD-2318-462B-9213-F249E511F9B1}" type="presParOf" srcId="{A3E60367-90F6-406E-BE58-6CA20F70FACD}" destId="{8D7426E9-3F8C-44EE-8A5D-939EDEC96015}" srcOrd="1" destOrd="0" presId="urn:microsoft.com/office/officeart/2005/8/layout/vList5"/>
    <dgm:cxn modelId="{121AE265-676C-4B8E-9632-18F9BB5F6DEB}" type="presParOf" srcId="{9DB6C082-E384-428E-AD05-C272E538734B}" destId="{FF0CBEFF-4697-43C4-98CB-09D94C426D0F}" srcOrd="7" destOrd="0" presId="urn:microsoft.com/office/officeart/2005/8/layout/vList5"/>
    <dgm:cxn modelId="{C4B2B164-E52A-48B8-B1CF-F00B0B971EE7}" type="presParOf" srcId="{9DB6C082-E384-428E-AD05-C272E538734B}" destId="{0C9BE966-E7D8-450E-B61A-62529146D0AD}" srcOrd="8" destOrd="0" presId="urn:microsoft.com/office/officeart/2005/8/layout/vList5"/>
    <dgm:cxn modelId="{EB92F11C-3BC2-42BE-BDED-33F0FB23F48B}" type="presParOf" srcId="{0C9BE966-E7D8-450E-B61A-62529146D0AD}" destId="{61EC055A-DB73-4D1C-80D1-D3DC44771666}" srcOrd="0" destOrd="0" presId="urn:microsoft.com/office/officeart/2005/8/layout/vList5"/>
    <dgm:cxn modelId="{20BCFEB0-BA9E-479F-9466-B358D9A9E371}" type="presParOf" srcId="{0C9BE966-E7D8-450E-B61A-62529146D0AD}" destId="{DC521513-3CC6-40EA-83AC-BC51F63C86BD}" srcOrd="1" destOrd="0" presId="urn:microsoft.com/office/officeart/2005/8/layout/vList5"/>
    <dgm:cxn modelId="{DE03694E-50C1-4E67-8ABB-560757FB7112}" type="presParOf" srcId="{9DB6C082-E384-428E-AD05-C272E538734B}" destId="{E2FBA174-31C6-440F-B6CA-631DEA779FD3}" srcOrd="9" destOrd="0" presId="urn:microsoft.com/office/officeart/2005/8/layout/vList5"/>
    <dgm:cxn modelId="{997E1EA8-93E5-4F3E-92AB-DBEFB7B5CA01}" type="presParOf" srcId="{9DB6C082-E384-428E-AD05-C272E538734B}" destId="{F0A8AC0B-949E-4660-B9DD-EB5649CF290B}" srcOrd="10" destOrd="0" presId="urn:microsoft.com/office/officeart/2005/8/layout/vList5"/>
    <dgm:cxn modelId="{8FD38F54-BAC4-41C3-A4D0-C12B568FC60D}" type="presParOf" srcId="{F0A8AC0B-949E-4660-B9DD-EB5649CF290B}" destId="{FF203154-D414-4953-82BE-83714E4A1836}" srcOrd="0" destOrd="0" presId="urn:microsoft.com/office/officeart/2005/8/layout/vList5"/>
    <dgm:cxn modelId="{4E704A2E-FAC8-4AA4-805A-B93E0A1CCB15}" type="presParOf" srcId="{F0A8AC0B-949E-4660-B9DD-EB5649CF290B}" destId="{B0556041-65FD-4F8E-9045-443472935EDA}" srcOrd="1" destOrd="0" presId="urn:microsoft.com/office/officeart/2005/8/layout/vList5"/>
    <dgm:cxn modelId="{F7D9578F-D598-4EE0-8C5F-C2906F3FE3B1}" type="presParOf" srcId="{9DB6C082-E384-428E-AD05-C272E538734B}" destId="{1BA38AAB-5B86-464A-BE61-3090E6B40E36}" srcOrd="11" destOrd="0" presId="urn:microsoft.com/office/officeart/2005/8/layout/vList5"/>
    <dgm:cxn modelId="{430D1045-595C-45B5-93DC-4780CDE6EB0C}" type="presParOf" srcId="{9DB6C082-E384-428E-AD05-C272E538734B}" destId="{0EFE6FB4-E094-4AAA-9BF3-BFD929FEA6A8}" srcOrd="12" destOrd="0" presId="urn:microsoft.com/office/officeart/2005/8/layout/vList5"/>
    <dgm:cxn modelId="{4089096D-3E65-4F26-AF52-5D67EFF18958}" type="presParOf" srcId="{0EFE6FB4-E094-4AAA-9BF3-BFD929FEA6A8}" destId="{BBC728D0-8A13-4217-8E02-79F60704C7C0}" srcOrd="0" destOrd="0" presId="urn:microsoft.com/office/officeart/2005/8/layout/vList5"/>
    <dgm:cxn modelId="{44C27793-986D-4751-AE0D-243A7CEB2897}" type="presParOf" srcId="{0EFE6FB4-E094-4AAA-9BF3-BFD929FEA6A8}" destId="{A9A4ED6D-E0E5-4818-B0AE-20B63C0F425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F6B189-5DE3-404D-8A18-6B7A5EFD06C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05CBB584-8C94-4FE6-9C79-92610F475E7F}">
      <dgm:prSet phldrT="[Text]"/>
      <dgm:spPr/>
      <dgm:t>
        <a:bodyPr/>
        <a:lstStyle/>
        <a:p>
          <a:r>
            <a:rPr lang="en-IN" dirty="0" smtClean="0"/>
            <a:t>Micro Services</a:t>
          </a:r>
          <a:endParaRPr lang="en-IN" dirty="0"/>
        </a:p>
      </dgm:t>
    </dgm:pt>
    <dgm:pt modelId="{F99414E6-DA3E-4732-828B-67A02E52473B}" type="parTrans" cxnId="{65BCE8DD-A84F-4F16-8228-5737FDC19DA7}">
      <dgm:prSet/>
      <dgm:spPr/>
      <dgm:t>
        <a:bodyPr/>
        <a:lstStyle/>
        <a:p>
          <a:endParaRPr lang="en-IN"/>
        </a:p>
      </dgm:t>
    </dgm:pt>
    <dgm:pt modelId="{FBC41C00-F912-4269-A077-8882CCF303B0}" type="sibTrans" cxnId="{65BCE8DD-A84F-4F16-8228-5737FDC19DA7}">
      <dgm:prSet/>
      <dgm:spPr/>
      <dgm:t>
        <a:bodyPr/>
        <a:lstStyle/>
        <a:p>
          <a:endParaRPr lang="en-IN"/>
        </a:p>
      </dgm:t>
    </dgm:pt>
    <dgm:pt modelId="{6D265CF4-E81B-49E9-A22D-DDBE6CDE2227}">
      <dgm:prSet phldrT="[Text]"/>
      <dgm:spPr/>
      <dgm:t>
        <a:bodyPr/>
        <a:lstStyle/>
        <a:p>
          <a:r>
            <a:rPr lang="en-IN" dirty="0" smtClean="0"/>
            <a:t>Stateless</a:t>
          </a:r>
          <a:endParaRPr lang="en-IN" dirty="0"/>
        </a:p>
      </dgm:t>
    </dgm:pt>
    <dgm:pt modelId="{1730E897-BE8B-4106-88E6-782CB3722CDD}" type="parTrans" cxnId="{87CA9751-7E4E-476C-95C3-4A8756DBD291}">
      <dgm:prSet/>
      <dgm:spPr/>
      <dgm:t>
        <a:bodyPr/>
        <a:lstStyle/>
        <a:p>
          <a:endParaRPr lang="en-IN"/>
        </a:p>
      </dgm:t>
    </dgm:pt>
    <dgm:pt modelId="{A91B77E4-1753-4D1A-BE27-A8023B68B979}" type="sibTrans" cxnId="{87CA9751-7E4E-476C-95C3-4A8756DBD291}">
      <dgm:prSet/>
      <dgm:spPr/>
      <dgm:t>
        <a:bodyPr/>
        <a:lstStyle/>
        <a:p>
          <a:endParaRPr lang="en-IN"/>
        </a:p>
      </dgm:t>
    </dgm:pt>
    <dgm:pt modelId="{1507FAB4-815C-4F3F-8E0C-5E3E9FC60ECF}">
      <dgm:prSet phldrT="[Text]"/>
      <dgm:spPr/>
      <dgm:t>
        <a:bodyPr/>
        <a:lstStyle/>
        <a:p>
          <a:r>
            <a:rPr lang="en-IN" dirty="0" smtClean="0"/>
            <a:t>Stateless service Model</a:t>
          </a:r>
          <a:endParaRPr lang="en-IN" dirty="0"/>
        </a:p>
      </dgm:t>
    </dgm:pt>
    <dgm:pt modelId="{ECEECEFC-8BFD-49BC-AB94-CA7AFA2F8DE0}" type="parTrans" cxnId="{C9C5EA14-9E3A-4951-B9A8-E70196D24A1A}">
      <dgm:prSet/>
      <dgm:spPr/>
      <dgm:t>
        <a:bodyPr/>
        <a:lstStyle/>
        <a:p>
          <a:endParaRPr lang="en-IN"/>
        </a:p>
      </dgm:t>
    </dgm:pt>
    <dgm:pt modelId="{ADBE1AA6-5229-4B90-AEA7-84ACD43FC101}" type="sibTrans" cxnId="{C9C5EA14-9E3A-4951-B9A8-E70196D24A1A}">
      <dgm:prSet/>
      <dgm:spPr/>
      <dgm:t>
        <a:bodyPr/>
        <a:lstStyle/>
        <a:p>
          <a:endParaRPr lang="en-IN"/>
        </a:p>
      </dgm:t>
    </dgm:pt>
    <dgm:pt modelId="{084B9DCC-F2ED-4228-BB9B-CB6471C1891A}">
      <dgm:prSet phldrT="[Text]"/>
      <dgm:spPr/>
      <dgm:t>
        <a:bodyPr/>
        <a:lstStyle/>
        <a:p>
          <a:r>
            <a:rPr lang="en-IN" dirty="0" smtClean="0"/>
            <a:t>Web API OWIN’s Service Model</a:t>
          </a:r>
          <a:endParaRPr lang="en-IN" dirty="0"/>
        </a:p>
      </dgm:t>
    </dgm:pt>
    <dgm:pt modelId="{D70251EC-5676-4A4E-BF9C-2D6B68A5DDCC}" type="parTrans" cxnId="{F723FD3F-B148-492D-869C-E0154D4FF17B}">
      <dgm:prSet/>
      <dgm:spPr/>
      <dgm:t>
        <a:bodyPr/>
        <a:lstStyle/>
        <a:p>
          <a:endParaRPr lang="en-IN"/>
        </a:p>
      </dgm:t>
    </dgm:pt>
    <dgm:pt modelId="{481521BD-27FE-4000-BF91-3603E851534E}" type="sibTrans" cxnId="{F723FD3F-B148-492D-869C-E0154D4FF17B}">
      <dgm:prSet/>
      <dgm:spPr/>
      <dgm:t>
        <a:bodyPr/>
        <a:lstStyle/>
        <a:p>
          <a:endParaRPr lang="en-IN"/>
        </a:p>
      </dgm:t>
    </dgm:pt>
    <dgm:pt modelId="{D4980FD5-D6DC-4EEC-97E4-DB60AD21F51E}">
      <dgm:prSet phldrT="[Text]"/>
      <dgm:spPr/>
      <dgm:t>
        <a:bodyPr/>
        <a:lstStyle/>
        <a:p>
          <a:r>
            <a:rPr lang="en-IN" dirty="0" err="1" smtClean="0"/>
            <a:t>Stateful</a:t>
          </a:r>
          <a:endParaRPr lang="en-IN" dirty="0"/>
        </a:p>
      </dgm:t>
    </dgm:pt>
    <dgm:pt modelId="{B4A8FB27-5329-4D0F-8E5C-0C1C55183042}" type="parTrans" cxnId="{E1BC67F1-6D6C-41DB-83CB-A0658E5718B6}">
      <dgm:prSet/>
      <dgm:spPr/>
      <dgm:t>
        <a:bodyPr/>
        <a:lstStyle/>
        <a:p>
          <a:endParaRPr lang="en-IN"/>
        </a:p>
      </dgm:t>
    </dgm:pt>
    <dgm:pt modelId="{7FDBB4CC-6B07-4F2B-AACC-3BE553FAC49E}" type="sibTrans" cxnId="{E1BC67F1-6D6C-41DB-83CB-A0658E5718B6}">
      <dgm:prSet/>
      <dgm:spPr/>
      <dgm:t>
        <a:bodyPr/>
        <a:lstStyle/>
        <a:p>
          <a:endParaRPr lang="en-IN"/>
        </a:p>
      </dgm:t>
    </dgm:pt>
    <dgm:pt modelId="{92388421-A976-47D7-8F1F-BF0DC600D38E}">
      <dgm:prSet phldrT="[Text]"/>
      <dgm:spPr/>
      <dgm:t>
        <a:bodyPr/>
        <a:lstStyle/>
        <a:p>
          <a:r>
            <a:rPr lang="en-IN" dirty="0" err="1" smtClean="0"/>
            <a:t>Stateful</a:t>
          </a:r>
          <a:r>
            <a:rPr lang="en-IN" dirty="0" smtClean="0"/>
            <a:t> Reliable Services</a:t>
          </a:r>
          <a:endParaRPr lang="en-IN" dirty="0"/>
        </a:p>
      </dgm:t>
    </dgm:pt>
    <dgm:pt modelId="{50025E58-F6BC-4448-84C8-E0373C89194B}" type="parTrans" cxnId="{50E7F6A2-415D-4404-93F2-499BB61B1B3B}">
      <dgm:prSet/>
      <dgm:spPr/>
      <dgm:t>
        <a:bodyPr/>
        <a:lstStyle/>
        <a:p>
          <a:endParaRPr lang="en-IN"/>
        </a:p>
      </dgm:t>
    </dgm:pt>
    <dgm:pt modelId="{AAF31888-1C50-4C5C-879C-E2CAEF8E1BF5}" type="sibTrans" cxnId="{50E7F6A2-415D-4404-93F2-499BB61B1B3B}">
      <dgm:prSet/>
      <dgm:spPr/>
      <dgm:t>
        <a:bodyPr/>
        <a:lstStyle/>
        <a:p>
          <a:endParaRPr lang="en-IN"/>
        </a:p>
      </dgm:t>
    </dgm:pt>
    <dgm:pt modelId="{22BB7C7D-59A1-4CC2-AFC4-97824436D46E}">
      <dgm:prSet phldrT="[Text]"/>
      <dgm:spPr/>
      <dgm:t>
        <a:bodyPr/>
        <a:lstStyle/>
        <a:p>
          <a:r>
            <a:rPr lang="en-IN" dirty="0" smtClean="0"/>
            <a:t>Guest Executable</a:t>
          </a:r>
          <a:endParaRPr lang="en-IN" dirty="0"/>
        </a:p>
      </dgm:t>
    </dgm:pt>
    <dgm:pt modelId="{EDEA343C-8038-44ED-A8BD-1223FF329134}" type="parTrans" cxnId="{2E1597FB-954E-42EF-8B72-E3FE7387D597}">
      <dgm:prSet/>
      <dgm:spPr/>
      <dgm:t>
        <a:bodyPr/>
        <a:lstStyle/>
        <a:p>
          <a:endParaRPr lang="en-IN"/>
        </a:p>
      </dgm:t>
    </dgm:pt>
    <dgm:pt modelId="{11670A6B-2631-407A-B0A9-0E8153BDCF62}" type="sibTrans" cxnId="{2E1597FB-954E-42EF-8B72-E3FE7387D597}">
      <dgm:prSet/>
      <dgm:spPr/>
      <dgm:t>
        <a:bodyPr/>
        <a:lstStyle/>
        <a:p>
          <a:endParaRPr lang="en-IN"/>
        </a:p>
      </dgm:t>
    </dgm:pt>
    <dgm:pt modelId="{67D3B508-EBF4-44CB-A49E-65F1580D3DD6}">
      <dgm:prSet phldrT="[Text]"/>
      <dgm:spPr/>
      <dgm:t>
        <a:bodyPr/>
        <a:lstStyle/>
        <a:p>
          <a:r>
            <a:rPr lang="en-IN" dirty="0" err="1" smtClean="0"/>
            <a:t>Stateful</a:t>
          </a:r>
          <a:r>
            <a:rPr lang="en-IN" dirty="0" smtClean="0"/>
            <a:t> Reliable Actors</a:t>
          </a:r>
          <a:endParaRPr lang="en-IN" dirty="0"/>
        </a:p>
      </dgm:t>
    </dgm:pt>
    <dgm:pt modelId="{BEB659BA-2E44-4CA9-9E51-B3DAA3379E77}" type="parTrans" cxnId="{9DA2BE2F-7583-4137-881C-9EE30BFD554B}">
      <dgm:prSet/>
      <dgm:spPr/>
      <dgm:t>
        <a:bodyPr/>
        <a:lstStyle/>
        <a:p>
          <a:endParaRPr lang="en-IN"/>
        </a:p>
      </dgm:t>
    </dgm:pt>
    <dgm:pt modelId="{3E4AECF1-6B42-4EEE-A3F0-8BA06BE00C09}" type="sibTrans" cxnId="{9DA2BE2F-7583-4137-881C-9EE30BFD554B}">
      <dgm:prSet/>
      <dgm:spPr/>
      <dgm:t>
        <a:bodyPr/>
        <a:lstStyle/>
        <a:p>
          <a:endParaRPr lang="en-IN"/>
        </a:p>
      </dgm:t>
    </dgm:pt>
    <dgm:pt modelId="{B38330DB-FBAC-49DF-A981-C3314E20F6A5}" type="pres">
      <dgm:prSet presAssocID="{61F6B189-5DE3-404D-8A18-6B7A5EFD06C6}" presName="diagram" presStyleCnt="0">
        <dgm:presLayoutVars>
          <dgm:chPref val="1"/>
          <dgm:dir/>
          <dgm:animOne val="branch"/>
          <dgm:animLvl val="lvl"/>
          <dgm:resizeHandles val="exact"/>
        </dgm:presLayoutVars>
      </dgm:prSet>
      <dgm:spPr/>
      <dgm:t>
        <a:bodyPr/>
        <a:lstStyle/>
        <a:p>
          <a:endParaRPr lang="en-IN"/>
        </a:p>
      </dgm:t>
    </dgm:pt>
    <dgm:pt modelId="{8AB503F7-CF42-4740-8166-65A2392673B1}" type="pres">
      <dgm:prSet presAssocID="{05CBB584-8C94-4FE6-9C79-92610F475E7F}" presName="root1" presStyleCnt="0"/>
      <dgm:spPr/>
    </dgm:pt>
    <dgm:pt modelId="{A74577C5-EAB7-4747-8A0E-26493EA2B5C6}" type="pres">
      <dgm:prSet presAssocID="{05CBB584-8C94-4FE6-9C79-92610F475E7F}" presName="LevelOneTextNode" presStyleLbl="node0" presStyleIdx="0" presStyleCnt="1">
        <dgm:presLayoutVars>
          <dgm:chPref val="3"/>
        </dgm:presLayoutVars>
      </dgm:prSet>
      <dgm:spPr/>
      <dgm:t>
        <a:bodyPr/>
        <a:lstStyle/>
        <a:p>
          <a:endParaRPr lang="en-IN"/>
        </a:p>
      </dgm:t>
    </dgm:pt>
    <dgm:pt modelId="{64AB6187-86E8-4689-BA88-2167106ABB67}" type="pres">
      <dgm:prSet presAssocID="{05CBB584-8C94-4FE6-9C79-92610F475E7F}" presName="level2hierChild" presStyleCnt="0"/>
      <dgm:spPr/>
    </dgm:pt>
    <dgm:pt modelId="{DE89FA64-4657-46FE-9420-3C1D7C21CC16}" type="pres">
      <dgm:prSet presAssocID="{1730E897-BE8B-4106-88E6-782CB3722CDD}" presName="conn2-1" presStyleLbl="parChTrans1D2" presStyleIdx="0" presStyleCnt="2"/>
      <dgm:spPr/>
      <dgm:t>
        <a:bodyPr/>
        <a:lstStyle/>
        <a:p>
          <a:endParaRPr lang="en-IN"/>
        </a:p>
      </dgm:t>
    </dgm:pt>
    <dgm:pt modelId="{0F8DBBF7-EE32-4D5D-BAB3-82E2B1985BA7}" type="pres">
      <dgm:prSet presAssocID="{1730E897-BE8B-4106-88E6-782CB3722CDD}" presName="connTx" presStyleLbl="parChTrans1D2" presStyleIdx="0" presStyleCnt="2"/>
      <dgm:spPr/>
      <dgm:t>
        <a:bodyPr/>
        <a:lstStyle/>
        <a:p>
          <a:endParaRPr lang="en-IN"/>
        </a:p>
      </dgm:t>
    </dgm:pt>
    <dgm:pt modelId="{235348CB-8867-4098-A6F4-11B3DCF3E57F}" type="pres">
      <dgm:prSet presAssocID="{6D265CF4-E81B-49E9-A22D-DDBE6CDE2227}" presName="root2" presStyleCnt="0"/>
      <dgm:spPr/>
    </dgm:pt>
    <dgm:pt modelId="{5FED8FF4-C3CD-4A94-9F02-0C4719DBF639}" type="pres">
      <dgm:prSet presAssocID="{6D265CF4-E81B-49E9-A22D-DDBE6CDE2227}" presName="LevelTwoTextNode" presStyleLbl="node2" presStyleIdx="0" presStyleCnt="2">
        <dgm:presLayoutVars>
          <dgm:chPref val="3"/>
        </dgm:presLayoutVars>
      </dgm:prSet>
      <dgm:spPr/>
      <dgm:t>
        <a:bodyPr/>
        <a:lstStyle/>
        <a:p>
          <a:endParaRPr lang="en-IN"/>
        </a:p>
      </dgm:t>
    </dgm:pt>
    <dgm:pt modelId="{87ECEDE2-8413-4E8A-A38C-BC49949191DE}" type="pres">
      <dgm:prSet presAssocID="{6D265CF4-E81B-49E9-A22D-DDBE6CDE2227}" presName="level3hierChild" presStyleCnt="0"/>
      <dgm:spPr/>
    </dgm:pt>
    <dgm:pt modelId="{C2EADB8C-A948-477C-8817-1323AFE9615B}" type="pres">
      <dgm:prSet presAssocID="{ECEECEFC-8BFD-49BC-AB94-CA7AFA2F8DE0}" presName="conn2-1" presStyleLbl="parChTrans1D3" presStyleIdx="0" presStyleCnt="5"/>
      <dgm:spPr/>
      <dgm:t>
        <a:bodyPr/>
        <a:lstStyle/>
        <a:p>
          <a:endParaRPr lang="en-IN"/>
        </a:p>
      </dgm:t>
    </dgm:pt>
    <dgm:pt modelId="{09C6958C-0356-414A-A786-FF30A00B76CA}" type="pres">
      <dgm:prSet presAssocID="{ECEECEFC-8BFD-49BC-AB94-CA7AFA2F8DE0}" presName="connTx" presStyleLbl="parChTrans1D3" presStyleIdx="0" presStyleCnt="5"/>
      <dgm:spPr/>
      <dgm:t>
        <a:bodyPr/>
        <a:lstStyle/>
        <a:p>
          <a:endParaRPr lang="en-IN"/>
        </a:p>
      </dgm:t>
    </dgm:pt>
    <dgm:pt modelId="{314AAFB8-2557-4B9C-B29F-2FA4D24F7058}" type="pres">
      <dgm:prSet presAssocID="{1507FAB4-815C-4F3F-8E0C-5E3E9FC60ECF}" presName="root2" presStyleCnt="0"/>
      <dgm:spPr/>
    </dgm:pt>
    <dgm:pt modelId="{67E48628-5CAC-47CB-8729-361DE9B75571}" type="pres">
      <dgm:prSet presAssocID="{1507FAB4-815C-4F3F-8E0C-5E3E9FC60ECF}" presName="LevelTwoTextNode" presStyleLbl="node3" presStyleIdx="0" presStyleCnt="5">
        <dgm:presLayoutVars>
          <dgm:chPref val="3"/>
        </dgm:presLayoutVars>
      </dgm:prSet>
      <dgm:spPr/>
      <dgm:t>
        <a:bodyPr/>
        <a:lstStyle/>
        <a:p>
          <a:endParaRPr lang="en-IN"/>
        </a:p>
      </dgm:t>
    </dgm:pt>
    <dgm:pt modelId="{0327B6FD-0DD7-4E6A-A186-F85309CDA5AD}" type="pres">
      <dgm:prSet presAssocID="{1507FAB4-815C-4F3F-8E0C-5E3E9FC60ECF}" presName="level3hierChild" presStyleCnt="0"/>
      <dgm:spPr/>
    </dgm:pt>
    <dgm:pt modelId="{C383DF39-409E-454A-B543-AF5468112B8F}" type="pres">
      <dgm:prSet presAssocID="{D70251EC-5676-4A4E-BF9C-2D6B68A5DDCC}" presName="conn2-1" presStyleLbl="parChTrans1D3" presStyleIdx="1" presStyleCnt="5"/>
      <dgm:spPr/>
      <dgm:t>
        <a:bodyPr/>
        <a:lstStyle/>
        <a:p>
          <a:endParaRPr lang="en-IN"/>
        </a:p>
      </dgm:t>
    </dgm:pt>
    <dgm:pt modelId="{25DA7885-7E1F-44EA-9F6A-8A94215DFC6A}" type="pres">
      <dgm:prSet presAssocID="{D70251EC-5676-4A4E-BF9C-2D6B68A5DDCC}" presName="connTx" presStyleLbl="parChTrans1D3" presStyleIdx="1" presStyleCnt="5"/>
      <dgm:spPr/>
      <dgm:t>
        <a:bodyPr/>
        <a:lstStyle/>
        <a:p>
          <a:endParaRPr lang="en-IN"/>
        </a:p>
      </dgm:t>
    </dgm:pt>
    <dgm:pt modelId="{0C46BB7D-4C64-448B-B5BD-464DB69DFE62}" type="pres">
      <dgm:prSet presAssocID="{084B9DCC-F2ED-4228-BB9B-CB6471C1891A}" presName="root2" presStyleCnt="0"/>
      <dgm:spPr/>
    </dgm:pt>
    <dgm:pt modelId="{C46FC1C0-5E36-4B55-B247-E53F2ABB0D79}" type="pres">
      <dgm:prSet presAssocID="{084B9DCC-F2ED-4228-BB9B-CB6471C1891A}" presName="LevelTwoTextNode" presStyleLbl="node3" presStyleIdx="1" presStyleCnt="5">
        <dgm:presLayoutVars>
          <dgm:chPref val="3"/>
        </dgm:presLayoutVars>
      </dgm:prSet>
      <dgm:spPr/>
      <dgm:t>
        <a:bodyPr/>
        <a:lstStyle/>
        <a:p>
          <a:endParaRPr lang="en-IN"/>
        </a:p>
      </dgm:t>
    </dgm:pt>
    <dgm:pt modelId="{650FEE36-179E-4A78-B00B-7785D534E87F}" type="pres">
      <dgm:prSet presAssocID="{084B9DCC-F2ED-4228-BB9B-CB6471C1891A}" presName="level3hierChild" presStyleCnt="0"/>
      <dgm:spPr/>
    </dgm:pt>
    <dgm:pt modelId="{E05CD388-9E78-4965-BE0A-AF0204E8CD12}" type="pres">
      <dgm:prSet presAssocID="{EDEA343C-8038-44ED-A8BD-1223FF329134}" presName="conn2-1" presStyleLbl="parChTrans1D3" presStyleIdx="2" presStyleCnt="5"/>
      <dgm:spPr/>
      <dgm:t>
        <a:bodyPr/>
        <a:lstStyle/>
        <a:p>
          <a:endParaRPr lang="en-IN"/>
        </a:p>
      </dgm:t>
    </dgm:pt>
    <dgm:pt modelId="{FD98BFEE-16DC-43AF-9DDF-AC2D91E8E5C7}" type="pres">
      <dgm:prSet presAssocID="{EDEA343C-8038-44ED-A8BD-1223FF329134}" presName="connTx" presStyleLbl="parChTrans1D3" presStyleIdx="2" presStyleCnt="5"/>
      <dgm:spPr/>
      <dgm:t>
        <a:bodyPr/>
        <a:lstStyle/>
        <a:p>
          <a:endParaRPr lang="en-IN"/>
        </a:p>
      </dgm:t>
    </dgm:pt>
    <dgm:pt modelId="{90796D45-573B-4456-AA4C-43804B7B1808}" type="pres">
      <dgm:prSet presAssocID="{22BB7C7D-59A1-4CC2-AFC4-97824436D46E}" presName="root2" presStyleCnt="0"/>
      <dgm:spPr/>
    </dgm:pt>
    <dgm:pt modelId="{1E105D95-CF24-4DFF-86D0-D9DB50EA43F3}" type="pres">
      <dgm:prSet presAssocID="{22BB7C7D-59A1-4CC2-AFC4-97824436D46E}" presName="LevelTwoTextNode" presStyleLbl="node3" presStyleIdx="2" presStyleCnt="5">
        <dgm:presLayoutVars>
          <dgm:chPref val="3"/>
        </dgm:presLayoutVars>
      </dgm:prSet>
      <dgm:spPr/>
      <dgm:t>
        <a:bodyPr/>
        <a:lstStyle/>
        <a:p>
          <a:endParaRPr lang="en-IN"/>
        </a:p>
      </dgm:t>
    </dgm:pt>
    <dgm:pt modelId="{9742F42E-1417-40D5-BC51-F6EC35AD4DF9}" type="pres">
      <dgm:prSet presAssocID="{22BB7C7D-59A1-4CC2-AFC4-97824436D46E}" presName="level3hierChild" presStyleCnt="0"/>
      <dgm:spPr/>
    </dgm:pt>
    <dgm:pt modelId="{1E76C405-FC83-4D70-9864-7E2DB5BBEF70}" type="pres">
      <dgm:prSet presAssocID="{B4A8FB27-5329-4D0F-8E5C-0C1C55183042}" presName="conn2-1" presStyleLbl="parChTrans1D2" presStyleIdx="1" presStyleCnt="2"/>
      <dgm:spPr/>
      <dgm:t>
        <a:bodyPr/>
        <a:lstStyle/>
        <a:p>
          <a:endParaRPr lang="en-IN"/>
        </a:p>
      </dgm:t>
    </dgm:pt>
    <dgm:pt modelId="{95661BD0-FD55-4AB4-8E8E-DCFEF7EC07A8}" type="pres">
      <dgm:prSet presAssocID="{B4A8FB27-5329-4D0F-8E5C-0C1C55183042}" presName="connTx" presStyleLbl="parChTrans1D2" presStyleIdx="1" presStyleCnt="2"/>
      <dgm:spPr/>
      <dgm:t>
        <a:bodyPr/>
        <a:lstStyle/>
        <a:p>
          <a:endParaRPr lang="en-IN"/>
        </a:p>
      </dgm:t>
    </dgm:pt>
    <dgm:pt modelId="{A30294F5-D6F8-447B-AEE0-67066B2B4B99}" type="pres">
      <dgm:prSet presAssocID="{D4980FD5-D6DC-4EEC-97E4-DB60AD21F51E}" presName="root2" presStyleCnt="0"/>
      <dgm:spPr/>
    </dgm:pt>
    <dgm:pt modelId="{5E096A92-483C-49B9-B008-F720BA0883CF}" type="pres">
      <dgm:prSet presAssocID="{D4980FD5-D6DC-4EEC-97E4-DB60AD21F51E}" presName="LevelTwoTextNode" presStyleLbl="node2" presStyleIdx="1" presStyleCnt="2">
        <dgm:presLayoutVars>
          <dgm:chPref val="3"/>
        </dgm:presLayoutVars>
      </dgm:prSet>
      <dgm:spPr/>
      <dgm:t>
        <a:bodyPr/>
        <a:lstStyle/>
        <a:p>
          <a:endParaRPr lang="en-IN"/>
        </a:p>
      </dgm:t>
    </dgm:pt>
    <dgm:pt modelId="{2614B991-CC51-4696-BFA8-8F7521A8D853}" type="pres">
      <dgm:prSet presAssocID="{D4980FD5-D6DC-4EEC-97E4-DB60AD21F51E}" presName="level3hierChild" presStyleCnt="0"/>
      <dgm:spPr/>
    </dgm:pt>
    <dgm:pt modelId="{FE4E35D6-D8B3-4DB7-A901-5FADB97BC853}" type="pres">
      <dgm:prSet presAssocID="{50025E58-F6BC-4448-84C8-E0373C89194B}" presName="conn2-1" presStyleLbl="parChTrans1D3" presStyleIdx="3" presStyleCnt="5"/>
      <dgm:spPr/>
      <dgm:t>
        <a:bodyPr/>
        <a:lstStyle/>
        <a:p>
          <a:endParaRPr lang="en-IN"/>
        </a:p>
      </dgm:t>
    </dgm:pt>
    <dgm:pt modelId="{F21F1791-0276-4212-920C-4D673AD3807A}" type="pres">
      <dgm:prSet presAssocID="{50025E58-F6BC-4448-84C8-E0373C89194B}" presName="connTx" presStyleLbl="parChTrans1D3" presStyleIdx="3" presStyleCnt="5"/>
      <dgm:spPr/>
      <dgm:t>
        <a:bodyPr/>
        <a:lstStyle/>
        <a:p>
          <a:endParaRPr lang="en-IN"/>
        </a:p>
      </dgm:t>
    </dgm:pt>
    <dgm:pt modelId="{7441F41E-E88A-4825-81EC-2E61F4D408C6}" type="pres">
      <dgm:prSet presAssocID="{92388421-A976-47D7-8F1F-BF0DC600D38E}" presName="root2" presStyleCnt="0"/>
      <dgm:spPr/>
    </dgm:pt>
    <dgm:pt modelId="{EDE84DC1-39A1-4AF7-810A-0870D1893526}" type="pres">
      <dgm:prSet presAssocID="{92388421-A976-47D7-8F1F-BF0DC600D38E}" presName="LevelTwoTextNode" presStyleLbl="node3" presStyleIdx="3" presStyleCnt="5">
        <dgm:presLayoutVars>
          <dgm:chPref val="3"/>
        </dgm:presLayoutVars>
      </dgm:prSet>
      <dgm:spPr/>
      <dgm:t>
        <a:bodyPr/>
        <a:lstStyle/>
        <a:p>
          <a:endParaRPr lang="en-IN"/>
        </a:p>
      </dgm:t>
    </dgm:pt>
    <dgm:pt modelId="{D79F2DD5-6D0B-4784-B88D-C5D1879974F8}" type="pres">
      <dgm:prSet presAssocID="{92388421-A976-47D7-8F1F-BF0DC600D38E}" presName="level3hierChild" presStyleCnt="0"/>
      <dgm:spPr/>
    </dgm:pt>
    <dgm:pt modelId="{75FC6112-995F-4DDB-A33B-BEB1DD4798F8}" type="pres">
      <dgm:prSet presAssocID="{BEB659BA-2E44-4CA9-9E51-B3DAA3379E77}" presName="conn2-1" presStyleLbl="parChTrans1D3" presStyleIdx="4" presStyleCnt="5"/>
      <dgm:spPr/>
      <dgm:t>
        <a:bodyPr/>
        <a:lstStyle/>
        <a:p>
          <a:endParaRPr lang="en-IN"/>
        </a:p>
      </dgm:t>
    </dgm:pt>
    <dgm:pt modelId="{C44664BC-06F2-4815-B547-DACDF86EA15B}" type="pres">
      <dgm:prSet presAssocID="{BEB659BA-2E44-4CA9-9E51-B3DAA3379E77}" presName="connTx" presStyleLbl="parChTrans1D3" presStyleIdx="4" presStyleCnt="5"/>
      <dgm:spPr/>
      <dgm:t>
        <a:bodyPr/>
        <a:lstStyle/>
        <a:p>
          <a:endParaRPr lang="en-IN"/>
        </a:p>
      </dgm:t>
    </dgm:pt>
    <dgm:pt modelId="{F719B527-7A33-4DD7-B091-07B5E01830CD}" type="pres">
      <dgm:prSet presAssocID="{67D3B508-EBF4-44CB-A49E-65F1580D3DD6}" presName="root2" presStyleCnt="0"/>
      <dgm:spPr/>
    </dgm:pt>
    <dgm:pt modelId="{3C567E48-7A06-4632-B826-29E388299164}" type="pres">
      <dgm:prSet presAssocID="{67D3B508-EBF4-44CB-A49E-65F1580D3DD6}" presName="LevelTwoTextNode" presStyleLbl="node3" presStyleIdx="4" presStyleCnt="5">
        <dgm:presLayoutVars>
          <dgm:chPref val="3"/>
        </dgm:presLayoutVars>
      </dgm:prSet>
      <dgm:spPr/>
      <dgm:t>
        <a:bodyPr/>
        <a:lstStyle/>
        <a:p>
          <a:endParaRPr lang="en-IN"/>
        </a:p>
      </dgm:t>
    </dgm:pt>
    <dgm:pt modelId="{3B659523-5F6D-4DA8-9C59-9568EC33829C}" type="pres">
      <dgm:prSet presAssocID="{67D3B508-EBF4-44CB-A49E-65F1580D3DD6}" presName="level3hierChild" presStyleCnt="0"/>
      <dgm:spPr/>
    </dgm:pt>
  </dgm:ptLst>
  <dgm:cxnLst>
    <dgm:cxn modelId="{677D4273-4D47-4FE2-9B5D-EDB8472F98E9}" type="presOf" srcId="{EDEA343C-8038-44ED-A8BD-1223FF329134}" destId="{FD98BFEE-16DC-43AF-9DDF-AC2D91E8E5C7}" srcOrd="1" destOrd="0" presId="urn:microsoft.com/office/officeart/2005/8/layout/hierarchy2"/>
    <dgm:cxn modelId="{BE40B44E-011B-42E6-9FFB-412A33F9C5A4}" type="presOf" srcId="{EDEA343C-8038-44ED-A8BD-1223FF329134}" destId="{E05CD388-9E78-4965-BE0A-AF0204E8CD12}" srcOrd="0" destOrd="0" presId="urn:microsoft.com/office/officeart/2005/8/layout/hierarchy2"/>
    <dgm:cxn modelId="{605B49FD-CC68-454A-B9D5-A0E42B74A290}" type="presOf" srcId="{D4980FD5-D6DC-4EEC-97E4-DB60AD21F51E}" destId="{5E096A92-483C-49B9-B008-F720BA0883CF}" srcOrd="0" destOrd="0" presId="urn:microsoft.com/office/officeart/2005/8/layout/hierarchy2"/>
    <dgm:cxn modelId="{A777D40E-C817-49A6-BE7F-1328CB48DC7F}" type="presOf" srcId="{50025E58-F6BC-4448-84C8-E0373C89194B}" destId="{FE4E35D6-D8B3-4DB7-A901-5FADB97BC853}" srcOrd="0" destOrd="0" presId="urn:microsoft.com/office/officeart/2005/8/layout/hierarchy2"/>
    <dgm:cxn modelId="{65BCE8DD-A84F-4F16-8228-5737FDC19DA7}" srcId="{61F6B189-5DE3-404D-8A18-6B7A5EFD06C6}" destId="{05CBB584-8C94-4FE6-9C79-92610F475E7F}" srcOrd="0" destOrd="0" parTransId="{F99414E6-DA3E-4732-828B-67A02E52473B}" sibTransId="{FBC41C00-F912-4269-A077-8882CCF303B0}"/>
    <dgm:cxn modelId="{8003C6F6-81D9-4684-8733-343B70AC3955}" type="presOf" srcId="{084B9DCC-F2ED-4228-BB9B-CB6471C1891A}" destId="{C46FC1C0-5E36-4B55-B247-E53F2ABB0D79}" srcOrd="0" destOrd="0" presId="urn:microsoft.com/office/officeart/2005/8/layout/hierarchy2"/>
    <dgm:cxn modelId="{FF6A1CEF-FBAE-4DC7-BB49-E4E2B853679A}" type="presOf" srcId="{1730E897-BE8B-4106-88E6-782CB3722CDD}" destId="{0F8DBBF7-EE32-4D5D-BAB3-82E2B1985BA7}" srcOrd="1" destOrd="0" presId="urn:microsoft.com/office/officeart/2005/8/layout/hierarchy2"/>
    <dgm:cxn modelId="{054A218B-3795-49B6-9CE6-CEF15E173BE0}" type="presOf" srcId="{22BB7C7D-59A1-4CC2-AFC4-97824436D46E}" destId="{1E105D95-CF24-4DFF-86D0-D9DB50EA43F3}" srcOrd="0" destOrd="0" presId="urn:microsoft.com/office/officeart/2005/8/layout/hierarchy2"/>
    <dgm:cxn modelId="{CB5325AF-1A0E-4464-80DA-90B65546243D}" type="presOf" srcId="{B4A8FB27-5329-4D0F-8E5C-0C1C55183042}" destId="{1E76C405-FC83-4D70-9864-7E2DB5BBEF70}" srcOrd="0" destOrd="0" presId="urn:microsoft.com/office/officeart/2005/8/layout/hierarchy2"/>
    <dgm:cxn modelId="{D8E0C5DA-1CE2-4683-8AA0-1702AD52D665}" type="presOf" srcId="{6D265CF4-E81B-49E9-A22D-DDBE6CDE2227}" destId="{5FED8FF4-C3CD-4A94-9F02-0C4719DBF639}" srcOrd="0" destOrd="0" presId="urn:microsoft.com/office/officeart/2005/8/layout/hierarchy2"/>
    <dgm:cxn modelId="{F723FD3F-B148-492D-869C-E0154D4FF17B}" srcId="{6D265CF4-E81B-49E9-A22D-DDBE6CDE2227}" destId="{084B9DCC-F2ED-4228-BB9B-CB6471C1891A}" srcOrd="1" destOrd="0" parTransId="{D70251EC-5676-4A4E-BF9C-2D6B68A5DDCC}" sibTransId="{481521BD-27FE-4000-BF91-3603E851534E}"/>
    <dgm:cxn modelId="{50E7F6A2-415D-4404-93F2-499BB61B1B3B}" srcId="{D4980FD5-D6DC-4EEC-97E4-DB60AD21F51E}" destId="{92388421-A976-47D7-8F1F-BF0DC600D38E}" srcOrd="0" destOrd="0" parTransId="{50025E58-F6BC-4448-84C8-E0373C89194B}" sibTransId="{AAF31888-1C50-4C5C-879C-E2CAEF8E1BF5}"/>
    <dgm:cxn modelId="{87CA9751-7E4E-476C-95C3-4A8756DBD291}" srcId="{05CBB584-8C94-4FE6-9C79-92610F475E7F}" destId="{6D265CF4-E81B-49E9-A22D-DDBE6CDE2227}" srcOrd="0" destOrd="0" parTransId="{1730E897-BE8B-4106-88E6-782CB3722CDD}" sibTransId="{A91B77E4-1753-4D1A-BE27-A8023B68B979}"/>
    <dgm:cxn modelId="{343D2C33-09ED-417B-B272-B63E5E938C08}" type="presOf" srcId="{05CBB584-8C94-4FE6-9C79-92610F475E7F}" destId="{A74577C5-EAB7-4747-8A0E-26493EA2B5C6}" srcOrd="0" destOrd="0" presId="urn:microsoft.com/office/officeart/2005/8/layout/hierarchy2"/>
    <dgm:cxn modelId="{2E1597FB-954E-42EF-8B72-E3FE7387D597}" srcId="{6D265CF4-E81B-49E9-A22D-DDBE6CDE2227}" destId="{22BB7C7D-59A1-4CC2-AFC4-97824436D46E}" srcOrd="2" destOrd="0" parTransId="{EDEA343C-8038-44ED-A8BD-1223FF329134}" sibTransId="{11670A6B-2631-407A-B0A9-0E8153BDCF62}"/>
    <dgm:cxn modelId="{868D89DA-57FF-433E-84B9-EC6316AC898E}" type="presOf" srcId="{D70251EC-5676-4A4E-BF9C-2D6B68A5DDCC}" destId="{C383DF39-409E-454A-B543-AF5468112B8F}" srcOrd="0" destOrd="0" presId="urn:microsoft.com/office/officeart/2005/8/layout/hierarchy2"/>
    <dgm:cxn modelId="{E1BC67F1-6D6C-41DB-83CB-A0658E5718B6}" srcId="{05CBB584-8C94-4FE6-9C79-92610F475E7F}" destId="{D4980FD5-D6DC-4EEC-97E4-DB60AD21F51E}" srcOrd="1" destOrd="0" parTransId="{B4A8FB27-5329-4D0F-8E5C-0C1C55183042}" sibTransId="{7FDBB4CC-6B07-4F2B-AACC-3BE553FAC49E}"/>
    <dgm:cxn modelId="{C9C5EA14-9E3A-4951-B9A8-E70196D24A1A}" srcId="{6D265CF4-E81B-49E9-A22D-DDBE6CDE2227}" destId="{1507FAB4-815C-4F3F-8E0C-5E3E9FC60ECF}" srcOrd="0" destOrd="0" parTransId="{ECEECEFC-8BFD-49BC-AB94-CA7AFA2F8DE0}" sibTransId="{ADBE1AA6-5229-4B90-AEA7-84ACD43FC101}"/>
    <dgm:cxn modelId="{A266034D-BEE7-4792-8114-05D00AC77B02}" type="presOf" srcId="{ECEECEFC-8BFD-49BC-AB94-CA7AFA2F8DE0}" destId="{C2EADB8C-A948-477C-8817-1323AFE9615B}" srcOrd="0" destOrd="0" presId="urn:microsoft.com/office/officeart/2005/8/layout/hierarchy2"/>
    <dgm:cxn modelId="{A07361E7-3BDD-4986-9601-F3945EFA9FCF}" type="presOf" srcId="{BEB659BA-2E44-4CA9-9E51-B3DAA3379E77}" destId="{75FC6112-995F-4DDB-A33B-BEB1DD4798F8}" srcOrd="0" destOrd="0" presId="urn:microsoft.com/office/officeart/2005/8/layout/hierarchy2"/>
    <dgm:cxn modelId="{072FC18C-AA03-4CEB-8674-ECEE169B34DC}" type="presOf" srcId="{D70251EC-5676-4A4E-BF9C-2D6B68A5DDCC}" destId="{25DA7885-7E1F-44EA-9F6A-8A94215DFC6A}" srcOrd="1" destOrd="0" presId="urn:microsoft.com/office/officeart/2005/8/layout/hierarchy2"/>
    <dgm:cxn modelId="{A3B22494-7648-4BCF-A14B-0D0BCCF713FF}" type="presOf" srcId="{1730E897-BE8B-4106-88E6-782CB3722CDD}" destId="{DE89FA64-4657-46FE-9420-3C1D7C21CC16}" srcOrd="0" destOrd="0" presId="urn:microsoft.com/office/officeart/2005/8/layout/hierarchy2"/>
    <dgm:cxn modelId="{8F3F14D7-5706-4C05-A1C1-A73FB1CFD4C3}" type="presOf" srcId="{BEB659BA-2E44-4CA9-9E51-B3DAA3379E77}" destId="{C44664BC-06F2-4815-B547-DACDF86EA15B}" srcOrd="1" destOrd="0" presId="urn:microsoft.com/office/officeart/2005/8/layout/hierarchy2"/>
    <dgm:cxn modelId="{879159A5-8300-4131-BD4A-203BC39AB56B}" type="presOf" srcId="{1507FAB4-815C-4F3F-8E0C-5E3E9FC60ECF}" destId="{67E48628-5CAC-47CB-8729-361DE9B75571}" srcOrd="0" destOrd="0" presId="urn:microsoft.com/office/officeart/2005/8/layout/hierarchy2"/>
    <dgm:cxn modelId="{3098221D-A42E-464B-9B2F-CB0B5409236F}" type="presOf" srcId="{92388421-A976-47D7-8F1F-BF0DC600D38E}" destId="{EDE84DC1-39A1-4AF7-810A-0870D1893526}" srcOrd="0" destOrd="0" presId="urn:microsoft.com/office/officeart/2005/8/layout/hierarchy2"/>
    <dgm:cxn modelId="{B23D7EAC-5FC7-4BE9-82B7-A3A57BCAA93F}" type="presOf" srcId="{61F6B189-5DE3-404D-8A18-6B7A5EFD06C6}" destId="{B38330DB-FBAC-49DF-A981-C3314E20F6A5}" srcOrd="0" destOrd="0" presId="urn:microsoft.com/office/officeart/2005/8/layout/hierarchy2"/>
    <dgm:cxn modelId="{4891B2D5-BB58-4936-B61D-FE4AAD30EE5C}" type="presOf" srcId="{B4A8FB27-5329-4D0F-8E5C-0C1C55183042}" destId="{95661BD0-FD55-4AB4-8E8E-DCFEF7EC07A8}" srcOrd="1" destOrd="0" presId="urn:microsoft.com/office/officeart/2005/8/layout/hierarchy2"/>
    <dgm:cxn modelId="{9DA2BE2F-7583-4137-881C-9EE30BFD554B}" srcId="{D4980FD5-D6DC-4EEC-97E4-DB60AD21F51E}" destId="{67D3B508-EBF4-44CB-A49E-65F1580D3DD6}" srcOrd="1" destOrd="0" parTransId="{BEB659BA-2E44-4CA9-9E51-B3DAA3379E77}" sibTransId="{3E4AECF1-6B42-4EEE-A3F0-8BA06BE00C09}"/>
    <dgm:cxn modelId="{31DA49AC-9C16-4FDC-9212-7E0B51C7F802}" type="presOf" srcId="{50025E58-F6BC-4448-84C8-E0373C89194B}" destId="{F21F1791-0276-4212-920C-4D673AD3807A}" srcOrd="1" destOrd="0" presId="urn:microsoft.com/office/officeart/2005/8/layout/hierarchy2"/>
    <dgm:cxn modelId="{C0F9B0D3-F9DF-4A11-8887-C0680D6D71BC}" type="presOf" srcId="{67D3B508-EBF4-44CB-A49E-65F1580D3DD6}" destId="{3C567E48-7A06-4632-B826-29E388299164}" srcOrd="0" destOrd="0" presId="urn:microsoft.com/office/officeart/2005/8/layout/hierarchy2"/>
    <dgm:cxn modelId="{1251DCB7-4101-4C77-B0CC-9F3C17E74DE7}" type="presOf" srcId="{ECEECEFC-8BFD-49BC-AB94-CA7AFA2F8DE0}" destId="{09C6958C-0356-414A-A786-FF30A00B76CA}" srcOrd="1" destOrd="0" presId="urn:microsoft.com/office/officeart/2005/8/layout/hierarchy2"/>
    <dgm:cxn modelId="{696A6853-8040-41E0-B9FA-8C09BC2F9157}" type="presParOf" srcId="{B38330DB-FBAC-49DF-A981-C3314E20F6A5}" destId="{8AB503F7-CF42-4740-8166-65A2392673B1}" srcOrd="0" destOrd="0" presId="urn:microsoft.com/office/officeart/2005/8/layout/hierarchy2"/>
    <dgm:cxn modelId="{A18EE542-1ED0-4057-9E6E-F123AB008A7F}" type="presParOf" srcId="{8AB503F7-CF42-4740-8166-65A2392673B1}" destId="{A74577C5-EAB7-4747-8A0E-26493EA2B5C6}" srcOrd="0" destOrd="0" presId="urn:microsoft.com/office/officeart/2005/8/layout/hierarchy2"/>
    <dgm:cxn modelId="{887E9ACC-6FAA-4602-A71D-CD242DD81CE8}" type="presParOf" srcId="{8AB503F7-CF42-4740-8166-65A2392673B1}" destId="{64AB6187-86E8-4689-BA88-2167106ABB67}" srcOrd="1" destOrd="0" presId="urn:microsoft.com/office/officeart/2005/8/layout/hierarchy2"/>
    <dgm:cxn modelId="{E8EC41A8-A759-44B9-A051-4D320387BF52}" type="presParOf" srcId="{64AB6187-86E8-4689-BA88-2167106ABB67}" destId="{DE89FA64-4657-46FE-9420-3C1D7C21CC16}" srcOrd="0" destOrd="0" presId="urn:microsoft.com/office/officeart/2005/8/layout/hierarchy2"/>
    <dgm:cxn modelId="{F2944A91-7CEE-4B52-8E52-F5B70C78F385}" type="presParOf" srcId="{DE89FA64-4657-46FE-9420-3C1D7C21CC16}" destId="{0F8DBBF7-EE32-4D5D-BAB3-82E2B1985BA7}" srcOrd="0" destOrd="0" presId="urn:microsoft.com/office/officeart/2005/8/layout/hierarchy2"/>
    <dgm:cxn modelId="{3377884D-6D84-46D4-8390-9CC1BEE989F3}" type="presParOf" srcId="{64AB6187-86E8-4689-BA88-2167106ABB67}" destId="{235348CB-8867-4098-A6F4-11B3DCF3E57F}" srcOrd="1" destOrd="0" presId="urn:microsoft.com/office/officeart/2005/8/layout/hierarchy2"/>
    <dgm:cxn modelId="{452A5BE2-DA89-49D7-AD26-F3F983FC7C0D}" type="presParOf" srcId="{235348CB-8867-4098-A6F4-11B3DCF3E57F}" destId="{5FED8FF4-C3CD-4A94-9F02-0C4719DBF639}" srcOrd="0" destOrd="0" presId="urn:microsoft.com/office/officeart/2005/8/layout/hierarchy2"/>
    <dgm:cxn modelId="{A7078F68-B761-4F49-9E6B-315D5A7D6865}" type="presParOf" srcId="{235348CB-8867-4098-A6F4-11B3DCF3E57F}" destId="{87ECEDE2-8413-4E8A-A38C-BC49949191DE}" srcOrd="1" destOrd="0" presId="urn:microsoft.com/office/officeart/2005/8/layout/hierarchy2"/>
    <dgm:cxn modelId="{3439593E-8B0A-411B-83BC-CB5740DB6042}" type="presParOf" srcId="{87ECEDE2-8413-4E8A-A38C-BC49949191DE}" destId="{C2EADB8C-A948-477C-8817-1323AFE9615B}" srcOrd="0" destOrd="0" presId="urn:microsoft.com/office/officeart/2005/8/layout/hierarchy2"/>
    <dgm:cxn modelId="{B4A2155E-4573-42D3-A4E6-17A08CD19173}" type="presParOf" srcId="{C2EADB8C-A948-477C-8817-1323AFE9615B}" destId="{09C6958C-0356-414A-A786-FF30A00B76CA}" srcOrd="0" destOrd="0" presId="urn:microsoft.com/office/officeart/2005/8/layout/hierarchy2"/>
    <dgm:cxn modelId="{CFDF4AD6-438F-44DE-A8B9-3BDA2AD2B123}" type="presParOf" srcId="{87ECEDE2-8413-4E8A-A38C-BC49949191DE}" destId="{314AAFB8-2557-4B9C-B29F-2FA4D24F7058}" srcOrd="1" destOrd="0" presId="urn:microsoft.com/office/officeart/2005/8/layout/hierarchy2"/>
    <dgm:cxn modelId="{E15844A2-2C87-440D-9D1E-85A66AB707A9}" type="presParOf" srcId="{314AAFB8-2557-4B9C-B29F-2FA4D24F7058}" destId="{67E48628-5CAC-47CB-8729-361DE9B75571}" srcOrd="0" destOrd="0" presId="urn:microsoft.com/office/officeart/2005/8/layout/hierarchy2"/>
    <dgm:cxn modelId="{BFE9A857-8787-4D45-B51F-4D71B5DA05B9}" type="presParOf" srcId="{314AAFB8-2557-4B9C-B29F-2FA4D24F7058}" destId="{0327B6FD-0DD7-4E6A-A186-F85309CDA5AD}" srcOrd="1" destOrd="0" presId="urn:microsoft.com/office/officeart/2005/8/layout/hierarchy2"/>
    <dgm:cxn modelId="{5D575715-2903-46A2-AE3F-43128FB9FE2F}" type="presParOf" srcId="{87ECEDE2-8413-4E8A-A38C-BC49949191DE}" destId="{C383DF39-409E-454A-B543-AF5468112B8F}" srcOrd="2" destOrd="0" presId="urn:microsoft.com/office/officeart/2005/8/layout/hierarchy2"/>
    <dgm:cxn modelId="{761B3821-63FF-4AA7-8597-A4D9567D7CEB}" type="presParOf" srcId="{C383DF39-409E-454A-B543-AF5468112B8F}" destId="{25DA7885-7E1F-44EA-9F6A-8A94215DFC6A}" srcOrd="0" destOrd="0" presId="urn:microsoft.com/office/officeart/2005/8/layout/hierarchy2"/>
    <dgm:cxn modelId="{3632E1F7-B7F1-48D2-8430-89D34CD1D274}" type="presParOf" srcId="{87ECEDE2-8413-4E8A-A38C-BC49949191DE}" destId="{0C46BB7D-4C64-448B-B5BD-464DB69DFE62}" srcOrd="3" destOrd="0" presId="urn:microsoft.com/office/officeart/2005/8/layout/hierarchy2"/>
    <dgm:cxn modelId="{417D4D12-6401-4BF5-8F09-E0B040FDC02E}" type="presParOf" srcId="{0C46BB7D-4C64-448B-B5BD-464DB69DFE62}" destId="{C46FC1C0-5E36-4B55-B247-E53F2ABB0D79}" srcOrd="0" destOrd="0" presId="urn:microsoft.com/office/officeart/2005/8/layout/hierarchy2"/>
    <dgm:cxn modelId="{16F3467B-791C-4F79-A35F-BD65E9A55CF7}" type="presParOf" srcId="{0C46BB7D-4C64-448B-B5BD-464DB69DFE62}" destId="{650FEE36-179E-4A78-B00B-7785D534E87F}" srcOrd="1" destOrd="0" presId="urn:microsoft.com/office/officeart/2005/8/layout/hierarchy2"/>
    <dgm:cxn modelId="{CB82A0BA-C3B4-4BCD-8B9E-772213D1443B}" type="presParOf" srcId="{87ECEDE2-8413-4E8A-A38C-BC49949191DE}" destId="{E05CD388-9E78-4965-BE0A-AF0204E8CD12}" srcOrd="4" destOrd="0" presId="urn:microsoft.com/office/officeart/2005/8/layout/hierarchy2"/>
    <dgm:cxn modelId="{55132240-ADEB-4AD6-86AD-C429C93D2AF4}" type="presParOf" srcId="{E05CD388-9E78-4965-BE0A-AF0204E8CD12}" destId="{FD98BFEE-16DC-43AF-9DDF-AC2D91E8E5C7}" srcOrd="0" destOrd="0" presId="urn:microsoft.com/office/officeart/2005/8/layout/hierarchy2"/>
    <dgm:cxn modelId="{724733A4-B386-4E49-9D45-550098CF17FB}" type="presParOf" srcId="{87ECEDE2-8413-4E8A-A38C-BC49949191DE}" destId="{90796D45-573B-4456-AA4C-43804B7B1808}" srcOrd="5" destOrd="0" presId="urn:microsoft.com/office/officeart/2005/8/layout/hierarchy2"/>
    <dgm:cxn modelId="{9F0702A7-F35A-4636-9419-137EA7C97C79}" type="presParOf" srcId="{90796D45-573B-4456-AA4C-43804B7B1808}" destId="{1E105D95-CF24-4DFF-86D0-D9DB50EA43F3}" srcOrd="0" destOrd="0" presId="urn:microsoft.com/office/officeart/2005/8/layout/hierarchy2"/>
    <dgm:cxn modelId="{37EE96E1-5A1E-43D7-B5A7-F841694DA2C1}" type="presParOf" srcId="{90796D45-573B-4456-AA4C-43804B7B1808}" destId="{9742F42E-1417-40D5-BC51-F6EC35AD4DF9}" srcOrd="1" destOrd="0" presId="urn:microsoft.com/office/officeart/2005/8/layout/hierarchy2"/>
    <dgm:cxn modelId="{2EF0736D-1A95-4801-81A3-F693BC6ED1D7}" type="presParOf" srcId="{64AB6187-86E8-4689-BA88-2167106ABB67}" destId="{1E76C405-FC83-4D70-9864-7E2DB5BBEF70}" srcOrd="2" destOrd="0" presId="urn:microsoft.com/office/officeart/2005/8/layout/hierarchy2"/>
    <dgm:cxn modelId="{3B19BB2C-0000-4ACA-B9CB-CE75E1178437}" type="presParOf" srcId="{1E76C405-FC83-4D70-9864-7E2DB5BBEF70}" destId="{95661BD0-FD55-4AB4-8E8E-DCFEF7EC07A8}" srcOrd="0" destOrd="0" presId="urn:microsoft.com/office/officeart/2005/8/layout/hierarchy2"/>
    <dgm:cxn modelId="{C7BE7F40-5F80-4053-B1B0-54B497D26606}" type="presParOf" srcId="{64AB6187-86E8-4689-BA88-2167106ABB67}" destId="{A30294F5-D6F8-447B-AEE0-67066B2B4B99}" srcOrd="3" destOrd="0" presId="urn:microsoft.com/office/officeart/2005/8/layout/hierarchy2"/>
    <dgm:cxn modelId="{1A5131C3-F304-4656-8360-AC397135228E}" type="presParOf" srcId="{A30294F5-D6F8-447B-AEE0-67066B2B4B99}" destId="{5E096A92-483C-49B9-B008-F720BA0883CF}" srcOrd="0" destOrd="0" presId="urn:microsoft.com/office/officeart/2005/8/layout/hierarchy2"/>
    <dgm:cxn modelId="{49FFE55C-8212-400E-92A0-B808C42C3755}" type="presParOf" srcId="{A30294F5-D6F8-447B-AEE0-67066B2B4B99}" destId="{2614B991-CC51-4696-BFA8-8F7521A8D853}" srcOrd="1" destOrd="0" presId="urn:microsoft.com/office/officeart/2005/8/layout/hierarchy2"/>
    <dgm:cxn modelId="{8A1DB034-E552-4F86-8DED-E85E4D8B82AC}" type="presParOf" srcId="{2614B991-CC51-4696-BFA8-8F7521A8D853}" destId="{FE4E35D6-D8B3-4DB7-A901-5FADB97BC853}" srcOrd="0" destOrd="0" presId="urn:microsoft.com/office/officeart/2005/8/layout/hierarchy2"/>
    <dgm:cxn modelId="{7FD2ABC6-E10F-4E9C-8FEE-7F5043A9D664}" type="presParOf" srcId="{FE4E35D6-D8B3-4DB7-A901-5FADB97BC853}" destId="{F21F1791-0276-4212-920C-4D673AD3807A}" srcOrd="0" destOrd="0" presId="urn:microsoft.com/office/officeart/2005/8/layout/hierarchy2"/>
    <dgm:cxn modelId="{12E174D1-CD2F-41A9-9060-85F3AFC1FBE8}" type="presParOf" srcId="{2614B991-CC51-4696-BFA8-8F7521A8D853}" destId="{7441F41E-E88A-4825-81EC-2E61F4D408C6}" srcOrd="1" destOrd="0" presId="urn:microsoft.com/office/officeart/2005/8/layout/hierarchy2"/>
    <dgm:cxn modelId="{8F60F1F6-61CF-4C98-8E7F-4BB6A806FA79}" type="presParOf" srcId="{7441F41E-E88A-4825-81EC-2E61F4D408C6}" destId="{EDE84DC1-39A1-4AF7-810A-0870D1893526}" srcOrd="0" destOrd="0" presId="urn:microsoft.com/office/officeart/2005/8/layout/hierarchy2"/>
    <dgm:cxn modelId="{20E9AB16-5773-49F8-97D5-8E33116F70C5}" type="presParOf" srcId="{7441F41E-E88A-4825-81EC-2E61F4D408C6}" destId="{D79F2DD5-6D0B-4784-B88D-C5D1879974F8}" srcOrd="1" destOrd="0" presId="urn:microsoft.com/office/officeart/2005/8/layout/hierarchy2"/>
    <dgm:cxn modelId="{2A067ADE-546C-4272-848F-030F05262E4A}" type="presParOf" srcId="{2614B991-CC51-4696-BFA8-8F7521A8D853}" destId="{75FC6112-995F-4DDB-A33B-BEB1DD4798F8}" srcOrd="2" destOrd="0" presId="urn:microsoft.com/office/officeart/2005/8/layout/hierarchy2"/>
    <dgm:cxn modelId="{24D6A08E-4CB0-4807-840A-71231D367EF5}" type="presParOf" srcId="{75FC6112-995F-4DDB-A33B-BEB1DD4798F8}" destId="{C44664BC-06F2-4815-B547-DACDF86EA15B}" srcOrd="0" destOrd="0" presId="urn:microsoft.com/office/officeart/2005/8/layout/hierarchy2"/>
    <dgm:cxn modelId="{E3FDFBBB-1E70-4188-8BA3-728D71187B66}" type="presParOf" srcId="{2614B991-CC51-4696-BFA8-8F7521A8D853}" destId="{F719B527-7A33-4DD7-B091-07B5E01830CD}" srcOrd="3" destOrd="0" presId="urn:microsoft.com/office/officeart/2005/8/layout/hierarchy2"/>
    <dgm:cxn modelId="{F2A8A09B-170C-4664-BE0F-268124578302}" type="presParOf" srcId="{F719B527-7A33-4DD7-B091-07B5E01830CD}" destId="{3C567E48-7A06-4632-B826-29E388299164}" srcOrd="0" destOrd="0" presId="urn:microsoft.com/office/officeart/2005/8/layout/hierarchy2"/>
    <dgm:cxn modelId="{AA5AFFA7-4DCA-4176-B8DD-B786C2FBD2E7}" type="presParOf" srcId="{F719B527-7A33-4DD7-B091-07B5E01830CD}" destId="{3B659523-5F6D-4DA8-9C59-9568EC33829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5D1441-23BF-4D77-9A80-465F6E068A3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IN"/>
        </a:p>
      </dgm:t>
    </dgm:pt>
    <dgm:pt modelId="{D7ECEDB1-70FD-4C75-A416-DD324E0449C9}">
      <dgm:prSet phldrT="[Text]"/>
      <dgm:spPr/>
      <dgm:t>
        <a:bodyPr/>
        <a:lstStyle/>
        <a:p>
          <a:r>
            <a:rPr lang="en-IN" dirty="0" smtClean="0"/>
            <a:t>Step 1 – Application Refactoring </a:t>
          </a:r>
          <a:endParaRPr lang="en-IN" dirty="0"/>
        </a:p>
      </dgm:t>
    </dgm:pt>
    <dgm:pt modelId="{75B63186-9935-4188-9FE1-BF24B2765F88}" type="parTrans" cxnId="{3E360A09-8690-4523-B960-A22537058701}">
      <dgm:prSet/>
      <dgm:spPr/>
      <dgm:t>
        <a:bodyPr/>
        <a:lstStyle/>
        <a:p>
          <a:endParaRPr lang="en-IN"/>
        </a:p>
      </dgm:t>
    </dgm:pt>
    <dgm:pt modelId="{47C31656-4BD4-432C-8C9F-F85DEF6105C8}" type="sibTrans" cxnId="{3E360A09-8690-4523-B960-A22537058701}">
      <dgm:prSet/>
      <dgm:spPr/>
      <dgm:t>
        <a:bodyPr/>
        <a:lstStyle/>
        <a:p>
          <a:endParaRPr lang="en-IN"/>
        </a:p>
      </dgm:t>
    </dgm:pt>
    <dgm:pt modelId="{7EF86679-56DE-4374-9E3A-09ECE5B3D7F0}">
      <dgm:prSet phldrT="[Text]"/>
      <dgm:spPr/>
      <dgm:t>
        <a:bodyPr/>
        <a:lstStyle/>
        <a:p>
          <a:r>
            <a:rPr lang="en-IN" dirty="0" smtClean="0"/>
            <a:t>Split Single EAR into Multiple WARs</a:t>
          </a:r>
          <a:endParaRPr lang="en-IN" dirty="0"/>
        </a:p>
      </dgm:t>
    </dgm:pt>
    <dgm:pt modelId="{F54300BC-12DE-4B60-89B4-479DCBB81C9F}" type="parTrans" cxnId="{62E21F37-4134-4D7A-A12B-3B34C13523A3}">
      <dgm:prSet/>
      <dgm:spPr/>
      <dgm:t>
        <a:bodyPr/>
        <a:lstStyle/>
        <a:p>
          <a:endParaRPr lang="en-IN"/>
        </a:p>
      </dgm:t>
    </dgm:pt>
    <dgm:pt modelId="{23ADF4E3-2947-4A6C-8693-73644417ADB8}" type="sibTrans" cxnId="{62E21F37-4134-4D7A-A12B-3B34C13523A3}">
      <dgm:prSet/>
      <dgm:spPr/>
      <dgm:t>
        <a:bodyPr/>
        <a:lstStyle/>
        <a:p>
          <a:endParaRPr lang="en-IN"/>
        </a:p>
      </dgm:t>
    </dgm:pt>
    <dgm:pt modelId="{096152B3-29CE-4E0C-B956-28B05DE4BE6F}">
      <dgm:prSet phldrT="[Text]"/>
      <dgm:spPr/>
      <dgm:t>
        <a:bodyPr/>
        <a:lstStyle/>
        <a:p>
          <a:r>
            <a:rPr lang="en-IN" dirty="0" smtClean="0"/>
            <a:t>Use container per service like Docker</a:t>
          </a:r>
          <a:endParaRPr lang="en-IN" dirty="0"/>
        </a:p>
      </dgm:t>
    </dgm:pt>
    <dgm:pt modelId="{FCDBE981-2FE3-46B1-86A0-24D2B921248C}" type="parTrans" cxnId="{43289B01-D164-4558-8A91-235B15DD4E7C}">
      <dgm:prSet/>
      <dgm:spPr/>
      <dgm:t>
        <a:bodyPr/>
        <a:lstStyle/>
        <a:p>
          <a:endParaRPr lang="en-IN"/>
        </a:p>
      </dgm:t>
    </dgm:pt>
    <dgm:pt modelId="{9401F20A-C795-45FA-B1AD-148F2447E798}" type="sibTrans" cxnId="{43289B01-D164-4558-8A91-235B15DD4E7C}">
      <dgm:prSet/>
      <dgm:spPr/>
      <dgm:t>
        <a:bodyPr/>
        <a:lstStyle/>
        <a:p>
          <a:endParaRPr lang="en-IN"/>
        </a:p>
      </dgm:t>
    </dgm:pt>
    <dgm:pt modelId="{E2121E3D-B68F-4EC6-8A61-99591BDD18E6}">
      <dgm:prSet phldrT="[Text]"/>
      <dgm:spPr/>
      <dgm:t>
        <a:bodyPr/>
        <a:lstStyle/>
        <a:p>
          <a:r>
            <a:rPr lang="en-IN" dirty="0" smtClean="0"/>
            <a:t>Step 2 – Code Refactoring </a:t>
          </a:r>
          <a:endParaRPr lang="en-IN" dirty="0"/>
        </a:p>
      </dgm:t>
    </dgm:pt>
    <dgm:pt modelId="{9A1D5E10-DE43-4B2A-8CB7-4CC5D73883F2}" type="parTrans" cxnId="{8C5BC258-8C1B-4A0A-B690-7EB7D64949D1}">
      <dgm:prSet/>
      <dgm:spPr/>
      <dgm:t>
        <a:bodyPr/>
        <a:lstStyle/>
        <a:p>
          <a:endParaRPr lang="en-IN"/>
        </a:p>
      </dgm:t>
    </dgm:pt>
    <dgm:pt modelId="{DBCE29B9-65A4-4E8B-BE00-4484588EB838}" type="sibTrans" cxnId="{8C5BC258-8C1B-4A0A-B690-7EB7D64949D1}">
      <dgm:prSet/>
      <dgm:spPr/>
      <dgm:t>
        <a:bodyPr/>
        <a:lstStyle/>
        <a:p>
          <a:endParaRPr lang="en-IN"/>
        </a:p>
      </dgm:t>
    </dgm:pt>
    <dgm:pt modelId="{E44C9AEA-F8D6-4F52-BC9B-169C93EEDAB9}">
      <dgm:prSet phldrT="[Text]"/>
      <dgm:spPr/>
      <dgm:t>
        <a:bodyPr/>
        <a:lstStyle/>
        <a:p>
          <a:r>
            <a:rPr lang="en-IN" dirty="0" smtClean="0"/>
            <a:t>Refactor the WARs to even more granular levels</a:t>
          </a:r>
          <a:endParaRPr lang="en-IN" dirty="0"/>
        </a:p>
      </dgm:t>
    </dgm:pt>
    <dgm:pt modelId="{1748B2FC-FFA6-47EF-AF26-0819BBDD6F87}" type="parTrans" cxnId="{3A842E37-F08E-4E47-903B-0276B46F7724}">
      <dgm:prSet/>
      <dgm:spPr/>
      <dgm:t>
        <a:bodyPr/>
        <a:lstStyle/>
        <a:p>
          <a:endParaRPr lang="en-IN"/>
        </a:p>
      </dgm:t>
    </dgm:pt>
    <dgm:pt modelId="{8D29FC45-B1C1-44F4-9CBE-F7B418139AAA}" type="sibTrans" cxnId="{3A842E37-F08E-4E47-903B-0276B46F7724}">
      <dgm:prSet/>
      <dgm:spPr/>
      <dgm:t>
        <a:bodyPr/>
        <a:lstStyle/>
        <a:p>
          <a:endParaRPr lang="en-IN"/>
        </a:p>
      </dgm:t>
    </dgm:pt>
    <dgm:pt modelId="{9281CFD3-FA7C-4688-8015-2766252E6C5D}">
      <dgm:prSet phldrT="[Text]"/>
      <dgm:spPr/>
      <dgm:t>
        <a:bodyPr/>
        <a:lstStyle/>
        <a:p>
          <a:r>
            <a:rPr lang="en-IN" dirty="0" smtClean="0"/>
            <a:t>Untangling each REST or simple JMS service and then deploy each service as single   WAR</a:t>
          </a:r>
          <a:endParaRPr lang="en-IN" dirty="0"/>
        </a:p>
      </dgm:t>
    </dgm:pt>
    <dgm:pt modelId="{A918B27F-32AE-4280-B0BF-12B364B414B2}" type="parTrans" cxnId="{E79E9E49-F68A-40DE-96BF-DCA79F2BCEC9}">
      <dgm:prSet/>
      <dgm:spPr/>
      <dgm:t>
        <a:bodyPr/>
        <a:lstStyle/>
        <a:p>
          <a:endParaRPr lang="en-IN"/>
        </a:p>
      </dgm:t>
    </dgm:pt>
    <dgm:pt modelId="{45491E0A-DC03-45D5-BC87-33103250C7CC}" type="sibTrans" cxnId="{E79E9E49-F68A-40DE-96BF-DCA79F2BCEC9}">
      <dgm:prSet/>
      <dgm:spPr/>
      <dgm:t>
        <a:bodyPr/>
        <a:lstStyle/>
        <a:p>
          <a:endParaRPr lang="en-IN"/>
        </a:p>
      </dgm:t>
    </dgm:pt>
    <dgm:pt modelId="{E2CCD5A1-72FA-4A42-B1D1-D847EC2DA927}">
      <dgm:prSet phldrT="[Text]"/>
      <dgm:spPr/>
      <dgm:t>
        <a:bodyPr/>
        <a:lstStyle/>
        <a:p>
          <a:r>
            <a:rPr lang="en-IN" dirty="0" smtClean="0"/>
            <a:t>Step 3 – Data Refactoring </a:t>
          </a:r>
          <a:endParaRPr lang="en-IN" dirty="0"/>
        </a:p>
      </dgm:t>
    </dgm:pt>
    <dgm:pt modelId="{88C33134-82B7-489A-88B1-E9EBD5DB82C9}" type="parTrans" cxnId="{F9571914-AF1A-4129-8429-E2D4E05CDF45}">
      <dgm:prSet/>
      <dgm:spPr/>
      <dgm:t>
        <a:bodyPr/>
        <a:lstStyle/>
        <a:p>
          <a:endParaRPr lang="en-IN"/>
        </a:p>
      </dgm:t>
    </dgm:pt>
    <dgm:pt modelId="{6A888414-959F-48E0-8D99-637B8181AE55}" type="sibTrans" cxnId="{F9571914-AF1A-4129-8429-E2D4E05CDF45}">
      <dgm:prSet/>
      <dgm:spPr/>
      <dgm:t>
        <a:bodyPr/>
        <a:lstStyle/>
        <a:p>
          <a:endParaRPr lang="en-IN"/>
        </a:p>
      </dgm:t>
    </dgm:pt>
    <dgm:pt modelId="{F11263F3-9686-4AC4-9B11-B183AE2D2FDA}">
      <dgm:prSet phldrT="[Text]"/>
      <dgm:spPr/>
      <dgm:t>
        <a:bodyPr/>
        <a:lstStyle/>
        <a:p>
          <a:r>
            <a:rPr lang="en-IN" dirty="0" smtClean="0"/>
            <a:t>Isolated "island" of a few tables joined by relationships</a:t>
          </a:r>
          <a:endParaRPr lang="en-IN" dirty="0"/>
        </a:p>
      </dgm:t>
    </dgm:pt>
    <dgm:pt modelId="{DB7600E7-7069-4F69-B964-AD1E2AF6FDBE}" type="parTrans" cxnId="{F7F586D8-6A77-4B3F-A240-F45E06C5F895}">
      <dgm:prSet/>
      <dgm:spPr/>
      <dgm:t>
        <a:bodyPr/>
        <a:lstStyle/>
        <a:p>
          <a:endParaRPr lang="en-IN"/>
        </a:p>
      </dgm:t>
    </dgm:pt>
    <dgm:pt modelId="{B879B088-4D58-4770-BBD6-CF279CEA5283}" type="sibTrans" cxnId="{F7F586D8-6A77-4B3F-A240-F45E06C5F895}">
      <dgm:prSet/>
      <dgm:spPr/>
      <dgm:t>
        <a:bodyPr/>
        <a:lstStyle/>
        <a:p>
          <a:endParaRPr lang="en-IN"/>
        </a:p>
      </dgm:t>
    </dgm:pt>
    <dgm:pt modelId="{7B1BA763-AC03-41B8-897D-90C835C8C72F}">
      <dgm:prSet phldrT="[Text]"/>
      <dgm:spPr/>
      <dgm:t>
        <a:bodyPr/>
        <a:lstStyle/>
        <a:p>
          <a:r>
            <a:rPr lang="en-IN" dirty="0" smtClean="0"/>
            <a:t>Table de-normalisation </a:t>
          </a:r>
          <a:endParaRPr lang="en-IN" dirty="0"/>
        </a:p>
      </dgm:t>
    </dgm:pt>
    <dgm:pt modelId="{F42C9717-324F-4A16-89F8-05331D0514D9}" type="parTrans" cxnId="{871B1765-6F23-4992-BCDC-C817B76A12CD}">
      <dgm:prSet/>
      <dgm:spPr/>
      <dgm:t>
        <a:bodyPr/>
        <a:lstStyle/>
        <a:p>
          <a:endParaRPr lang="en-IN"/>
        </a:p>
      </dgm:t>
    </dgm:pt>
    <dgm:pt modelId="{269F0BEF-74F6-463A-8824-D74CCC49DD5B}" type="sibTrans" cxnId="{871B1765-6F23-4992-BCDC-C817B76A12CD}">
      <dgm:prSet/>
      <dgm:spPr/>
      <dgm:t>
        <a:bodyPr/>
        <a:lstStyle/>
        <a:p>
          <a:endParaRPr lang="en-IN"/>
        </a:p>
      </dgm:t>
    </dgm:pt>
    <dgm:pt modelId="{E9216706-FA18-4FD9-90E3-1F507167878F}">
      <dgm:prSet phldrT="[Text]"/>
      <dgm:spPr/>
      <dgm:t>
        <a:bodyPr/>
        <a:lstStyle/>
        <a:p>
          <a:r>
            <a:rPr lang="en-IN" dirty="0" smtClean="0"/>
            <a:t>Build Deploy and Manage Independently </a:t>
          </a:r>
          <a:endParaRPr lang="en-IN" dirty="0"/>
        </a:p>
      </dgm:t>
    </dgm:pt>
    <dgm:pt modelId="{77991C9B-D73C-4F6F-953F-2E62626AF07F}" type="parTrans" cxnId="{4C852576-D83E-4E37-832E-4DC4294E4B61}">
      <dgm:prSet/>
      <dgm:spPr/>
      <dgm:t>
        <a:bodyPr/>
        <a:lstStyle/>
        <a:p>
          <a:endParaRPr lang="en-IN"/>
        </a:p>
      </dgm:t>
    </dgm:pt>
    <dgm:pt modelId="{83A266E0-0F07-4961-B5B0-4F202C22F824}" type="sibTrans" cxnId="{4C852576-D83E-4E37-832E-4DC4294E4B61}">
      <dgm:prSet/>
      <dgm:spPr/>
      <dgm:t>
        <a:bodyPr/>
        <a:lstStyle/>
        <a:p>
          <a:endParaRPr lang="en-IN"/>
        </a:p>
      </dgm:t>
    </dgm:pt>
    <dgm:pt modelId="{A9CC6C19-658A-478C-BBF5-D4EF5B70D7D3}">
      <dgm:prSet phldrT="[Text]"/>
      <dgm:spPr/>
      <dgm:t>
        <a:bodyPr/>
        <a:lstStyle/>
        <a:p>
          <a:r>
            <a:rPr lang="en-IN" dirty="0" smtClean="0"/>
            <a:t>Refactor Servlets, EJB and SOAP services </a:t>
          </a:r>
          <a:endParaRPr lang="en-IN" dirty="0"/>
        </a:p>
      </dgm:t>
    </dgm:pt>
    <dgm:pt modelId="{D953EA0A-12FB-4859-9FE1-6EBF3047F256}" type="parTrans" cxnId="{16963DC0-65EC-46F1-9BAC-F1B7B216D169}">
      <dgm:prSet/>
      <dgm:spPr/>
      <dgm:t>
        <a:bodyPr/>
        <a:lstStyle/>
        <a:p>
          <a:endParaRPr lang="en-IN"/>
        </a:p>
      </dgm:t>
    </dgm:pt>
    <dgm:pt modelId="{D0ABC8F9-0498-4CBC-B89A-857D9B5A127B}" type="sibTrans" cxnId="{16963DC0-65EC-46F1-9BAC-F1B7B216D169}">
      <dgm:prSet/>
      <dgm:spPr/>
      <dgm:t>
        <a:bodyPr/>
        <a:lstStyle/>
        <a:p>
          <a:endParaRPr lang="en-IN"/>
        </a:p>
      </dgm:t>
    </dgm:pt>
    <dgm:pt modelId="{512AC31D-7CBB-4127-9603-B443FC5DA020}">
      <dgm:prSet phldrT="[Text]"/>
      <dgm:spPr/>
      <dgm:t>
        <a:bodyPr/>
        <a:lstStyle/>
        <a:p>
          <a:r>
            <a:rPr lang="en-IN" dirty="0" smtClean="0"/>
            <a:t>Create new services to access data from various databases</a:t>
          </a:r>
          <a:endParaRPr lang="en-IN" dirty="0"/>
        </a:p>
      </dgm:t>
    </dgm:pt>
    <dgm:pt modelId="{C420B9E5-B28F-4BD2-B79B-EFC6391F954D}" type="parTrans" cxnId="{A1C3A1B0-D922-488C-8B8D-8095405B1103}">
      <dgm:prSet/>
      <dgm:spPr/>
      <dgm:t>
        <a:bodyPr/>
        <a:lstStyle/>
        <a:p>
          <a:endParaRPr lang="en-IN"/>
        </a:p>
      </dgm:t>
    </dgm:pt>
    <dgm:pt modelId="{2323E6BD-B1DF-4FDC-86F9-1E0EDCCF4884}" type="sibTrans" cxnId="{A1C3A1B0-D922-488C-8B8D-8095405B1103}">
      <dgm:prSet/>
      <dgm:spPr/>
      <dgm:t>
        <a:bodyPr/>
        <a:lstStyle/>
        <a:p>
          <a:endParaRPr lang="en-IN"/>
        </a:p>
      </dgm:t>
    </dgm:pt>
    <dgm:pt modelId="{A40BBEE4-2901-4BF9-A5AB-80AFCAC96C79}" type="pres">
      <dgm:prSet presAssocID="{485D1441-23BF-4D77-9A80-465F6E068A3F}" presName="linear" presStyleCnt="0">
        <dgm:presLayoutVars>
          <dgm:dir/>
          <dgm:animLvl val="lvl"/>
          <dgm:resizeHandles val="exact"/>
        </dgm:presLayoutVars>
      </dgm:prSet>
      <dgm:spPr/>
      <dgm:t>
        <a:bodyPr/>
        <a:lstStyle/>
        <a:p>
          <a:endParaRPr lang="en-US"/>
        </a:p>
      </dgm:t>
    </dgm:pt>
    <dgm:pt modelId="{7A33200E-691C-4059-99D6-BE89E740FDA8}" type="pres">
      <dgm:prSet presAssocID="{D7ECEDB1-70FD-4C75-A416-DD324E0449C9}" presName="parentLin" presStyleCnt="0"/>
      <dgm:spPr/>
      <dgm:t>
        <a:bodyPr/>
        <a:lstStyle/>
        <a:p>
          <a:endParaRPr lang="en-US"/>
        </a:p>
      </dgm:t>
    </dgm:pt>
    <dgm:pt modelId="{6C8939FB-36CD-4AEF-98F7-5F7CE97908B9}" type="pres">
      <dgm:prSet presAssocID="{D7ECEDB1-70FD-4C75-A416-DD324E0449C9}" presName="parentLeftMargin" presStyleLbl="node1" presStyleIdx="0" presStyleCnt="3"/>
      <dgm:spPr/>
      <dgm:t>
        <a:bodyPr/>
        <a:lstStyle/>
        <a:p>
          <a:endParaRPr lang="en-US"/>
        </a:p>
      </dgm:t>
    </dgm:pt>
    <dgm:pt modelId="{09F90276-4D96-4596-B329-60A2DF9CD997}" type="pres">
      <dgm:prSet presAssocID="{D7ECEDB1-70FD-4C75-A416-DD324E0449C9}" presName="parentText" presStyleLbl="node1" presStyleIdx="0" presStyleCnt="3">
        <dgm:presLayoutVars>
          <dgm:chMax val="0"/>
          <dgm:bulletEnabled val="1"/>
        </dgm:presLayoutVars>
      </dgm:prSet>
      <dgm:spPr/>
      <dgm:t>
        <a:bodyPr/>
        <a:lstStyle/>
        <a:p>
          <a:endParaRPr lang="en-US"/>
        </a:p>
      </dgm:t>
    </dgm:pt>
    <dgm:pt modelId="{E997FD08-2EB3-4740-88EA-B7811E3CA9D7}" type="pres">
      <dgm:prSet presAssocID="{D7ECEDB1-70FD-4C75-A416-DD324E0449C9}" presName="negativeSpace" presStyleCnt="0"/>
      <dgm:spPr/>
      <dgm:t>
        <a:bodyPr/>
        <a:lstStyle/>
        <a:p>
          <a:endParaRPr lang="en-US"/>
        </a:p>
      </dgm:t>
    </dgm:pt>
    <dgm:pt modelId="{0FF51520-BFAF-4D6D-A991-031789591B88}" type="pres">
      <dgm:prSet presAssocID="{D7ECEDB1-70FD-4C75-A416-DD324E0449C9}" presName="childText" presStyleLbl="conFgAcc1" presStyleIdx="0" presStyleCnt="3">
        <dgm:presLayoutVars>
          <dgm:bulletEnabled val="1"/>
        </dgm:presLayoutVars>
      </dgm:prSet>
      <dgm:spPr/>
      <dgm:t>
        <a:bodyPr/>
        <a:lstStyle/>
        <a:p>
          <a:endParaRPr lang="en-US"/>
        </a:p>
      </dgm:t>
    </dgm:pt>
    <dgm:pt modelId="{48A2D973-7848-4C0A-8567-6FBE18AA4619}" type="pres">
      <dgm:prSet presAssocID="{47C31656-4BD4-432C-8C9F-F85DEF6105C8}" presName="spaceBetweenRectangles" presStyleCnt="0"/>
      <dgm:spPr/>
      <dgm:t>
        <a:bodyPr/>
        <a:lstStyle/>
        <a:p>
          <a:endParaRPr lang="en-US"/>
        </a:p>
      </dgm:t>
    </dgm:pt>
    <dgm:pt modelId="{5A2DD464-06F0-4C36-9CEC-3B0ED02C4664}" type="pres">
      <dgm:prSet presAssocID="{E2121E3D-B68F-4EC6-8A61-99591BDD18E6}" presName="parentLin" presStyleCnt="0"/>
      <dgm:spPr/>
      <dgm:t>
        <a:bodyPr/>
        <a:lstStyle/>
        <a:p>
          <a:endParaRPr lang="en-US"/>
        </a:p>
      </dgm:t>
    </dgm:pt>
    <dgm:pt modelId="{51211920-B002-4228-B740-FD2136A311F2}" type="pres">
      <dgm:prSet presAssocID="{E2121E3D-B68F-4EC6-8A61-99591BDD18E6}" presName="parentLeftMargin" presStyleLbl="node1" presStyleIdx="0" presStyleCnt="3"/>
      <dgm:spPr/>
      <dgm:t>
        <a:bodyPr/>
        <a:lstStyle/>
        <a:p>
          <a:endParaRPr lang="en-US"/>
        </a:p>
      </dgm:t>
    </dgm:pt>
    <dgm:pt modelId="{168B2AC4-AB52-47A6-93DF-3A51994B861C}" type="pres">
      <dgm:prSet presAssocID="{E2121E3D-B68F-4EC6-8A61-99591BDD18E6}" presName="parentText" presStyleLbl="node1" presStyleIdx="1" presStyleCnt="3">
        <dgm:presLayoutVars>
          <dgm:chMax val="0"/>
          <dgm:bulletEnabled val="1"/>
        </dgm:presLayoutVars>
      </dgm:prSet>
      <dgm:spPr/>
      <dgm:t>
        <a:bodyPr/>
        <a:lstStyle/>
        <a:p>
          <a:endParaRPr lang="en-US"/>
        </a:p>
      </dgm:t>
    </dgm:pt>
    <dgm:pt modelId="{73B5CF20-F000-420F-B0C4-A9903C557DF2}" type="pres">
      <dgm:prSet presAssocID="{E2121E3D-B68F-4EC6-8A61-99591BDD18E6}" presName="negativeSpace" presStyleCnt="0"/>
      <dgm:spPr/>
      <dgm:t>
        <a:bodyPr/>
        <a:lstStyle/>
        <a:p>
          <a:endParaRPr lang="en-US"/>
        </a:p>
      </dgm:t>
    </dgm:pt>
    <dgm:pt modelId="{969F67A7-75FE-435C-B9E1-EF00B1B466B9}" type="pres">
      <dgm:prSet presAssocID="{E2121E3D-B68F-4EC6-8A61-99591BDD18E6}" presName="childText" presStyleLbl="conFgAcc1" presStyleIdx="1" presStyleCnt="3">
        <dgm:presLayoutVars>
          <dgm:bulletEnabled val="1"/>
        </dgm:presLayoutVars>
      </dgm:prSet>
      <dgm:spPr/>
      <dgm:t>
        <a:bodyPr/>
        <a:lstStyle/>
        <a:p>
          <a:endParaRPr lang="en-US"/>
        </a:p>
      </dgm:t>
    </dgm:pt>
    <dgm:pt modelId="{09A5F8F2-FAC0-42B3-98BC-7DCBD1FDA245}" type="pres">
      <dgm:prSet presAssocID="{DBCE29B9-65A4-4E8B-BE00-4484588EB838}" presName="spaceBetweenRectangles" presStyleCnt="0"/>
      <dgm:spPr/>
      <dgm:t>
        <a:bodyPr/>
        <a:lstStyle/>
        <a:p>
          <a:endParaRPr lang="en-US"/>
        </a:p>
      </dgm:t>
    </dgm:pt>
    <dgm:pt modelId="{2E8F9A4A-8072-490A-9314-1F960DF919E7}" type="pres">
      <dgm:prSet presAssocID="{E2CCD5A1-72FA-4A42-B1D1-D847EC2DA927}" presName="parentLin" presStyleCnt="0"/>
      <dgm:spPr/>
      <dgm:t>
        <a:bodyPr/>
        <a:lstStyle/>
        <a:p>
          <a:endParaRPr lang="en-US"/>
        </a:p>
      </dgm:t>
    </dgm:pt>
    <dgm:pt modelId="{883F411C-8FA5-4751-9109-0F338B1EFE8E}" type="pres">
      <dgm:prSet presAssocID="{E2CCD5A1-72FA-4A42-B1D1-D847EC2DA927}" presName="parentLeftMargin" presStyleLbl="node1" presStyleIdx="1" presStyleCnt="3"/>
      <dgm:spPr/>
      <dgm:t>
        <a:bodyPr/>
        <a:lstStyle/>
        <a:p>
          <a:endParaRPr lang="en-US"/>
        </a:p>
      </dgm:t>
    </dgm:pt>
    <dgm:pt modelId="{C6F680E5-CE8B-4C13-9F9B-479BD5E8AC79}" type="pres">
      <dgm:prSet presAssocID="{E2CCD5A1-72FA-4A42-B1D1-D847EC2DA927}" presName="parentText" presStyleLbl="node1" presStyleIdx="2" presStyleCnt="3">
        <dgm:presLayoutVars>
          <dgm:chMax val="0"/>
          <dgm:bulletEnabled val="1"/>
        </dgm:presLayoutVars>
      </dgm:prSet>
      <dgm:spPr/>
      <dgm:t>
        <a:bodyPr/>
        <a:lstStyle/>
        <a:p>
          <a:endParaRPr lang="en-US"/>
        </a:p>
      </dgm:t>
    </dgm:pt>
    <dgm:pt modelId="{B1B6E6B7-F722-4F8F-8877-FA03D893DC2C}" type="pres">
      <dgm:prSet presAssocID="{E2CCD5A1-72FA-4A42-B1D1-D847EC2DA927}" presName="negativeSpace" presStyleCnt="0"/>
      <dgm:spPr/>
      <dgm:t>
        <a:bodyPr/>
        <a:lstStyle/>
        <a:p>
          <a:endParaRPr lang="en-US"/>
        </a:p>
      </dgm:t>
    </dgm:pt>
    <dgm:pt modelId="{06FEA19B-C729-4EED-BA46-9AB163E693A1}" type="pres">
      <dgm:prSet presAssocID="{E2CCD5A1-72FA-4A42-B1D1-D847EC2DA927}" presName="childText" presStyleLbl="conFgAcc1" presStyleIdx="2" presStyleCnt="3">
        <dgm:presLayoutVars>
          <dgm:bulletEnabled val="1"/>
        </dgm:presLayoutVars>
      </dgm:prSet>
      <dgm:spPr/>
      <dgm:t>
        <a:bodyPr/>
        <a:lstStyle/>
        <a:p>
          <a:endParaRPr lang="en-US"/>
        </a:p>
      </dgm:t>
    </dgm:pt>
  </dgm:ptLst>
  <dgm:cxnLst>
    <dgm:cxn modelId="{D35F6FD4-86E2-4279-A830-53CEBBD99D98}" type="presOf" srcId="{512AC31D-7CBB-4127-9603-B443FC5DA020}" destId="{06FEA19B-C729-4EED-BA46-9AB163E693A1}" srcOrd="0" destOrd="2" presId="urn:microsoft.com/office/officeart/2005/8/layout/list1"/>
    <dgm:cxn modelId="{005524A0-10CF-4CA4-8FB7-EA91F7E98986}" type="presOf" srcId="{D7ECEDB1-70FD-4C75-A416-DD324E0449C9}" destId="{09F90276-4D96-4596-B329-60A2DF9CD997}" srcOrd="1" destOrd="0" presId="urn:microsoft.com/office/officeart/2005/8/layout/list1"/>
    <dgm:cxn modelId="{8118F839-D87E-4B21-8159-10249D3CA64E}" type="presOf" srcId="{A9CC6C19-658A-478C-BBF5-D4EF5B70D7D3}" destId="{969F67A7-75FE-435C-B9E1-EF00B1B466B9}" srcOrd="0" destOrd="2" presId="urn:microsoft.com/office/officeart/2005/8/layout/list1"/>
    <dgm:cxn modelId="{43289B01-D164-4558-8A91-235B15DD4E7C}" srcId="{D7ECEDB1-70FD-4C75-A416-DD324E0449C9}" destId="{096152B3-29CE-4E0C-B956-28B05DE4BE6F}" srcOrd="1" destOrd="0" parTransId="{FCDBE981-2FE3-46B1-86A0-24D2B921248C}" sibTransId="{9401F20A-C795-45FA-B1AD-148F2447E798}"/>
    <dgm:cxn modelId="{871B1765-6F23-4992-BCDC-C817B76A12CD}" srcId="{E2CCD5A1-72FA-4A42-B1D1-D847EC2DA927}" destId="{7B1BA763-AC03-41B8-897D-90C835C8C72F}" srcOrd="1" destOrd="0" parTransId="{F42C9717-324F-4A16-89F8-05331D0514D9}" sibTransId="{269F0BEF-74F6-463A-8824-D74CCC49DD5B}"/>
    <dgm:cxn modelId="{3E360A09-8690-4523-B960-A22537058701}" srcId="{485D1441-23BF-4D77-9A80-465F6E068A3F}" destId="{D7ECEDB1-70FD-4C75-A416-DD324E0449C9}" srcOrd="0" destOrd="0" parTransId="{75B63186-9935-4188-9FE1-BF24B2765F88}" sibTransId="{47C31656-4BD4-432C-8C9F-F85DEF6105C8}"/>
    <dgm:cxn modelId="{28C33FFB-8DA4-40F4-A485-BBA1771AC365}" type="presOf" srcId="{7B1BA763-AC03-41B8-897D-90C835C8C72F}" destId="{06FEA19B-C729-4EED-BA46-9AB163E693A1}" srcOrd="0" destOrd="1" presId="urn:microsoft.com/office/officeart/2005/8/layout/list1"/>
    <dgm:cxn modelId="{B75AC8BE-A079-4200-B94D-B029E6F3DE9E}" type="presOf" srcId="{F11263F3-9686-4AC4-9B11-B183AE2D2FDA}" destId="{06FEA19B-C729-4EED-BA46-9AB163E693A1}" srcOrd="0" destOrd="0" presId="urn:microsoft.com/office/officeart/2005/8/layout/list1"/>
    <dgm:cxn modelId="{C5F80D98-127E-4C08-A790-1CC63505837F}" type="presOf" srcId="{E2CCD5A1-72FA-4A42-B1D1-D847EC2DA927}" destId="{883F411C-8FA5-4751-9109-0F338B1EFE8E}" srcOrd="0" destOrd="0" presId="urn:microsoft.com/office/officeart/2005/8/layout/list1"/>
    <dgm:cxn modelId="{C1A8DA2C-7589-4C90-ACC9-C12F0A09F73B}" type="presOf" srcId="{E2121E3D-B68F-4EC6-8A61-99591BDD18E6}" destId="{51211920-B002-4228-B740-FD2136A311F2}" srcOrd="0" destOrd="0" presId="urn:microsoft.com/office/officeart/2005/8/layout/list1"/>
    <dgm:cxn modelId="{A1C3A1B0-D922-488C-8B8D-8095405B1103}" srcId="{E2CCD5A1-72FA-4A42-B1D1-D847EC2DA927}" destId="{512AC31D-7CBB-4127-9603-B443FC5DA020}" srcOrd="2" destOrd="0" parTransId="{C420B9E5-B28F-4BD2-B79B-EFC6391F954D}" sibTransId="{2323E6BD-B1DF-4FDC-86F9-1E0EDCCF4884}"/>
    <dgm:cxn modelId="{E591CD5E-C525-4AE0-9F83-9EBC16113268}" type="presOf" srcId="{D7ECEDB1-70FD-4C75-A416-DD324E0449C9}" destId="{6C8939FB-36CD-4AEF-98F7-5F7CE97908B9}" srcOrd="0" destOrd="0" presId="urn:microsoft.com/office/officeart/2005/8/layout/list1"/>
    <dgm:cxn modelId="{62E21F37-4134-4D7A-A12B-3B34C13523A3}" srcId="{D7ECEDB1-70FD-4C75-A416-DD324E0449C9}" destId="{7EF86679-56DE-4374-9E3A-09ECE5B3D7F0}" srcOrd="0" destOrd="0" parTransId="{F54300BC-12DE-4B60-89B4-479DCBB81C9F}" sibTransId="{23ADF4E3-2947-4A6C-8693-73644417ADB8}"/>
    <dgm:cxn modelId="{795D071C-01BF-4A1F-9953-B5C4CA6960B1}" type="presOf" srcId="{E44C9AEA-F8D6-4F52-BC9B-169C93EEDAB9}" destId="{969F67A7-75FE-435C-B9E1-EF00B1B466B9}" srcOrd="0" destOrd="0" presId="urn:microsoft.com/office/officeart/2005/8/layout/list1"/>
    <dgm:cxn modelId="{EC666B2F-C31F-4871-B830-9AE6378EC8A4}" type="presOf" srcId="{E2121E3D-B68F-4EC6-8A61-99591BDD18E6}" destId="{168B2AC4-AB52-47A6-93DF-3A51994B861C}" srcOrd="1" destOrd="0" presId="urn:microsoft.com/office/officeart/2005/8/layout/list1"/>
    <dgm:cxn modelId="{16963DC0-65EC-46F1-9BAC-F1B7B216D169}" srcId="{E2121E3D-B68F-4EC6-8A61-99591BDD18E6}" destId="{A9CC6C19-658A-478C-BBF5-D4EF5B70D7D3}" srcOrd="2" destOrd="0" parTransId="{D953EA0A-12FB-4859-9FE1-6EBF3047F256}" sibTransId="{D0ABC8F9-0498-4CBC-B89A-857D9B5A127B}"/>
    <dgm:cxn modelId="{3A842E37-F08E-4E47-903B-0276B46F7724}" srcId="{E2121E3D-B68F-4EC6-8A61-99591BDD18E6}" destId="{E44C9AEA-F8D6-4F52-BC9B-169C93EEDAB9}" srcOrd="0" destOrd="0" parTransId="{1748B2FC-FFA6-47EF-AF26-0819BBDD6F87}" sibTransId="{8D29FC45-B1C1-44F4-9CBE-F7B418139AAA}"/>
    <dgm:cxn modelId="{4C852576-D83E-4E37-832E-4DC4294E4B61}" srcId="{D7ECEDB1-70FD-4C75-A416-DD324E0449C9}" destId="{E9216706-FA18-4FD9-90E3-1F507167878F}" srcOrd="2" destOrd="0" parTransId="{77991C9B-D73C-4F6F-953F-2E62626AF07F}" sibTransId="{83A266E0-0F07-4961-B5B0-4F202C22F824}"/>
    <dgm:cxn modelId="{C67EAAF6-7E70-4417-82DB-89EA9B1E6625}" type="presOf" srcId="{E2CCD5A1-72FA-4A42-B1D1-D847EC2DA927}" destId="{C6F680E5-CE8B-4C13-9F9B-479BD5E8AC79}" srcOrd="1" destOrd="0" presId="urn:microsoft.com/office/officeart/2005/8/layout/list1"/>
    <dgm:cxn modelId="{F9571914-AF1A-4129-8429-E2D4E05CDF45}" srcId="{485D1441-23BF-4D77-9A80-465F6E068A3F}" destId="{E2CCD5A1-72FA-4A42-B1D1-D847EC2DA927}" srcOrd="2" destOrd="0" parTransId="{88C33134-82B7-489A-88B1-E9EBD5DB82C9}" sibTransId="{6A888414-959F-48E0-8D99-637B8181AE55}"/>
    <dgm:cxn modelId="{A41F3D71-8A96-42C6-BDF6-851FAF9D8C84}" type="presOf" srcId="{7EF86679-56DE-4374-9E3A-09ECE5B3D7F0}" destId="{0FF51520-BFAF-4D6D-A991-031789591B88}" srcOrd="0" destOrd="0" presId="urn:microsoft.com/office/officeart/2005/8/layout/list1"/>
    <dgm:cxn modelId="{8CDC2114-55D3-4566-94FF-46F9CFD04375}" type="presOf" srcId="{096152B3-29CE-4E0C-B956-28B05DE4BE6F}" destId="{0FF51520-BFAF-4D6D-A991-031789591B88}" srcOrd="0" destOrd="1" presId="urn:microsoft.com/office/officeart/2005/8/layout/list1"/>
    <dgm:cxn modelId="{F7F586D8-6A77-4B3F-A240-F45E06C5F895}" srcId="{E2CCD5A1-72FA-4A42-B1D1-D847EC2DA927}" destId="{F11263F3-9686-4AC4-9B11-B183AE2D2FDA}" srcOrd="0" destOrd="0" parTransId="{DB7600E7-7069-4F69-B964-AD1E2AF6FDBE}" sibTransId="{B879B088-4D58-4770-BBD6-CF279CEA5283}"/>
    <dgm:cxn modelId="{8C5BC258-8C1B-4A0A-B690-7EB7D64949D1}" srcId="{485D1441-23BF-4D77-9A80-465F6E068A3F}" destId="{E2121E3D-B68F-4EC6-8A61-99591BDD18E6}" srcOrd="1" destOrd="0" parTransId="{9A1D5E10-DE43-4B2A-8CB7-4CC5D73883F2}" sibTransId="{DBCE29B9-65A4-4E8B-BE00-4484588EB838}"/>
    <dgm:cxn modelId="{09C0B2BA-939C-4147-A0DF-4B947BD7686A}" type="presOf" srcId="{E9216706-FA18-4FD9-90E3-1F507167878F}" destId="{0FF51520-BFAF-4D6D-A991-031789591B88}" srcOrd="0" destOrd="2" presId="urn:microsoft.com/office/officeart/2005/8/layout/list1"/>
    <dgm:cxn modelId="{6D7F0B19-AFFB-49FF-B0D8-832C0AF151AC}" type="presOf" srcId="{485D1441-23BF-4D77-9A80-465F6E068A3F}" destId="{A40BBEE4-2901-4BF9-A5AB-80AFCAC96C79}" srcOrd="0" destOrd="0" presId="urn:microsoft.com/office/officeart/2005/8/layout/list1"/>
    <dgm:cxn modelId="{E79E9E49-F68A-40DE-96BF-DCA79F2BCEC9}" srcId="{E2121E3D-B68F-4EC6-8A61-99591BDD18E6}" destId="{9281CFD3-FA7C-4688-8015-2766252E6C5D}" srcOrd="1" destOrd="0" parTransId="{A918B27F-32AE-4280-B0BF-12B364B414B2}" sibTransId="{45491E0A-DC03-45D5-BC87-33103250C7CC}"/>
    <dgm:cxn modelId="{5474A558-CC7A-4AD2-8C12-3AC3005F6708}" type="presOf" srcId="{9281CFD3-FA7C-4688-8015-2766252E6C5D}" destId="{969F67A7-75FE-435C-B9E1-EF00B1B466B9}" srcOrd="0" destOrd="1" presId="urn:microsoft.com/office/officeart/2005/8/layout/list1"/>
    <dgm:cxn modelId="{30D3A615-5AC3-41DD-A1B4-F2669AAEB911}" type="presParOf" srcId="{A40BBEE4-2901-4BF9-A5AB-80AFCAC96C79}" destId="{7A33200E-691C-4059-99D6-BE89E740FDA8}" srcOrd="0" destOrd="0" presId="urn:microsoft.com/office/officeart/2005/8/layout/list1"/>
    <dgm:cxn modelId="{1DDB1F39-6A6E-4B10-8877-0A21D9111A84}" type="presParOf" srcId="{7A33200E-691C-4059-99D6-BE89E740FDA8}" destId="{6C8939FB-36CD-4AEF-98F7-5F7CE97908B9}" srcOrd="0" destOrd="0" presId="urn:microsoft.com/office/officeart/2005/8/layout/list1"/>
    <dgm:cxn modelId="{15F91157-52E7-461A-A938-E35179F0941E}" type="presParOf" srcId="{7A33200E-691C-4059-99D6-BE89E740FDA8}" destId="{09F90276-4D96-4596-B329-60A2DF9CD997}" srcOrd="1" destOrd="0" presId="urn:microsoft.com/office/officeart/2005/8/layout/list1"/>
    <dgm:cxn modelId="{77AFCDE9-8ED2-4592-81D7-B4AE84A2C773}" type="presParOf" srcId="{A40BBEE4-2901-4BF9-A5AB-80AFCAC96C79}" destId="{E997FD08-2EB3-4740-88EA-B7811E3CA9D7}" srcOrd="1" destOrd="0" presId="urn:microsoft.com/office/officeart/2005/8/layout/list1"/>
    <dgm:cxn modelId="{D60F258E-17A2-4790-B71D-E18D2E10E818}" type="presParOf" srcId="{A40BBEE4-2901-4BF9-A5AB-80AFCAC96C79}" destId="{0FF51520-BFAF-4D6D-A991-031789591B88}" srcOrd="2" destOrd="0" presId="urn:microsoft.com/office/officeart/2005/8/layout/list1"/>
    <dgm:cxn modelId="{44FB01E0-B5E5-48CF-A8AE-2CCF6EE50829}" type="presParOf" srcId="{A40BBEE4-2901-4BF9-A5AB-80AFCAC96C79}" destId="{48A2D973-7848-4C0A-8567-6FBE18AA4619}" srcOrd="3" destOrd="0" presId="urn:microsoft.com/office/officeart/2005/8/layout/list1"/>
    <dgm:cxn modelId="{7C6A6BB8-9C62-43C7-817C-BF51C28E7004}" type="presParOf" srcId="{A40BBEE4-2901-4BF9-A5AB-80AFCAC96C79}" destId="{5A2DD464-06F0-4C36-9CEC-3B0ED02C4664}" srcOrd="4" destOrd="0" presId="urn:microsoft.com/office/officeart/2005/8/layout/list1"/>
    <dgm:cxn modelId="{B7CDF7FC-3E53-4814-B2DD-11BCB7608015}" type="presParOf" srcId="{5A2DD464-06F0-4C36-9CEC-3B0ED02C4664}" destId="{51211920-B002-4228-B740-FD2136A311F2}" srcOrd="0" destOrd="0" presId="urn:microsoft.com/office/officeart/2005/8/layout/list1"/>
    <dgm:cxn modelId="{4CE257E3-F5B9-4A27-A569-C4D740040980}" type="presParOf" srcId="{5A2DD464-06F0-4C36-9CEC-3B0ED02C4664}" destId="{168B2AC4-AB52-47A6-93DF-3A51994B861C}" srcOrd="1" destOrd="0" presId="urn:microsoft.com/office/officeart/2005/8/layout/list1"/>
    <dgm:cxn modelId="{763B351C-04E1-466B-A664-53C257511FE2}" type="presParOf" srcId="{A40BBEE4-2901-4BF9-A5AB-80AFCAC96C79}" destId="{73B5CF20-F000-420F-B0C4-A9903C557DF2}" srcOrd="5" destOrd="0" presId="urn:microsoft.com/office/officeart/2005/8/layout/list1"/>
    <dgm:cxn modelId="{912999E2-4D46-4E3E-A203-E3CBE87E44E6}" type="presParOf" srcId="{A40BBEE4-2901-4BF9-A5AB-80AFCAC96C79}" destId="{969F67A7-75FE-435C-B9E1-EF00B1B466B9}" srcOrd="6" destOrd="0" presId="urn:microsoft.com/office/officeart/2005/8/layout/list1"/>
    <dgm:cxn modelId="{8E27C3A4-DEF0-420F-9935-0E04905E4A92}" type="presParOf" srcId="{A40BBEE4-2901-4BF9-A5AB-80AFCAC96C79}" destId="{09A5F8F2-FAC0-42B3-98BC-7DCBD1FDA245}" srcOrd="7" destOrd="0" presId="urn:microsoft.com/office/officeart/2005/8/layout/list1"/>
    <dgm:cxn modelId="{E082F116-76C7-49C0-BF7C-D910B78277E8}" type="presParOf" srcId="{A40BBEE4-2901-4BF9-A5AB-80AFCAC96C79}" destId="{2E8F9A4A-8072-490A-9314-1F960DF919E7}" srcOrd="8" destOrd="0" presId="urn:microsoft.com/office/officeart/2005/8/layout/list1"/>
    <dgm:cxn modelId="{49096A60-9302-48AE-A2FA-4BA63459AAED}" type="presParOf" srcId="{2E8F9A4A-8072-490A-9314-1F960DF919E7}" destId="{883F411C-8FA5-4751-9109-0F338B1EFE8E}" srcOrd="0" destOrd="0" presId="urn:microsoft.com/office/officeart/2005/8/layout/list1"/>
    <dgm:cxn modelId="{4FAE9BB1-362B-4BBF-B515-CAEA135741DE}" type="presParOf" srcId="{2E8F9A4A-8072-490A-9314-1F960DF919E7}" destId="{C6F680E5-CE8B-4C13-9F9B-479BD5E8AC79}" srcOrd="1" destOrd="0" presId="urn:microsoft.com/office/officeart/2005/8/layout/list1"/>
    <dgm:cxn modelId="{581290CB-7A80-4EE4-994C-A87CD903774F}" type="presParOf" srcId="{A40BBEE4-2901-4BF9-A5AB-80AFCAC96C79}" destId="{B1B6E6B7-F722-4F8F-8877-FA03D893DC2C}" srcOrd="9" destOrd="0" presId="urn:microsoft.com/office/officeart/2005/8/layout/list1"/>
    <dgm:cxn modelId="{8AC2720D-36BB-4A0C-937F-5F1407D6FF5C}" type="presParOf" srcId="{A40BBEE4-2901-4BF9-A5AB-80AFCAC96C79}" destId="{06FEA19B-C729-4EED-BA46-9AB163E693A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EB61BB-EB0B-402E-BCA9-FADE11F5D6A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IN"/>
        </a:p>
      </dgm:t>
    </dgm:pt>
    <dgm:pt modelId="{2C16B75A-37C3-404B-AF1B-FF0FE689E45A}">
      <dgm:prSet phldrT="[Text]"/>
      <dgm:spPr/>
      <dgm:t>
        <a:bodyPr/>
        <a:lstStyle/>
        <a:p>
          <a:r>
            <a:rPr lang="en-IN" dirty="0" smtClean="0"/>
            <a:t>Unit Testing </a:t>
          </a:r>
          <a:endParaRPr lang="en-IN" dirty="0"/>
        </a:p>
      </dgm:t>
    </dgm:pt>
    <dgm:pt modelId="{83E8AE2D-5694-49EE-A6AD-AA94149B74F4}" type="parTrans" cxnId="{593D8710-D743-485C-865B-776D5CB8BEB4}">
      <dgm:prSet/>
      <dgm:spPr/>
      <dgm:t>
        <a:bodyPr/>
        <a:lstStyle/>
        <a:p>
          <a:endParaRPr lang="en-IN"/>
        </a:p>
      </dgm:t>
    </dgm:pt>
    <dgm:pt modelId="{BCE68451-7A1B-4563-964E-8243F4D1B118}" type="sibTrans" cxnId="{593D8710-D743-485C-865B-776D5CB8BEB4}">
      <dgm:prSet/>
      <dgm:spPr/>
      <dgm:t>
        <a:bodyPr/>
        <a:lstStyle/>
        <a:p>
          <a:endParaRPr lang="en-IN"/>
        </a:p>
      </dgm:t>
    </dgm:pt>
    <dgm:pt modelId="{6287D2B6-EDFD-4941-A8D6-47AA9FFC8D8C}">
      <dgm:prSet phldrT="[Text]"/>
      <dgm:spPr/>
      <dgm:t>
        <a:bodyPr/>
        <a:lstStyle/>
        <a:p>
          <a:r>
            <a:rPr lang="en-IN" dirty="0" smtClean="0"/>
            <a:t>Testing the Refactored services</a:t>
          </a:r>
          <a:endParaRPr lang="en-IN" dirty="0"/>
        </a:p>
      </dgm:t>
    </dgm:pt>
    <dgm:pt modelId="{973D5735-DB95-4771-B278-525DB1B21E79}" type="parTrans" cxnId="{939000E9-3F3B-4948-BCB3-F33570130FCE}">
      <dgm:prSet/>
      <dgm:spPr/>
      <dgm:t>
        <a:bodyPr/>
        <a:lstStyle/>
        <a:p>
          <a:endParaRPr lang="en-IN"/>
        </a:p>
      </dgm:t>
    </dgm:pt>
    <dgm:pt modelId="{857319B1-5105-4685-9146-817953D67CB8}" type="sibTrans" cxnId="{939000E9-3F3B-4948-BCB3-F33570130FCE}">
      <dgm:prSet/>
      <dgm:spPr/>
      <dgm:t>
        <a:bodyPr/>
        <a:lstStyle/>
        <a:p>
          <a:endParaRPr lang="en-IN"/>
        </a:p>
      </dgm:t>
    </dgm:pt>
    <dgm:pt modelId="{1A0ABD5E-0B29-4076-98CA-CE073DED8A3F}">
      <dgm:prSet phldrT="[Text]"/>
      <dgm:spPr/>
      <dgm:t>
        <a:bodyPr/>
        <a:lstStyle/>
        <a:p>
          <a:r>
            <a:rPr lang="en-IN" dirty="0" smtClean="0"/>
            <a:t>Test the domain</a:t>
          </a:r>
          <a:endParaRPr lang="en-IN" dirty="0"/>
        </a:p>
      </dgm:t>
    </dgm:pt>
    <dgm:pt modelId="{6823BC91-1EF2-444D-A680-AA24807180C3}" type="parTrans" cxnId="{CAAB07F0-DD41-4C1F-BD70-37417E8F6A95}">
      <dgm:prSet/>
      <dgm:spPr/>
      <dgm:t>
        <a:bodyPr/>
        <a:lstStyle/>
        <a:p>
          <a:endParaRPr lang="en-IN"/>
        </a:p>
      </dgm:t>
    </dgm:pt>
    <dgm:pt modelId="{54BC1DDB-89B8-430C-B138-121D6AB24C67}" type="sibTrans" cxnId="{CAAB07F0-DD41-4C1F-BD70-37417E8F6A95}">
      <dgm:prSet/>
      <dgm:spPr/>
      <dgm:t>
        <a:bodyPr/>
        <a:lstStyle/>
        <a:p>
          <a:endParaRPr lang="en-IN"/>
        </a:p>
      </dgm:t>
    </dgm:pt>
    <dgm:pt modelId="{53145481-882D-4CED-B22A-5A0CADD7F91F}">
      <dgm:prSet phldrT="[Text]"/>
      <dgm:spPr/>
      <dgm:t>
        <a:bodyPr/>
        <a:lstStyle/>
        <a:p>
          <a:r>
            <a:rPr lang="en-IN" dirty="0" smtClean="0"/>
            <a:t>Contract Test Layer</a:t>
          </a:r>
          <a:endParaRPr lang="en-IN" dirty="0"/>
        </a:p>
      </dgm:t>
    </dgm:pt>
    <dgm:pt modelId="{9D60760E-3624-4A6F-B9EC-45571B6571DD}" type="parTrans" cxnId="{C7356798-5FE5-42BD-BC25-3DEBED143508}">
      <dgm:prSet/>
      <dgm:spPr/>
      <dgm:t>
        <a:bodyPr/>
        <a:lstStyle/>
        <a:p>
          <a:endParaRPr lang="en-IN"/>
        </a:p>
      </dgm:t>
    </dgm:pt>
    <dgm:pt modelId="{35C90DE4-5FF8-4D6C-917C-093F280EBD4A}" type="sibTrans" cxnId="{C7356798-5FE5-42BD-BC25-3DEBED143508}">
      <dgm:prSet/>
      <dgm:spPr/>
      <dgm:t>
        <a:bodyPr/>
        <a:lstStyle/>
        <a:p>
          <a:endParaRPr lang="en-IN"/>
        </a:p>
      </dgm:t>
    </dgm:pt>
    <dgm:pt modelId="{89670598-3BC0-46F6-B392-FDE33871FACD}">
      <dgm:prSet phldrT="[Text]"/>
      <dgm:spPr/>
      <dgm:t>
        <a:bodyPr/>
        <a:lstStyle/>
        <a:p>
          <a:r>
            <a:rPr lang="en-IN" dirty="0" smtClean="0"/>
            <a:t>End Point Service</a:t>
          </a:r>
          <a:endParaRPr lang="en-IN" dirty="0"/>
        </a:p>
      </dgm:t>
    </dgm:pt>
    <dgm:pt modelId="{7E6D94CA-112F-432C-8619-A20A1F9CE448}" type="parTrans" cxnId="{C73807F0-172E-43ED-B57A-03F03A9930EF}">
      <dgm:prSet/>
      <dgm:spPr/>
      <dgm:t>
        <a:bodyPr/>
        <a:lstStyle/>
        <a:p>
          <a:endParaRPr lang="en-IN"/>
        </a:p>
      </dgm:t>
    </dgm:pt>
    <dgm:pt modelId="{BFC31A95-1886-4BAB-9C0B-71450EFC6BD7}" type="sibTrans" cxnId="{C73807F0-172E-43ED-B57A-03F03A9930EF}">
      <dgm:prSet/>
      <dgm:spPr/>
      <dgm:t>
        <a:bodyPr/>
        <a:lstStyle/>
        <a:p>
          <a:endParaRPr lang="en-IN"/>
        </a:p>
      </dgm:t>
    </dgm:pt>
    <dgm:pt modelId="{F5050B07-A094-46E4-B94E-628754BD9969}">
      <dgm:prSet phldrT="[Text]"/>
      <dgm:spPr/>
      <dgm:t>
        <a:bodyPr/>
        <a:lstStyle/>
        <a:p>
          <a:r>
            <a:rPr lang="en-IN" dirty="0" smtClean="0"/>
            <a:t>Black box testing</a:t>
          </a:r>
          <a:endParaRPr lang="en-IN" dirty="0"/>
        </a:p>
      </dgm:t>
    </dgm:pt>
    <dgm:pt modelId="{E2182AA2-A37D-4A87-B170-BD48B331002B}" type="parTrans" cxnId="{4DEFBB9B-B4E1-4850-BB7E-601C1F3F0728}">
      <dgm:prSet/>
      <dgm:spPr/>
      <dgm:t>
        <a:bodyPr/>
        <a:lstStyle/>
        <a:p>
          <a:endParaRPr lang="en-IN"/>
        </a:p>
      </dgm:t>
    </dgm:pt>
    <dgm:pt modelId="{E876FCD0-DD9B-4F45-99B5-34B85D4B7756}" type="sibTrans" cxnId="{4DEFBB9B-B4E1-4850-BB7E-601C1F3F0728}">
      <dgm:prSet/>
      <dgm:spPr/>
      <dgm:t>
        <a:bodyPr/>
        <a:lstStyle/>
        <a:p>
          <a:endParaRPr lang="en-IN"/>
        </a:p>
      </dgm:t>
    </dgm:pt>
    <dgm:pt modelId="{9A403B53-2686-4335-87E5-2608158DE309}">
      <dgm:prSet phldrT="[Text]"/>
      <dgm:spPr/>
      <dgm:t>
        <a:bodyPr/>
        <a:lstStyle/>
        <a:p>
          <a:r>
            <a:rPr lang="en-IN" dirty="0" smtClean="0"/>
            <a:t>E2E Integration</a:t>
          </a:r>
          <a:endParaRPr lang="en-IN" dirty="0"/>
        </a:p>
      </dgm:t>
    </dgm:pt>
    <dgm:pt modelId="{651A6B6D-2974-4A7E-806E-BA508B7AE3D1}" type="parTrans" cxnId="{B8DBD71F-D565-46A1-851D-16E05CA3D4C3}">
      <dgm:prSet/>
      <dgm:spPr/>
      <dgm:t>
        <a:bodyPr/>
        <a:lstStyle/>
        <a:p>
          <a:endParaRPr lang="en-IN"/>
        </a:p>
      </dgm:t>
    </dgm:pt>
    <dgm:pt modelId="{FC658A0C-3BAC-4C1D-9155-33022913FC78}" type="sibTrans" cxnId="{B8DBD71F-D565-46A1-851D-16E05CA3D4C3}">
      <dgm:prSet/>
      <dgm:spPr/>
      <dgm:t>
        <a:bodyPr/>
        <a:lstStyle/>
        <a:p>
          <a:endParaRPr lang="en-IN"/>
        </a:p>
      </dgm:t>
    </dgm:pt>
    <dgm:pt modelId="{9F94CC49-25E3-4477-AAC3-8B3BC91D62B7}">
      <dgm:prSet phldrT="[Text]"/>
      <dgm:spPr/>
      <dgm:t>
        <a:bodyPr/>
        <a:lstStyle/>
        <a:p>
          <a:r>
            <a:rPr lang="en-IN" dirty="0" smtClean="0"/>
            <a:t>E2E user journey testing </a:t>
          </a:r>
          <a:endParaRPr lang="en-IN" dirty="0"/>
        </a:p>
      </dgm:t>
    </dgm:pt>
    <dgm:pt modelId="{25136006-5CCD-492A-9BB2-650E56F4BF8C}" type="parTrans" cxnId="{228C5132-9991-43D4-814A-61AC854B8DB5}">
      <dgm:prSet/>
      <dgm:spPr/>
      <dgm:t>
        <a:bodyPr/>
        <a:lstStyle/>
        <a:p>
          <a:endParaRPr lang="en-IN"/>
        </a:p>
      </dgm:t>
    </dgm:pt>
    <dgm:pt modelId="{305DC02A-D2AB-4538-941B-4E25837F47D2}" type="sibTrans" cxnId="{228C5132-9991-43D4-814A-61AC854B8DB5}">
      <dgm:prSet/>
      <dgm:spPr/>
      <dgm:t>
        <a:bodyPr/>
        <a:lstStyle/>
        <a:p>
          <a:endParaRPr lang="en-IN"/>
        </a:p>
      </dgm:t>
    </dgm:pt>
    <dgm:pt modelId="{F917A5C9-9865-43F7-99F6-41A020D84FB1}">
      <dgm:prSet phldrT="[Text]"/>
      <dgm:spPr/>
      <dgm:t>
        <a:bodyPr/>
        <a:lstStyle/>
        <a:p>
          <a:r>
            <a:rPr lang="en-IN" smtClean="0"/>
            <a:t>Consumer Driven </a:t>
          </a:r>
          <a:r>
            <a:rPr lang="en-IN" dirty="0" smtClean="0"/>
            <a:t>Contract Testing</a:t>
          </a:r>
          <a:endParaRPr lang="en-IN" dirty="0"/>
        </a:p>
      </dgm:t>
    </dgm:pt>
    <dgm:pt modelId="{760D173E-D5D7-4A65-8333-B0AE274088E4}" type="parTrans" cxnId="{671C181B-A6A9-471F-97E2-0A8BC3E9ED96}">
      <dgm:prSet/>
      <dgm:spPr/>
      <dgm:t>
        <a:bodyPr/>
        <a:lstStyle/>
        <a:p>
          <a:endParaRPr lang="en-IN"/>
        </a:p>
      </dgm:t>
    </dgm:pt>
    <dgm:pt modelId="{9C20830D-5F47-4D60-B6B0-FEF3E78C8BD4}" type="sibTrans" cxnId="{671C181B-A6A9-471F-97E2-0A8BC3E9ED96}">
      <dgm:prSet/>
      <dgm:spPr/>
      <dgm:t>
        <a:bodyPr/>
        <a:lstStyle/>
        <a:p>
          <a:endParaRPr lang="en-IN"/>
        </a:p>
      </dgm:t>
    </dgm:pt>
    <dgm:pt modelId="{959AF533-E5FD-4FC7-A68F-BB746950F45B}">
      <dgm:prSet phldrT="[Text]"/>
      <dgm:spPr/>
      <dgm:t>
        <a:bodyPr/>
        <a:lstStyle/>
        <a:p>
          <a:r>
            <a:rPr lang="en-IN" dirty="0" smtClean="0"/>
            <a:t>Maximise Code coverage</a:t>
          </a:r>
          <a:endParaRPr lang="en-IN" dirty="0"/>
        </a:p>
      </dgm:t>
    </dgm:pt>
    <dgm:pt modelId="{B809F0EB-B0D8-43FD-AACF-6887507A39A3}" type="parTrans" cxnId="{E132FF4E-99AE-4DE1-A85D-372F6C1BE381}">
      <dgm:prSet/>
      <dgm:spPr/>
      <dgm:t>
        <a:bodyPr/>
        <a:lstStyle/>
        <a:p>
          <a:endParaRPr lang="en-IN"/>
        </a:p>
      </dgm:t>
    </dgm:pt>
    <dgm:pt modelId="{314F7F4A-6C83-4D4E-8768-55BBA754C6A3}" type="sibTrans" cxnId="{E132FF4E-99AE-4DE1-A85D-372F6C1BE381}">
      <dgm:prSet/>
      <dgm:spPr/>
      <dgm:t>
        <a:bodyPr/>
        <a:lstStyle/>
        <a:p>
          <a:endParaRPr lang="en-IN"/>
        </a:p>
      </dgm:t>
    </dgm:pt>
    <dgm:pt modelId="{2A93EF94-AF77-4323-8649-BD979100A3C6}">
      <dgm:prSet phldrT="[Text]"/>
      <dgm:spPr/>
      <dgm:t>
        <a:bodyPr/>
        <a:lstStyle/>
        <a:p>
          <a:r>
            <a:rPr lang="en-IN" dirty="0" smtClean="0"/>
            <a:t>Response Testing </a:t>
          </a:r>
          <a:endParaRPr lang="en-IN" dirty="0"/>
        </a:p>
      </dgm:t>
    </dgm:pt>
    <dgm:pt modelId="{D0AD8143-84FC-4088-A386-E354B704A34B}" type="parTrans" cxnId="{CE8B8FE5-872C-45A4-BD78-B9381DA2E028}">
      <dgm:prSet/>
      <dgm:spPr/>
      <dgm:t>
        <a:bodyPr/>
        <a:lstStyle/>
        <a:p>
          <a:endParaRPr lang="en-IN"/>
        </a:p>
      </dgm:t>
    </dgm:pt>
    <dgm:pt modelId="{B8A01CEE-1A93-418B-9FAD-1A4B8351370E}" type="sibTrans" cxnId="{CE8B8FE5-872C-45A4-BD78-B9381DA2E028}">
      <dgm:prSet/>
      <dgm:spPr/>
      <dgm:t>
        <a:bodyPr/>
        <a:lstStyle/>
        <a:p>
          <a:endParaRPr lang="en-IN"/>
        </a:p>
      </dgm:t>
    </dgm:pt>
    <dgm:pt modelId="{17ADFAD4-AD95-40BE-9121-2D713FFD2B55}">
      <dgm:prSet phldrT="[Text]"/>
      <dgm:spPr/>
      <dgm:t>
        <a:bodyPr/>
        <a:lstStyle/>
        <a:p>
          <a:r>
            <a:rPr lang="en-IN" dirty="0" smtClean="0"/>
            <a:t>Dependency Testing </a:t>
          </a:r>
          <a:endParaRPr lang="en-IN" dirty="0"/>
        </a:p>
      </dgm:t>
    </dgm:pt>
    <dgm:pt modelId="{CC431F84-2DB8-4D59-B534-A2ED3B65F167}" type="parTrans" cxnId="{F55CFA5B-A1CE-40FE-8B43-CD45753FB928}">
      <dgm:prSet/>
      <dgm:spPr/>
      <dgm:t>
        <a:bodyPr/>
        <a:lstStyle/>
        <a:p>
          <a:endParaRPr lang="en-IN"/>
        </a:p>
      </dgm:t>
    </dgm:pt>
    <dgm:pt modelId="{1A215FA4-A343-4875-95D4-01FD480FE640}" type="sibTrans" cxnId="{F55CFA5B-A1CE-40FE-8B43-CD45753FB928}">
      <dgm:prSet/>
      <dgm:spPr/>
      <dgm:t>
        <a:bodyPr/>
        <a:lstStyle/>
        <a:p>
          <a:endParaRPr lang="en-IN"/>
        </a:p>
      </dgm:t>
    </dgm:pt>
    <dgm:pt modelId="{FEF32983-F273-4D02-B0B3-51BE1FEE0D63}">
      <dgm:prSet phldrT="[Text]"/>
      <dgm:spPr/>
      <dgm:t>
        <a:bodyPr/>
        <a:lstStyle/>
        <a:p>
          <a:r>
            <a:rPr lang="en-IN" dirty="0" smtClean="0"/>
            <a:t>Testing E2E integration use case between the services</a:t>
          </a:r>
          <a:endParaRPr lang="en-IN" dirty="0"/>
        </a:p>
      </dgm:t>
    </dgm:pt>
    <dgm:pt modelId="{62D04D1A-140D-48DC-BDEF-2B191F83714F}" type="parTrans" cxnId="{EE16E0C0-78F6-4CF9-B72B-8B63DF420DEF}">
      <dgm:prSet/>
      <dgm:spPr/>
      <dgm:t>
        <a:bodyPr/>
        <a:lstStyle/>
        <a:p>
          <a:endParaRPr lang="en-IN"/>
        </a:p>
      </dgm:t>
    </dgm:pt>
    <dgm:pt modelId="{F80A2C5A-FE78-400C-85C1-A47925FBBB70}" type="sibTrans" cxnId="{EE16E0C0-78F6-4CF9-B72B-8B63DF420DEF}">
      <dgm:prSet/>
      <dgm:spPr/>
      <dgm:t>
        <a:bodyPr/>
        <a:lstStyle/>
        <a:p>
          <a:endParaRPr lang="en-IN"/>
        </a:p>
      </dgm:t>
    </dgm:pt>
    <dgm:pt modelId="{6C9FA187-2CFA-48E5-A6B0-AC19048F1DC1}">
      <dgm:prSet phldrT="[Text]"/>
      <dgm:spPr/>
      <dgm:t>
        <a:bodyPr/>
        <a:lstStyle/>
        <a:p>
          <a:r>
            <a:rPr lang="en-IN" dirty="0" smtClean="0"/>
            <a:t>Identify the external Testing </a:t>
          </a:r>
          <a:endParaRPr lang="en-IN" dirty="0"/>
        </a:p>
      </dgm:t>
    </dgm:pt>
    <dgm:pt modelId="{51A1FF50-AC5F-4B7C-B907-4C375B0788BD}" type="parTrans" cxnId="{44C55261-B209-4825-A3E3-0A479295B937}">
      <dgm:prSet/>
      <dgm:spPr/>
      <dgm:t>
        <a:bodyPr/>
        <a:lstStyle/>
        <a:p>
          <a:endParaRPr lang="en-IN"/>
        </a:p>
      </dgm:t>
    </dgm:pt>
    <dgm:pt modelId="{5D92E6AE-F535-4CAB-B498-6B47EBC23AAB}" type="sibTrans" cxnId="{44C55261-B209-4825-A3E3-0A479295B937}">
      <dgm:prSet/>
      <dgm:spPr/>
      <dgm:t>
        <a:bodyPr/>
        <a:lstStyle/>
        <a:p>
          <a:endParaRPr lang="en-IN"/>
        </a:p>
      </dgm:t>
    </dgm:pt>
    <dgm:pt modelId="{B3E7FE8C-0A34-4930-AB30-730FE31E38B8}">
      <dgm:prSet phldrT="[Text]"/>
      <dgm:spPr/>
      <dgm:t>
        <a:bodyPr/>
        <a:lstStyle/>
        <a:p>
          <a:r>
            <a:rPr lang="en-IN" dirty="0" smtClean="0"/>
            <a:t>E2E External system testing </a:t>
          </a:r>
          <a:endParaRPr lang="en-IN" dirty="0"/>
        </a:p>
      </dgm:t>
    </dgm:pt>
    <dgm:pt modelId="{E612850F-4E31-4A65-BE9B-051999DC2DCB}" type="parTrans" cxnId="{A20C3444-86A1-4DF9-B99E-D3E146BEDF85}">
      <dgm:prSet/>
      <dgm:spPr/>
      <dgm:t>
        <a:bodyPr/>
        <a:lstStyle/>
        <a:p>
          <a:endParaRPr lang="en-IN"/>
        </a:p>
      </dgm:t>
    </dgm:pt>
    <dgm:pt modelId="{0C02A3BB-EFB2-47FB-8BDD-6409B6AB0F28}" type="sibTrans" cxnId="{A20C3444-86A1-4DF9-B99E-D3E146BEDF85}">
      <dgm:prSet/>
      <dgm:spPr/>
      <dgm:t>
        <a:bodyPr/>
        <a:lstStyle/>
        <a:p>
          <a:endParaRPr lang="en-IN"/>
        </a:p>
      </dgm:t>
    </dgm:pt>
    <dgm:pt modelId="{7FE9040F-0B3E-432B-906A-45C54C36463E}">
      <dgm:prSet phldrT="[Text]"/>
      <dgm:spPr/>
      <dgm:t>
        <a:bodyPr/>
        <a:lstStyle/>
        <a:p>
          <a:r>
            <a:rPr lang="en-IN" dirty="0" smtClean="0"/>
            <a:t>UI Testing </a:t>
          </a:r>
          <a:endParaRPr lang="en-IN" dirty="0"/>
        </a:p>
      </dgm:t>
    </dgm:pt>
    <dgm:pt modelId="{421F0EB3-CB76-4C1E-9FE4-85665C5020ED}" type="parTrans" cxnId="{64019533-48F4-43FD-8864-D86D00436DCF}">
      <dgm:prSet/>
      <dgm:spPr/>
      <dgm:t>
        <a:bodyPr/>
        <a:lstStyle/>
        <a:p>
          <a:endParaRPr lang="en-IN"/>
        </a:p>
      </dgm:t>
    </dgm:pt>
    <dgm:pt modelId="{5EC6321C-22EB-4F06-89C5-D42F63AD77C7}" type="sibTrans" cxnId="{64019533-48F4-43FD-8864-D86D00436DCF}">
      <dgm:prSet/>
      <dgm:spPr/>
      <dgm:t>
        <a:bodyPr/>
        <a:lstStyle/>
        <a:p>
          <a:endParaRPr lang="en-IN"/>
        </a:p>
      </dgm:t>
    </dgm:pt>
    <dgm:pt modelId="{5910D907-0DD0-476D-8DD2-5F0A8E3183C2}">
      <dgm:prSet phldrT="[Text]"/>
      <dgm:spPr/>
      <dgm:t>
        <a:bodyPr/>
        <a:lstStyle/>
        <a:p>
          <a:r>
            <a:rPr lang="en-IN" dirty="0" smtClean="0"/>
            <a:t>E2E use Journey driven through UI</a:t>
          </a:r>
          <a:endParaRPr lang="en-IN" dirty="0"/>
        </a:p>
      </dgm:t>
    </dgm:pt>
    <dgm:pt modelId="{070D6A4E-5416-417D-9B7B-52AD92375AE3}" type="parTrans" cxnId="{2C95C2ED-1FD3-4A42-B951-CD558F333724}">
      <dgm:prSet/>
      <dgm:spPr/>
      <dgm:t>
        <a:bodyPr/>
        <a:lstStyle/>
        <a:p>
          <a:endParaRPr lang="en-IN"/>
        </a:p>
      </dgm:t>
    </dgm:pt>
    <dgm:pt modelId="{B95BD055-7770-4323-9FA2-93F9B8A99381}" type="sibTrans" cxnId="{2C95C2ED-1FD3-4A42-B951-CD558F333724}">
      <dgm:prSet/>
      <dgm:spPr/>
      <dgm:t>
        <a:bodyPr/>
        <a:lstStyle/>
        <a:p>
          <a:endParaRPr lang="en-IN"/>
        </a:p>
      </dgm:t>
    </dgm:pt>
    <dgm:pt modelId="{540021CA-8233-4021-8F84-77A058BD5252}">
      <dgm:prSet phldrT="[Text]"/>
      <dgm:spPr/>
      <dgm:t>
        <a:bodyPr/>
        <a:lstStyle/>
        <a:p>
          <a:r>
            <a:rPr lang="en-IN" dirty="0" smtClean="0"/>
            <a:t>Include 3</a:t>
          </a:r>
          <a:r>
            <a:rPr lang="en-IN" baseline="30000" dirty="0" smtClean="0"/>
            <a:t>rd</a:t>
          </a:r>
          <a:r>
            <a:rPr lang="en-IN" dirty="0" smtClean="0"/>
            <a:t> party External Integration</a:t>
          </a:r>
          <a:endParaRPr lang="en-IN" dirty="0"/>
        </a:p>
      </dgm:t>
    </dgm:pt>
    <dgm:pt modelId="{65D38D62-7C14-48C7-9CDE-0105539E3844}" type="parTrans" cxnId="{B75C0AA5-EA62-4A7A-A33B-741443B306A8}">
      <dgm:prSet/>
      <dgm:spPr/>
      <dgm:t>
        <a:bodyPr/>
        <a:lstStyle/>
        <a:p>
          <a:endParaRPr lang="en-IN"/>
        </a:p>
      </dgm:t>
    </dgm:pt>
    <dgm:pt modelId="{FD552EB3-D0A0-4455-84C3-3EB8986E9564}" type="sibTrans" cxnId="{B75C0AA5-EA62-4A7A-A33B-741443B306A8}">
      <dgm:prSet/>
      <dgm:spPr/>
      <dgm:t>
        <a:bodyPr/>
        <a:lstStyle/>
        <a:p>
          <a:endParaRPr lang="en-IN"/>
        </a:p>
      </dgm:t>
    </dgm:pt>
    <dgm:pt modelId="{88EA4364-D64C-434F-9D25-AC1605063626}">
      <dgm:prSet phldrT="[Text]"/>
      <dgm:spPr/>
      <dgm:t>
        <a:bodyPr/>
        <a:lstStyle/>
        <a:p>
          <a:r>
            <a:rPr lang="en-IN" dirty="0" smtClean="0"/>
            <a:t>Logging</a:t>
          </a:r>
          <a:endParaRPr lang="en-IN" dirty="0"/>
        </a:p>
      </dgm:t>
    </dgm:pt>
    <dgm:pt modelId="{91C4414E-704D-47CC-B8BF-2340DE0519C7}" type="parTrans" cxnId="{21D4C1CE-FD59-4F5E-9EE8-4B661BB0FC5F}">
      <dgm:prSet/>
      <dgm:spPr/>
      <dgm:t>
        <a:bodyPr/>
        <a:lstStyle/>
        <a:p>
          <a:endParaRPr lang="en-IN"/>
        </a:p>
      </dgm:t>
    </dgm:pt>
    <dgm:pt modelId="{F35AE699-B969-456E-B12E-BA6C75DDA9B7}" type="sibTrans" cxnId="{21D4C1CE-FD59-4F5E-9EE8-4B661BB0FC5F}">
      <dgm:prSet/>
      <dgm:spPr/>
      <dgm:t>
        <a:bodyPr/>
        <a:lstStyle/>
        <a:p>
          <a:endParaRPr lang="en-IN"/>
        </a:p>
      </dgm:t>
    </dgm:pt>
    <dgm:pt modelId="{8C30E055-4FE5-45A7-9E6C-087B3E861AAB}">
      <dgm:prSet phldrT="[Text]"/>
      <dgm:spPr/>
      <dgm:t>
        <a:bodyPr/>
        <a:lstStyle/>
        <a:p>
          <a:r>
            <a:rPr lang="en-IN" dirty="0" smtClean="0"/>
            <a:t>Other Details </a:t>
          </a:r>
          <a:endParaRPr lang="en-IN" dirty="0"/>
        </a:p>
      </dgm:t>
    </dgm:pt>
    <dgm:pt modelId="{C0D8DA84-75E2-430B-A937-FB66857E1365}" type="parTrans" cxnId="{64BC0498-DA71-42D9-B937-232E9DA53AB6}">
      <dgm:prSet/>
      <dgm:spPr/>
      <dgm:t>
        <a:bodyPr/>
        <a:lstStyle/>
        <a:p>
          <a:endParaRPr lang="en-IN"/>
        </a:p>
      </dgm:t>
    </dgm:pt>
    <dgm:pt modelId="{B154A043-F488-4FC5-9D2B-A3F0923A57E9}" type="sibTrans" cxnId="{64BC0498-DA71-42D9-B937-232E9DA53AB6}">
      <dgm:prSet/>
      <dgm:spPr/>
      <dgm:t>
        <a:bodyPr/>
        <a:lstStyle/>
        <a:p>
          <a:endParaRPr lang="en-IN"/>
        </a:p>
      </dgm:t>
    </dgm:pt>
    <dgm:pt modelId="{87D904DA-7F5B-4551-888A-611578D0BF42}">
      <dgm:prSet phldrT="[Text]"/>
      <dgm:spPr/>
      <dgm:t>
        <a:bodyPr/>
        <a:lstStyle/>
        <a:p>
          <a:r>
            <a:rPr lang="en-IN" dirty="0" smtClean="0"/>
            <a:t>Inter service Effects</a:t>
          </a:r>
          <a:endParaRPr lang="en-IN" dirty="0"/>
        </a:p>
      </dgm:t>
    </dgm:pt>
    <dgm:pt modelId="{A36D7CA0-0AEE-42D3-B5D7-B482093D2F42}" type="parTrans" cxnId="{D0D566F0-8CC9-400C-A052-EEA05707528A}">
      <dgm:prSet/>
      <dgm:spPr/>
      <dgm:t>
        <a:bodyPr/>
        <a:lstStyle/>
        <a:p>
          <a:endParaRPr lang="en-IN"/>
        </a:p>
      </dgm:t>
    </dgm:pt>
    <dgm:pt modelId="{1FCABC64-26B2-4A85-B2D6-19827DAFE310}" type="sibTrans" cxnId="{D0D566F0-8CC9-400C-A052-EEA05707528A}">
      <dgm:prSet/>
      <dgm:spPr/>
      <dgm:t>
        <a:bodyPr/>
        <a:lstStyle/>
        <a:p>
          <a:endParaRPr lang="en-IN"/>
        </a:p>
      </dgm:t>
    </dgm:pt>
    <dgm:pt modelId="{9EF89E87-8037-43C1-9B8B-6C13DB3AE71D}">
      <dgm:prSet phldrT="[Text]"/>
      <dgm:spPr/>
      <dgm:t>
        <a:bodyPr/>
        <a:lstStyle/>
        <a:p>
          <a:r>
            <a:rPr lang="en-IN" dirty="0" smtClean="0"/>
            <a:t>Right error handling</a:t>
          </a:r>
          <a:endParaRPr lang="en-IN" dirty="0"/>
        </a:p>
      </dgm:t>
    </dgm:pt>
    <dgm:pt modelId="{8D27BA6B-EB59-4D09-A549-C0B71C95409D}" type="parTrans" cxnId="{42AEF7EB-EB94-4FD0-9E33-ED6BDEDBB575}">
      <dgm:prSet/>
      <dgm:spPr/>
      <dgm:t>
        <a:bodyPr/>
        <a:lstStyle/>
        <a:p>
          <a:endParaRPr lang="en-IN"/>
        </a:p>
      </dgm:t>
    </dgm:pt>
    <dgm:pt modelId="{977D681A-2CF2-468C-AE62-67D5B9BA6279}" type="sibTrans" cxnId="{42AEF7EB-EB94-4FD0-9E33-ED6BDEDBB575}">
      <dgm:prSet/>
      <dgm:spPr/>
      <dgm:t>
        <a:bodyPr/>
        <a:lstStyle/>
        <a:p>
          <a:endParaRPr lang="en-IN"/>
        </a:p>
      </dgm:t>
    </dgm:pt>
    <dgm:pt modelId="{5A7EA0E5-A002-4EB3-943E-F977AD63ECAC}">
      <dgm:prSet phldrT="[Text]"/>
      <dgm:spPr/>
      <dgm:t>
        <a:bodyPr/>
        <a:lstStyle/>
        <a:p>
          <a:r>
            <a:rPr lang="en-IN" dirty="0" smtClean="0"/>
            <a:t>Look &amp; Feel</a:t>
          </a:r>
          <a:endParaRPr lang="en-IN" dirty="0"/>
        </a:p>
      </dgm:t>
    </dgm:pt>
    <dgm:pt modelId="{1412803B-B515-41D2-AB0C-40513CCCC9E5}" type="parTrans" cxnId="{51646AD5-FBB6-4E99-AB95-2035A0AB88D3}">
      <dgm:prSet/>
      <dgm:spPr/>
      <dgm:t>
        <a:bodyPr/>
        <a:lstStyle/>
        <a:p>
          <a:endParaRPr lang="en-IN"/>
        </a:p>
      </dgm:t>
    </dgm:pt>
    <dgm:pt modelId="{019B678F-D613-493D-B281-E3ED343D3615}" type="sibTrans" cxnId="{51646AD5-FBB6-4E99-AB95-2035A0AB88D3}">
      <dgm:prSet/>
      <dgm:spPr/>
      <dgm:t>
        <a:bodyPr/>
        <a:lstStyle/>
        <a:p>
          <a:endParaRPr lang="en-IN"/>
        </a:p>
      </dgm:t>
    </dgm:pt>
    <dgm:pt modelId="{8186D86F-3FCD-4BB6-8E75-DE97B3D76575}">
      <dgm:prSet phldrT="[Text]"/>
      <dgm:spPr/>
      <dgm:t>
        <a:bodyPr/>
        <a:lstStyle/>
        <a:p>
          <a:r>
            <a:rPr lang="en-IN" dirty="0" smtClean="0"/>
            <a:t>NFR Testing</a:t>
          </a:r>
          <a:endParaRPr lang="en-IN" dirty="0"/>
        </a:p>
      </dgm:t>
    </dgm:pt>
    <dgm:pt modelId="{DA812E28-7862-4BC1-9F6A-9B6FF7ADA071}" type="parTrans" cxnId="{939837F7-5569-4960-8D2E-378AD846B5FE}">
      <dgm:prSet/>
      <dgm:spPr/>
      <dgm:t>
        <a:bodyPr/>
        <a:lstStyle/>
        <a:p>
          <a:endParaRPr lang="en-US"/>
        </a:p>
      </dgm:t>
    </dgm:pt>
    <dgm:pt modelId="{3408A230-A78C-451D-9D44-3D1D403C4DD8}" type="sibTrans" cxnId="{939837F7-5569-4960-8D2E-378AD846B5FE}">
      <dgm:prSet/>
      <dgm:spPr/>
      <dgm:t>
        <a:bodyPr/>
        <a:lstStyle/>
        <a:p>
          <a:endParaRPr lang="en-US"/>
        </a:p>
      </dgm:t>
    </dgm:pt>
    <dgm:pt modelId="{98778E31-DF57-4F4B-8CDA-D9D03DCAAA11}" type="pres">
      <dgm:prSet presAssocID="{B0EB61BB-EB0B-402E-BCA9-FADE11F5D6A8}" presName="Name0" presStyleCnt="0">
        <dgm:presLayoutVars>
          <dgm:dir/>
          <dgm:animLvl val="lvl"/>
          <dgm:resizeHandles val="exact"/>
        </dgm:presLayoutVars>
      </dgm:prSet>
      <dgm:spPr/>
      <dgm:t>
        <a:bodyPr/>
        <a:lstStyle/>
        <a:p>
          <a:endParaRPr lang="en-IN"/>
        </a:p>
      </dgm:t>
    </dgm:pt>
    <dgm:pt modelId="{4F587D8F-3F71-474B-A14B-0C0101D842F3}" type="pres">
      <dgm:prSet presAssocID="{2C16B75A-37C3-404B-AF1B-FF0FE689E45A}" presName="composite" presStyleCnt="0"/>
      <dgm:spPr/>
      <dgm:t>
        <a:bodyPr/>
        <a:lstStyle/>
        <a:p>
          <a:endParaRPr lang="en-IN"/>
        </a:p>
      </dgm:t>
    </dgm:pt>
    <dgm:pt modelId="{312AF1E3-8750-48A7-BA94-7C3BB5BDD032}" type="pres">
      <dgm:prSet presAssocID="{2C16B75A-37C3-404B-AF1B-FF0FE689E45A}" presName="parTx" presStyleLbl="alignNode1" presStyleIdx="0" presStyleCnt="6" custLinFactNeighborX="-188" custLinFactNeighborY="-377">
        <dgm:presLayoutVars>
          <dgm:chMax val="0"/>
          <dgm:chPref val="0"/>
          <dgm:bulletEnabled val="1"/>
        </dgm:presLayoutVars>
      </dgm:prSet>
      <dgm:spPr/>
      <dgm:t>
        <a:bodyPr/>
        <a:lstStyle/>
        <a:p>
          <a:endParaRPr lang="en-IN"/>
        </a:p>
      </dgm:t>
    </dgm:pt>
    <dgm:pt modelId="{B5199D49-CB17-42A7-9451-7CA72A6E0FBC}" type="pres">
      <dgm:prSet presAssocID="{2C16B75A-37C3-404B-AF1B-FF0FE689E45A}" presName="desTx" presStyleLbl="alignAccFollowNode1" presStyleIdx="0" presStyleCnt="6">
        <dgm:presLayoutVars>
          <dgm:bulletEnabled val="1"/>
        </dgm:presLayoutVars>
      </dgm:prSet>
      <dgm:spPr/>
      <dgm:t>
        <a:bodyPr/>
        <a:lstStyle/>
        <a:p>
          <a:endParaRPr lang="en-IN"/>
        </a:p>
      </dgm:t>
    </dgm:pt>
    <dgm:pt modelId="{E88EE532-63EA-461E-B0DD-1A97134F5204}" type="pres">
      <dgm:prSet presAssocID="{BCE68451-7A1B-4563-964E-8243F4D1B118}" presName="space" presStyleCnt="0"/>
      <dgm:spPr/>
      <dgm:t>
        <a:bodyPr/>
        <a:lstStyle/>
        <a:p>
          <a:endParaRPr lang="en-IN"/>
        </a:p>
      </dgm:t>
    </dgm:pt>
    <dgm:pt modelId="{361F39F8-F1DA-40EF-8627-4CB2E030316F}" type="pres">
      <dgm:prSet presAssocID="{53145481-882D-4CED-B22A-5A0CADD7F91F}" presName="composite" presStyleCnt="0"/>
      <dgm:spPr/>
      <dgm:t>
        <a:bodyPr/>
        <a:lstStyle/>
        <a:p>
          <a:endParaRPr lang="en-IN"/>
        </a:p>
      </dgm:t>
    </dgm:pt>
    <dgm:pt modelId="{934FF318-42B2-4626-AF03-BD8967099C50}" type="pres">
      <dgm:prSet presAssocID="{53145481-882D-4CED-B22A-5A0CADD7F91F}" presName="parTx" presStyleLbl="alignNode1" presStyleIdx="1" presStyleCnt="6">
        <dgm:presLayoutVars>
          <dgm:chMax val="0"/>
          <dgm:chPref val="0"/>
          <dgm:bulletEnabled val="1"/>
        </dgm:presLayoutVars>
      </dgm:prSet>
      <dgm:spPr/>
      <dgm:t>
        <a:bodyPr/>
        <a:lstStyle/>
        <a:p>
          <a:endParaRPr lang="en-IN"/>
        </a:p>
      </dgm:t>
    </dgm:pt>
    <dgm:pt modelId="{FDEE8CC8-7786-413B-A5CF-1FEDBBDAD6A8}" type="pres">
      <dgm:prSet presAssocID="{53145481-882D-4CED-B22A-5A0CADD7F91F}" presName="desTx" presStyleLbl="alignAccFollowNode1" presStyleIdx="1" presStyleCnt="6">
        <dgm:presLayoutVars>
          <dgm:bulletEnabled val="1"/>
        </dgm:presLayoutVars>
      </dgm:prSet>
      <dgm:spPr/>
      <dgm:t>
        <a:bodyPr/>
        <a:lstStyle/>
        <a:p>
          <a:endParaRPr lang="en-IN"/>
        </a:p>
      </dgm:t>
    </dgm:pt>
    <dgm:pt modelId="{8110BEB0-6BC2-4E0B-B7A7-6369AB2F81E2}" type="pres">
      <dgm:prSet presAssocID="{35C90DE4-5FF8-4D6C-917C-093F280EBD4A}" presName="space" presStyleCnt="0"/>
      <dgm:spPr/>
      <dgm:t>
        <a:bodyPr/>
        <a:lstStyle/>
        <a:p>
          <a:endParaRPr lang="en-IN"/>
        </a:p>
      </dgm:t>
    </dgm:pt>
    <dgm:pt modelId="{02EBD425-FD57-4DA6-98DA-79F7318AE07A}" type="pres">
      <dgm:prSet presAssocID="{9A403B53-2686-4335-87E5-2608158DE309}" presName="composite" presStyleCnt="0"/>
      <dgm:spPr/>
      <dgm:t>
        <a:bodyPr/>
        <a:lstStyle/>
        <a:p>
          <a:endParaRPr lang="en-IN"/>
        </a:p>
      </dgm:t>
    </dgm:pt>
    <dgm:pt modelId="{8E19C7A8-432A-4251-AC84-E39500181B22}" type="pres">
      <dgm:prSet presAssocID="{9A403B53-2686-4335-87E5-2608158DE309}" presName="parTx" presStyleLbl="alignNode1" presStyleIdx="2" presStyleCnt="6">
        <dgm:presLayoutVars>
          <dgm:chMax val="0"/>
          <dgm:chPref val="0"/>
          <dgm:bulletEnabled val="1"/>
        </dgm:presLayoutVars>
      </dgm:prSet>
      <dgm:spPr/>
      <dgm:t>
        <a:bodyPr/>
        <a:lstStyle/>
        <a:p>
          <a:endParaRPr lang="en-IN"/>
        </a:p>
      </dgm:t>
    </dgm:pt>
    <dgm:pt modelId="{24ADF681-7553-479B-92A9-B1080F668D8F}" type="pres">
      <dgm:prSet presAssocID="{9A403B53-2686-4335-87E5-2608158DE309}" presName="desTx" presStyleLbl="alignAccFollowNode1" presStyleIdx="2" presStyleCnt="6">
        <dgm:presLayoutVars>
          <dgm:bulletEnabled val="1"/>
        </dgm:presLayoutVars>
      </dgm:prSet>
      <dgm:spPr/>
      <dgm:t>
        <a:bodyPr/>
        <a:lstStyle/>
        <a:p>
          <a:endParaRPr lang="en-IN"/>
        </a:p>
      </dgm:t>
    </dgm:pt>
    <dgm:pt modelId="{FDB536F6-A44E-4909-8D5C-9BC909C7CC33}" type="pres">
      <dgm:prSet presAssocID="{FC658A0C-3BAC-4C1D-9155-33022913FC78}" presName="space" presStyleCnt="0"/>
      <dgm:spPr/>
      <dgm:t>
        <a:bodyPr/>
        <a:lstStyle/>
        <a:p>
          <a:endParaRPr lang="en-IN"/>
        </a:p>
      </dgm:t>
    </dgm:pt>
    <dgm:pt modelId="{2E5754B7-6E21-4C44-A8BC-1DEAD1CE4FDF}" type="pres">
      <dgm:prSet presAssocID="{F917A5C9-9865-43F7-99F6-41A020D84FB1}" presName="composite" presStyleCnt="0"/>
      <dgm:spPr/>
      <dgm:t>
        <a:bodyPr/>
        <a:lstStyle/>
        <a:p>
          <a:endParaRPr lang="en-IN"/>
        </a:p>
      </dgm:t>
    </dgm:pt>
    <dgm:pt modelId="{E19F6A79-52AE-406A-867B-FD72F787D261}" type="pres">
      <dgm:prSet presAssocID="{F917A5C9-9865-43F7-99F6-41A020D84FB1}" presName="parTx" presStyleLbl="alignNode1" presStyleIdx="3" presStyleCnt="6">
        <dgm:presLayoutVars>
          <dgm:chMax val="0"/>
          <dgm:chPref val="0"/>
          <dgm:bulletEnabled val="1"/>
        </dgm:presLayoutVars>
      </dgm:prSet>
      <dgm:spPr/>
      <dgm:t>
        <a:bodyPr/>
        <a:lstStyle/>
        <a:p>
          <a:endParaRPr lang="en-IN"/>
        </a:p>
      </dgm:t>
    </dgm:pt>
    <dgm:pt modelId="{8647F2A5-14E6-42CD-9498-A7D2E89F92BB}" type="pres">
      <dgm:prSet presAssocID="{F917A5C9-9865-43F7-99F6-41A020D84FB1}" presName="desTx" presStyleLbl="alignAccFollowNode1" presStyleIdx="3" presStyleCnt="6">
        <dgm:presLayoutVars>
          <dgm:bulletEnabled val="1"/>
        </dgm:presLayoutVars>
      </dgm:prSet>
      <dgm:spPr/>
      <dgm:t>
        <a:bodyPr/>
        <a:lstStyle/>
        <a:p>
          <a:endParaRPr lang="en-IN"/>
        </a:p>
      </dgm:t>
    </dgm:pt>
    <dgm:pt modelId="{E4A937A4-AF04-4A2C-AC43-133DEDC18194}" type="pres">
      <dgm:prSet presAssocID="{9C20830D-5F47-4D60-B6B0-FEF3E78C8BD4}" presName="space" presStyleCnt="0"/>
      <dgm:spPr/>
      <dgm:t>
        <a:bodyPr/>
        <a:lstStyle/>
        <a:p>
          <a:endParaRPr lang="en-IN"/>
        </a:p>
      </dgm:t>
    </dgm:pt>
    <dgm:pt modelId="{F4D9F62B-A854-4815-8421-96E5AF20136C}" type="pres">
      <dgm:prSet presAssocID="{7FE9040F-0B3E-432B-906A-45C54C36463E}" presName="composite" presStyleCnt="0"/>
      <dgm:spPr/>
      <dgm:t>
        <a:bodyPr/>
        <a:lstStyle/>
        <a:p>
          <a:endParaRPr lang="en-IN"/>
        </a:p>
      </dgm:t>
    </dgm:pt>
    <dgm:pt modelId="{F8CD3D41-414E-43F4-9F82-FFAA85123DEE}" type="pres">
      <dgm:prSet presAssocID="{7FE9040F-0B3E-432B-906A-45C54C36463E}" presName="parTx" presStyleLbl="alignNode1" presStyleIdx="4" presStyleCnt="6">
        <dgm:presLayoutVars>
          <dgm:chMax val="0"/>
          <dgm:chPref val="0"/>
          <dgm:bulletEnabled val="1"/>
        </dgm:presLayoutVars>
      </dgm:prSet>
      <dgm:spPr/>
      <dgm:t>
        <a:bodyPr/>
        <a:lstStyle/>
        <a:p>
          <a:endParaRPr lang="en-IN"/>
        </a:p>
      </dgm:t>
    </dgm:pt>
    <dgm:pt modelId="{F374D55D-D93C-4E4F-8C96-EF9923B305C3}" type="pres">
      <dgm:prSet presAssocID="{7FE9040F-0B3E-432B-906A-45C54C36463E}" presName="desTx" presStyleLbl="alignAccFollowNode1" presStyleIdx="4" presStyleCnt="6">
        <dgm:presLayoutVars>
          <dgm:bulletEnabled val="1"/>
        </dgm:presLayoutVars>
      </dgm:prSet>
      <dgm:spPr/>
      <dgm:t>
        <a:bodyPr/>
        <a:lstStyle/>
        <a:p>
          <a:endParaRPr lang="en-IN"/>
        </a:p>
      </dgm:t>
    </dgm:pt>
    <dgm:pt modelId="{D54AAF92-05B6-43D1-8D81-98E2E6FE3F9A}" type="pres">
      <dgm:prSet presAssocID="{5EC6321C-22EB-4F06-89C5-D42F63AD77C7}" presName="space" presStyleCnt="0"/>
      <dgm:spPr/>
      <dgm:t>
        <a:bodyPr/>
        <a:lstStyle/>
        <a:p>
          <a:endParaRPr lang="en-IN"/>
        </a:p>
      </dgm:t>
    </dgm:pt>
    <dgm:pt modelId="{F205CE63-D21D-4970-9EE4-ADE4D9FFC1A9}" type="pres">
      <dgm:prSet presAssocID="{8C30E055-4FE5-45A7-9E6C-087B3E861AAB}" presName="composite" presStyleCnt="0"/>
      <dgm:spPr/>
      <dgm:t>
        <a:bodyPr/>
        <a:lstStyle/>
        <a:p>
          <a:endParaRPr lang="en-IN"/>
        </a:p>
      </dgm:t>
    </dgm:pt>
    <dgm:pt modelId="{B27A0D74-2485-4130-9FBA-6E4A0E0489E4}" type="pres">
      <dgm:prSet presAssocID="{8C30E055-4FE5-45A7-9E6C-087B3E861AAB}" presName="parTx" presStyleLbl="alignNode1" presStyleIdx="5" presStyleCnt="6">
        <dgm:presLayoutVars>
          <dgm:chMax val="0"/>
          <dgm:chPref val="0"/>
          <dgm:bulletEnabled val="1"/>
        </dgm:presLayoutVars>
      </dgm:prSet>
      <dgm:spPr/>
      <dgm:t>
        <a:bodyPr/>
        <a:lstStyle/>
        <a:p>
          <a:endParaRPr lang="en-IN"/>
        </a:p>
      </dgm:t>
    </dgm:pt>
    <dgm:pt modelId="{D80BD8F1-8B6A-4F71-9E81-B325857DD43A}" type="pres">
      <dgm:prSet presAssocID="{8C30E055-4FE5-45A7-9E6C-087B3E861AAB}" presName="desTx" presStyleLbl="alignAccFollowNode1" presStyleIdx="5" presStyleCnt="6">
        <dgm:presLayoutVars>
          <dgm:bulletEnabled val="1"/>
        </dgm:presLayoutVars>
      </dgm:prSet>
      <dgm:spPr/>
      <dgm:t>
        <a:bodyPr/>
        <a:lstStyle/>
        <a:p>
          <a:endParaRPr lang="en-IN"/>
        </a:p>
      </dgm:t>
    </dgm:pt>
  </dgm:ptLst>
  <dgm:cxnLst>
    <dgm:cxn modelId="{C73807F0-172E-43ED-B57A-03F03A9930EF}" srcId="{53145481-882D-4CED-B22A-5A0CADD7F91F}" destId="{89670598-3BC0-46F6-B392-FDE33871FACD}" srcOrd="0" destOrd="0" parTransId="{7E6D94CA-112F-432C-8619-A20A1F9CE448}" sibTransId="{BFC31A95-1886-4BAB-9C0B-71450EFC6BD7}"/>
    <dgm:cxn modelId="{6D5ECD09-A52E-4DB8-B875-97995CE4C873}" type="presOf" srcId="{5910D907-0DD0-476D-8DD2-5F0A8E3183C2}" destId="{F374D55D-D93C-4E4F-8C96-EF9923B305C3}" srcOrd="0" destOrd="0" presId="urn:microsoft.com/office/officeart/2005/8/layout/hList1"/>
    <dgm:cxn modelId="{DC7A0A2A-DBDA-4183-AE5F-E3CDE154E514}" type="presOf" srcId="{17ADFAD4-AD95-40BE-9121-2D713FFD2B55}" destId="{FDEE8CC8-7786-413B-A5CF-1FEDBBDAD6A8}" srcOrd="0" destOrd="3" presId="urn:microsoft.com/office/officeart/2005/8/layout/hList1"/>
    <dgm:cxn modelId="{06E232EB-DE80-43E1-A06A-EA473B6560AB}" type="presOf" srcId="{5A7EA0E5-A002-4EB3-943E-F977AD63ECAC}" destId="{D80BD8F1-8B6A-4F71-9E81-B325857DD43A}" srcOrd="0" destOrd="4" presId="urn:microsoft.com/office/officeart/2005/8/layout/hList1"/>
    <dgm:cxn modelId="{CAAB07F0-DD41-4C1F-BD70-37417E8F6A95}" srcId="{2C16B75A-37C3-404B-AF1B-FF0FE689E45A}" destId="{1A0ABD5E-0B29-4076-98CA-CE073DED8A3F}" srcOrd="1" destOrd="0" parTransId="{6823BC91-1EF2-444D-A680-AA24807180C3}" sibTransId="{54BC1DDB-89B8-430C-B138-121D6AB24C67}"/>
    <dgm:cxn modelId="{0D3432D3-2B7D-494A-BA29-9E1E9DB875AA}" type="presOf" srcId="{FEF32983-F273-4D02-B0B3-51BE1FEE0D63}" destId="{24ADF681-7553-479B-92A9-B1080F668D8F}" srcOrd="0" destOrd="1" presId="urn:microsoft.com/office/officeart/2005/8/layout/hList1"/>
    <dgm:cxn modelId="{AC64E641-799B-43E5-8B78-EF5617567193}" type="presOf" srcId="{6C9FA187-2CFA-48E5-A6B0-AC19048F1DC1}" destId="{8647F2A5-14E6-42CD-9498-A7D2E89F92BB}" srcOrd="0" destOrd="0" presId="urn:microsoft.com/office/officeart/2005/8/layout/hList1"/>
    <dgm:cxn modelId="{939837F7-5569-4960-8D2E-378AD846B5FE}" srcId="{8C30E055-4FE5-45A7-9E6C-087B3E861AAB}" destId="{8186D86F-3FCD-4BB6-8E75-DE97B3D76575}" srcOrd="0" destOrd="0" parTransId="{DA812E28-7862-4BC1-9F6A-9B6FF7ADA071}" sibTransId="{3408A230-A78C-451D-9D44-3D1D403C4DD8}"/>
    <dgm:cxn modelId="{EE16E0C0-78F6-4CF9-B72B-8B63DF420DEF}" srcId="{9A403B53-2686-4335-87E5-2608158DE309}" destId="{FEF32983-F273-4D02-B0B3-51BE1FEE0D63}" srcOrd="1" destOrd="0" parTransId="{62D04D1A-140D-48DC-BDEF-2B191F83714F}" sibTransId="{F80A2C5A-FE78-400C-85C1-A47925FBBB70}"/>
    <dgm:cxn modelId="{21D4C1CE-FD59-4F5E-9EE8-4B661BB0FC5F}" srcId="{8C30E055-4FE5-45A7-9E6C-087B3E861AAB}" destId="{88EA4364-D64C-434F-9D25-AC1605063626}" srcOrd="1" destOrd="0" parTransId="{91C4414E-704D-47CC-B8BF-2340DE0519C7}" sibTransId="{F35AE699-B969-456E-B12E-BA6C75DDA9B7}"/>
    <dgm:cxn modelId="{228C5132-9991-43D4-814A-61AC854B8DB5}" srcId="{9A403B53-2686-4335-87E5-2608158DE309}" destId="{9F94CC49-25E3-4477-AAC3-8B3BC91D62B7}" srcOrd="0" destOrd="0" parTransId="{25136006-5CCD-492A-9BB2-650E56F4BF8C}" sibTransId="{305DC02A-D2AB-4538-941B-4E25837F47D2}"/>
    <dgm:cxn modelId="{D0D566F0-8CC9-400C-A052-EEA05707528A}" srcId="{8C30E055-4FE5-45A7-9E6C-087B3E861AAB}" destId="{87D904DA-7F5B-4551-888A-611578D0BF42}" srcOrd="2" destOrd="0" parTransId="{A36D7CA0-0AEE-42D3-B5D7-B482093D2F42}" sibTransId="{1FCABC64-26B2-4A85-B2D6-19827DAFE310}"/>
    <dgm:cxn modelId="{2B4A0D40-3332-4336-89AD-8EA0DC17005D}" type="presOf" srcId="{8186D86F-3FCD-4BB6-8E75-DE97B3D76575}" destId="{D80BD8F1-8B6A-4F71-9E81-B325857DD43A}" srcOrd="0" destOrd="0" presId="urn:microsoft.com/office/officeart/2005/8/layout/hList1"/>
    <dgm:cxn modelId="{5F3A394D-820F-447E-BC1D-D29744328E2D}" type="presOf" srcId="{F917A5C9-9865-43F7-99F6-41A020D84FB1}" destId="{E19F6A79-52AE-406A-867B-FD72F787D261}" srcOrd="0" destOrd="0" presId="urn:microsoft.com/office/officeart/2005/8/layout/hList1"/>
    <dgm:cxn modelId="{593D8710-D743-485C-865B-776D5CB8BEB4}" srcId="{B0EB61BB-EB0B-402E-BCA9-FADE11F5D6A8}" destId="{2C16B75A-37C3-404B-AF1B-FF0FE689E45A}" srcOrd="0" destOrd="0" parTransId="{83E8AE2D-5694-49EE-A6AD-AA94149B74F4}" sibTransId="{BCE68451-7A1B-4563-964E-8243F4D1B118}"/>
    <dgm:cxn modelId="{D804F02F-3488-4385-9949-BAA655FFB7F1}" type="presOf" srcId="{9A403B53-2686-4335-87E5-2608158DE309}" destId="{8E19C7A8-432A-4251-AC84-E39500181B22}" srcOrd="0" destOrd="0" presId="urn:microsoft.com/office/officeart/2005/8/layout/hList1"/>
    <dgm:cxn modelId="{B75C0AA5-EA62-4A7A-A33B-741443B306A8}" srcId="{7FE9040F-0B3E-432B-906A-45C54C36463E}" destId="{540021CA-8233-4021-8F84-77A058BD5252}" srcOrd="1" destOrd="0" parTransId="{65D38D62-7C14-48C7-9CDE-0105539E3844}" sibTransId="{FD552EB3-D0A0-4455-84C3-3EB8986E9564}"/>
    <dgm:cxn modelId="{C7356798-5FE5-42BD-BC25-3DEBED143508}" srcId="{B0EB61BB-EB0B-402E-BCA9-FADE11F5D6A8}" destId="{53145481-882D-4CED-B22A-5A0CADD7F91F}" srcOrd="1" destOrd="0" parTransId="{9D60760E-3624-4A6F-B9EC-45571B6571DD}" sibTransId="{35C90DE4-5FF8-4D6C-917C-093F280EBD4A}"/>
    <dgm:cxn modelId="{F55CFA5B-A1CE-40FE-8B43-CD45753FB928}" srcId="{53145481-882D-4CED-B22A-5A0CADD7F91F}" destId="{17ADFAD4-AD95-40BE-9121-2D713FFD2B55}" srcOrd="3" destOrd="0" parTransId="{CC431F84-2DB8-4D59-B534-A2ED3B65F167}" sibTransId="{1A215FA4-A343-4875-95D4-01FD480FE640}"/>
    <dgm:cxn modelId="{FEE356CE-B1DA-4333-A118-BEFCE089FC22}" type="presOf" srcId="{88EA4364-D64C-434F-9D25-AC1605063626}" destId="{D80BD8F1-8B6A-4F71-9E81-B325857DD43A}" srcOrd="0" destOrd="1" presId="urn:microsoft.com/office/officeart/2005/8/layout/hList1"/>
    <dgm:cxn modelId="{C5AF8294-4616-4FCA-84DF-75F7CF4EE3CD}" type="presOf" srcId="{B0EB61BB-EB0B-402E-BCA9-FADE11F5D6A8}" destId="{98778E31-DF57-4F4B-8CDA-D9D03DCAAA11}" srcOrd="0" destOrd="0" presId="urn:microsoft.com/office/officeart/2005/8/layout/hList1"/>
    <dgm:cxn modelId="{CC588E08-07B3-4AA6-8BCB-CB0BB0ED09FF}" type="presOf" srcId="{7FE9040F-0B3E-432B-906A-45C54C36463E}" destId="{F8CD3D41-414E-43F4-9F82-FFAA85123DEE}" srcOrd="0" destOrd="0" presId="urn:microsoft.com/office/officeart/2005/8/layout/hList1"/>
    <dgm:cxn modelId="{64BC0498-DA71-42D9-B937-232E9DA53AB6}" srcId="{B0EB61BB-EB0B-402E-BCA9-FADE11F5D6A8}" destId="{8C30E055-4FE5-45A7-9E6C-087B3E861AAB}" srcOrd="5" destOrd="0" parTransId="{C0D8DA84-75E2-430B-A937-FB66857E1365}" sibTransId="{B154A043-F488-4FC5-9D2B-A3F0923A57E9}"/>
    <dgm:cxn modelId="{A20C3444-86A1-4DF9-B99E-D3E146BEDF85}" srcId="{F917A5C9-9865-43F7-99F6-41A020D84FB1}" destId="{B3E7FE8C-0A34-4930-AB30-730FE31E38B8}" srcOrd="1" destOrd="0" parTransId="{E612850F-4E31-4A65-BE9B-051999DC2DCB}" sibTransId="{0C02A3BB-EFB2-47FB-8BDD-6409B6AB0F28}"/>
    <dgm:cxn modelId="{51646AD5-FBB6-4E99-AB95-2035A0AB88D3}" srcId="{8C30E055-4FE5-45A7-9E6C-087B3E861AAB}" destId="{5A7EA0E5-A002-4EB3-943E-F977AD63ECAC}" srcOrd="4" destOrd="0" parTransId="{1412803B-B515-41D2-AB0C-40513CCCC9E5}" sibTransId="{019B678F-D613-493D-B281-E3ED343D3615}"/>
    <dgm:cxn modelId="{CE8B8FE5-872C-45A4-BD78-B9381DA2E028}" srcId="{53145481-882D-4CED-B22A-5A0CADD7F91F}" destId="{2A93EF94-AF77-4323-8649-BD979100A3C6}" srcOrd="2" destOrd="0" parTransId="{D0AD8143-84FC-4088-A386-E354B704A34B}" sibTransId="{B8A01CEE-1A93-418B-9FAD-1A4B8351370E}"/>
    <dgm:cxn modelId="{F95A7AA3-B3FE-45D1-8231-22E15741A5C9}" type="presOf" srcId="{8C30E055-4FE5-45A7-9E6C-087B3E861AAB}" destId="{B27A0D74-2485-4130-9FBA-6E4A0E0489E4}" srcOrd="0" destOrd="0" presId="urn:microsoft.com/office/officeart/2005/8/layout/hList1"/>
    <dgm:cxn modelId="{FF941464-982F-4167-8A0E-846D1353D75F}" type="presOf" srcId="{87D904DA-7F5B-4551-888A-611578D0BF42}" destId="{D80BD8F1-8B6A-4F71-9E81-B325857DD43A}" srcOrd="0" destOrd="2" presId="urn:microsoft.com/office/officeart/2005/8/layout/hList1"/>
    <dgm:cxn modelId="{64019533-48F4-43FD-8864-D86D00436DCF}" srcId="{B0EB61BB-EB0B-402E-BCA9-FADE11F5D6A8}" destId="{7FE9040F-0B3E-432B-906A-45C54C36463E}" srcOrd="4" destOrd="0" parTransId="{421F0EB3-CB76-4C1E-9FE4-85665C5020ED}" sibTransId="{5EC6321C-22EB-4F06-89C5-D42F63AD77C7}"/>
    <dgm:cxn modelId="{4C8A199C-F420-42C7-B92B-7656C17F023E}" type="presOf" srcId="{F5050B07-A094-46E4-B94E-628754BD9969}" destId="{FDEE8CC8-7786-413B-A5CF-1FEDBBDAD6A8}" srcOrd="0" destOrd="1" presId="urn:microsoft.com/office/officeart/2005/8/layout/hList1"/>
    <dgm:cxn modelId="{E21F4AA6-EA93-493A-B453-49F71E8E5F56}" type="presOf" srcId="{B3E7FE8C-0A34-4930-AB30-730FE31E38B8}" destId="{8647F2A5-14E6-42CD-9498-A7D2E89F92BB}" srcOrd="0" destOrd="1" presId="urn:microsoft.com/office/officeart/2005/8/layout/hList1"/>
    <dgm:cxn modelId="{939000E9-3F3B-4948-BCB3-F33570130FCE}" srcId="{2C16B75A-37C3-404B-AF1B-FF0FE689E45A}" destId="{6287D2B6-EDFD-4941-A8D6-47AA9FFC8D8C}" srcOrd="0" destOrd="0" parTransId="{973D5735-DB95-4771-B278-525DB1B21E79}" sibTransId="{857319B1-5105-4685-9146-817953D67CB8}"/>
    <dgm:cxn modelId="{805F705A-C1D8-4573-B1B4-8458B841BD53}" type="presOf" srcId="{2A93EF94-AF77-4323-8649-BD979100A3C6}" destId="{FDEE8CC8-7786-413B-A5CF-1FEDBBDAD6A8}" srcOrd="0" destOrd="2" presId="urn:microsoft.com/office/officeart/2005/8/layout/hList1"/>
    <dgm:cxn modelId="{A081C919-FE90-49C6-95BE-05CEFC97C57C}" type="presOf" srcId="{1A0ABD5E-0B29-4076-98CA-CE073DED8A3F}" destId="{B5199D49-CB17-42A7-9451-7CA72A6E0FBC}" srcOrd="0" destOrd="1" presId="urn:microsoft.com/office/officeart/2005/8/layout/hList1"/>
    <dgm:cxn modelId="{671C181B-A6A9-471F-97E2-0A8BC3E9ED96}" srcId="{B0EB61BB-EB0B-402E-BCA9-FADE11F5D6A8}" destId="{F917A5C9-9865-43F7-99F6-41A020D84FB1}" srcOrd="3" destOrd="0" parTransId="{760D173E-D5D7-4A65-8333-B0AE274088E4}" sibTransId="{9C20830D-5F47-4D60-B6B0-FEF3E78C8BD4}"/>
    <dgm:cxn modelId="{E132FF4E-99AE-4DE1-A85D-372F6C1BE381}" srcId="{2C16B75A-37C3-404B-AF1B-FF0FE689E45A}" destId="{959AF533-E5FD-4FC7-A68F-BB746950F45B}" srcOrd="2" destOrd="0" parTransId="{B809F0EB-B0D8-43FD-AACF-6887507A39A3}" sibTransId="{314F7F4A-6C83-4D4E-8768-55BBA754C6A3}"/>
    <dgm:cxn modelId="{4DEFBB9B-B4E1-4850-BB7E-601C1F3F0728}" srcId="{53145481-882D-4CED-B22A-5A0CADD7F91F}" destId="{F5050B07-A094-46E4-B94E-628754BD9969}" srcOrd="1" destOrd="0" parTransId="{E2182AA2-A37D-4A87-B170-BD48B331002B}" sibTransId="{E876FCD0-DD9B-4F45-99B5-34B85D4B7756}"/>
    <dgm:cxn modelId="{0A681C71-A1F6-4E5B-AB1A-E51C4A0C0615}" type="presOf" srcId="{9F94CC49-25E3-4477-AAC3-8B3BC91D62B7}" destId="{24ADF681-7553-479B-92A9-B1080F668D8F}" srcOrd="0" destOrd="0" presId="urn:microsoft.com/office/officeart/2005/8/layout/hList1"/>
    <dgm:cxn modelId="{82CB964F-7F26-4F69-A76D-B8E0FA0AE73C}" type="presOf" srcId="{89670598-3BC0-46F6-B392-FDE33871FACD}" destId="{FDEE8CC8-7786-413B-A5CF-1FEDBBDAD6A8}" srcOrd="0" destOrd="0" presId="urn:microsoft.com/office/officeart/2005/8/layout/hList1"/>
    <dgm:cxn modelId="{7F86E31F-16CB-4639-8603-74DDC5766F4C}" type="presOf" srcId="{959AF533-E5FD-4FC7-A68F-BB746950F45B}" destId="{B5199D49-CB17-42A7-9451-7CA72A6E0FBC}" srcOrd="0" destOrd="2" presId="urn:microsoft.com/office/officeart/2005/8/layout/hList1"/>
    <dgm:cxn modelId="{B8DBD71F-D565-46A1-851D-16E05CA3D4C3}" srcId="{B0EB61BB-EB0B-402E-BCA9-FADE11F5D6A8}" destId="{9A403B53-2686-4335-87E5-2608158DE309}" srcOrd="2" destOrd="0" parTransId="{651A6B6D-2974-4A7E-806E-BA508B7AE3D1}" sibTransId="{FC658A0C-3BAC-4C1D-9155-33022913FC78}"/>
    <dgm:cxn modelId="{55C4187C-8882-486D-B866-CC0552A1AED6}" type="presOf" srcId="{6287D2B6-EDFD-4941-A8D6-47AA9FFC8D8C}" destId="{B5199D49-CB17-42A7-9451-7CA72A6E0FBC}" srcOrd="0" destOrd="0" presId="urn:microsoft.com/office/officeart/2005/8/layout/hList1"/>
    <dgm:cxn modelId="{44C55261-B209-4825-A3E3-0A479295B937}" srcId="{F917A5C9-9865-43F7-99F6-41A020D84FB1}" destId="{6C9FA187-2CFA-48E5-A6B0-AC19048F1DC1}" srcOrd="0" destOrd="0" parTransId="{51A1FF50-AC5F-4B7C-B907-4C375B0788BD}" sibTransId="{5D92E6AE-F535-4CAB-B498-6B47EBC23AAB}"/>
    <dgm:cxn modelId="{69527E24-DF57-48FA-A3B1-9DFD82C72010}" type="presOf" srcId="{540021CA-8233-4021-8F84-77A058BD5252}" destId="{F374D55D-D93C-4E4F-8C96-EF9923B305C3}" srcOrd="0" destOrd="1" presId="urn:microsoft.com/office/officeart/2005/8/layout/hList1"/>
    <dgm:cxn modelId="{87A4C51F-AFED-42DA-8AFC-E533B3BD9101}" type="presOf" srcId="{2C16B75A-37C3-404B-AF1B-FF0FE689E45A}" destId="{312AF1E3-8750-48A7-BA94-7C3BB5BDD032}" srcOrd="0" destOrd="0" presId="urn:microsoft.com/office/officeart/2005/8/layout/hList1"/>
    <dgm:cxn modelId="{42AEF7EB-EB94-4FD0-9E33-ED6BDEDBB575}" srcId="{8C30E055-4FE5-45A7-9E6C-087B3E861AAB}" destId="{9EF89E87-8037-43C1-9B8B-6C13DB3AE71D}" srcOrd="3" destOrd="0" parTransId="{8D27BA6B-EB59-4D09-A549-C0B71C95409D}" sibTransId="{977D681A-2CF2-468C-AE62-67D5B9BA6279}"/>
    <dgm:cxn modelId="{2C95C2ED-1FD3-4A42-B951-CD558F333724}" srcId="{7FE9040F-0B3E-432B-906A-45C54C36463E}" destId="{5910D907-0DD0-476D-8DD2-5F0A8E3183C2}" srcOrd="0" destOrd="0" parTransId="{070D6A4E-5416-417D-9B7B-52AD92375AE3}" sibTransId="{B95BD055-7770-4323-9FA2-93F9B8A99381}"/>
    <dgm:cxn modelId="{95CE0E6B-543A-4D1A-983F-418CAE786B99}" type="presOf" srcId="{9EF89E87-8037-43C1-9B8B-6C13DB3AE71D}" destId="{D80BD8F1-8B6A-4F71-9E81-B325857DD43A}" srcOrd="0" destOrd="3" presId="urn:microsoft.com/office/officeart/2005/8/layout/hList1"/>
    <dgm:cxn modelId="{1366DB43-6395-4297-86B0-60B270FE9728}" type="presOf" srcId="{53145481-882D-4CED-B22A-5A0CADD7F91F}" destId="{934FF318-42B2-4626-AF03-BD8967099C50}" srcOrd="0" destOrd="0" presId="urn:microsoft.com/office/officeart/2005/8/layout/hList1"/>
    <dgm:cxn modelId="{D419D30D-7C5B-4AF6-8345-83ECB3B92D6E}" type="presParOf" srcId="{98778E31-DF57-4F4B-8CDA-D9D03DCAAA11}" destId="{4F587D8F-3F71-474B-A14B-0C0101D842F3}" srcOrd="0" destOrd="0" presId="urn:microsoft.com/office/officeart/2005/8/layout/hList1"/>
    <dgm:cxn modelId="{ED004E45-0389-4259-8104-0CCC5B628B53}" type="presParOf" srcId="{4F587D8F-3F71-474B-A14B-0C0101D842F3}" destId="{312AF1E3-8750-48A7-BA94-7C3BB5BDD032}" srcOrd="0" destOrd="0" presId="urn:microsoft.com/office/officeart/2005/8/layout/hList1"/>
    <dgm:cxn modelId="{3AE86754-04EA-4EA6-82D1-ADAFA48E911D}" type="presParOf" srcId="{4F587D8F-3F71-474B-A14B-0C0101D842F3}" destId="{B5199D49-CB17-42A7-9451-7CA72A6E0FBC}" srcOrd="1" destOrd="0" presId="urn:microsoft.com/office/officeart/2005/8/layout/hList1"/>
    <dgm:cxn modelId="{F592086C-5F0B-4CDB-BB81-36D03FADA66A}" type="presParOf" srcId="{98778E31-DF57-4F4B-8CDA-D9D03DCAAA11}" destId="{E88EE532-63EA-461E-B0DD-1A97134F5204}" srcOrd="1" destOrd="0" presId="urn:microsoft.com/office/officeart/2005/8/layout/hList1"/>
    <dgm:cxn modelId="{3188B55D-772E-4163-9513-2139ADC08332}" type="presParOf" srcId="{98778E31-DF57-4F4B-8CDA-D9D03DCAAA11}" destId="{361F39F8-F1DA-40EF-8627-4CB2E030316F}" srcOrd="2" destOrd="0" presId="urn:microsoft.com/office/officeart/2005/8/layout/hList1"/>
    <dgm:cxn modelId="{30D6336F-0B9C-44ED-AEB9-9F063082D500}" type="presParOf" srcId="{361F39F8-F1DA-40EF-8627-4CB2E030316F}" destId="{934FF318-42B2-4626-AF03-BD8967099C50}" srcOrd="0" destOrd="0" presId="urn:microsoft.com/office/officeart/2005/8/layout/hList1"/>
    <dgm:cxn modelId="{C213EFF5-EB1F-48FD-B137-56F549B45C37}" type="presParOf" srcId="{361F39F8-F1DA-40EF-8627-4CB2E030316F}" destId="{FDEE8CC8-7786-413B-A5CF-1FEDBBDAD6A8}" srcOrd="1" destOrd="0" presId="urn:microsoft.com/office/officeart/2005/8/layout/hList1"/>
    <dgm:cxn modelId="{22DA58E2-D299-4598-80BD-8E21D6DBF6AF}" type="presParOf" srcId="{98778E31-DF57-4F4B-8CDA-D9D03DCAAA11}" destId="{8110BEB0-6BC2-4E0B-B7A7-6369AB2F81E2}" srcOrd="3" destOrd="0" presId="urn:microsoft.com/office/officeart/2005/8/layout/hList1"/>
    <dgm:cxn modelId="{1ADA901C-6D38-4C3C-A36D-4D591AD55985}" type="presParOf" srcId="{98778E31-DF57-4F4B-8CDA-D9D03DCAAA11}" destId="{02EBD425-FD57-4DA6-98DA-79F7318AE07A}" srcOrd="4" destOrd="0" presId="urn:microsoft.com/office/officeart/2005/8/layout/hList1"/>
    <dgm:cxn modelId="{D9D27182-A7F9-4C43-9A52-EAEF0FD026BB}" type="presParOf" srcId="{02EBD425-FD57-4DA6-98DA-79F7318AE07A}" destId="{8E19C7A8-432A-4251-AC84-E39500181B22}" srcOrd="0" destOrd="0" presId="urn:microsoft.com/office/officeart/2005/8/layout/hList1"/>
    <dgm:cxn modelId="{50D47F7A-0149-4074-99DB-323EF38BEFAC}" type="presParOf" srcId="{02EBD425-FD57-4DA6-98DA-79F7318AE07A}" destId="{24ADF681-7553-479B-92A9-B1080F668D8F}" srcOrd="1" destOrd="0" presId="urn:microsoft.com/office/officeart/2005/8/layout/hList1"/>
    <dgm:cxn modelId="{8D32231F-26CE-4DDB-B4EF-004242E8DA4D}" type="presParOf" srcId="{98778E31-DF57-4F4B-8CDA-D9D03DCAAA11}" destId="{FDB536F6-A44E-4909-8D5C-9BC909C7CC33}" srcOrd="5" destOrd="0" presId="urn:microsoft.com/office/officeart/2005/8/layout/hList1"/>
    <dgm:cxn modelId="{8C794B9D-BBEC-48A9-BF39-1C3AA08B1DED}" type="presParOf" srcId="{98778E31-DF57-4F4B-8CDA-D9D03DCAAA11}" destId="{2E5754B7-6E21-4C44-A8BC-1DEAD1CE4FDF}" srcOrd="6" destOrd="0" presId="urn:microsoft.com/office/officeart/2005/8/layout/hList1"/>
    <dgm:cxn modelId="{2E437FAA-FFBD-478C-B26E-EAA8BB146D30}" type="presParOf" srcId="{2E5754B7-6E21-4C44-A8BC-1DEAD1CE4FDF}" destId="{E19F6A79-52AE-406A-867B-FD72F787D261}" srcOrd="0" destOrd="0" presId="urn:microsoft.com/office/officeart/2005/8/layout/hList1"/>
    <dgm:cxn modelId="{869F2525-060C-4C56-9490-A5B229A36455}" type="presParOf" srcId="{2E5754B7-6E21-4C44-A8BC-1DEAD1CE4FDF}" destId="{8647F2A5-14E6-42CD-9498-A7D2E89F92BB}" srcOrd="1" destOrd="0" presId="urn:microsoft.com/office/officeart/2005/8/layout/hList1"/>
    <dgm:cxn modelId="{61670D75-A529-46EC-85FD-68B69B4E618C}" type="presParOf" srcId="{98778E31-DF57-4F4B-8CDA-D9D03DCAAA11}" destId="{E4A937A4-AF04-4A2C-AC43-133DEDC18194}" srcOrd="7" destOrd="0" presId="urn:microsoft.com/office/officeart/2005/8/layout/hList1"/>
    <dgm:cxn modelId="{3A905664-E39C-4561-9093-24D3839FC2EB}" type="presParOf" srcId="{98778E31-DF57-4F4B-8CDA-D9D03DCAAA11}" destId="{F4D9F62B-A854-4815-8421-96E5AF20136C}" srcOrd="8" destOrd="0" presId="urn:microsoft.com/office/officeart/2005/8/layout/hList1"/>
    <dgm:cxn modelId="{F635C9D2-7316-4886-8C52-F5BC8E59577B}" type="presParOf" srcId="{F4D9F62B-A854-4815-8421-96E5AF20136C}" destId="{F8CD3D41-414E-43F4-9F82-FFAA85123DEE}" srcOrd="0" destOrd="0" presId="urn:microsoft.com/office/officeart/2005/8/layout/hList1"/>
    <dgm:cxn modelId="{7874A909-5F2C-4BA5-9A77-25279AB29B1F}" type="presParOf" srcId="{F4D9F62B-A854-4815-8421-96E5AF20136C}" destId="{F374D55D-D93C-4E4F-8C96-EF9923B305C3}" srcOrd="1" destOrd="0" presId="urn:microsoft.com/office/officeart/2005/8/layout/hList1"/>
    <dgm:cxn modelId="{0BE97CEB-1B40-4CFC-87B8-CA761E499108}" type="presParOf" srcId="{98778E31-DF57-4F4B-8CDA-D9D03DCAAA11}" destId="{D54AAF92-05B6-43D1-8D81-98E2E6FE3F9A}" srcOrd="9" destOrd="0" presId="urn:microsoft.com/office/officeart/2005/8/layout/hList1"/>
    <dgm:cxn modelId="{25095D0C-085E-4266-9682-0BB22109A59B}" type="presParOf" srcId="{98778E31-DF57-4F4B-8CDA-D9D03DCAAA11}" destId="{F205CE63-D21D-4970-9EE4-ADE4D9FFC1A9}" srcOrd="10" destOrd="0" presId="urn:microsoft.com/office/officeart/2005/8/layout/hList1"/>
    <dgm:cxn modelId="{AAE37645-736F-4C94-8F55-AE7C4E74D217}" type="presParOf" srcId="{F205CE63-D21D-4970-9EE4-ADE4D9FFC1A9}" destId="{B27A0D74-2485-4130-9FBA-6E4A0E0489E4}" srcOrd="0" destOrd="0" presId="urn:microsoft.com/office/officeart/2005/8/layout/hList1"/>
    <dgm:cxn modelId="{01D75DF5-1230-4EDB-8D1A-4EC6482F3738}" type="presParOf" srcId="{F205CE63-D21D-4970-9EE4-ADE4D9FFC1A9}" destId="{D80BD8F1-8B6A-4F71-9E81-B325857DD43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2CA635-1C1D-4D29-9DF8-C177B6EBAFB9}" type="doc">
      <dgm:prSet loTypeId="urn:microsoft.com/office/officeart/2005/8/layout/radial3" loCatId="cycle" qsTypeId="urn:microsoft.com/office/officeart/2005/8/quickstyle/simple1" qsCatId="simple" csTypeId="urn:microsoft.com/office/officeart/2005/8/colors/accent0_2" csCatId="mainScheme" phldr="1"/>
      <dgm:spPr/>
      <dgm:t>
        <a:bodyPr/>
        <a:lstStyle/>
        <a:p>
          <a:endParaRPr lang="en-US"/>
        </a:p>
      </dgm:t>
    </dgm:pt>
    <dgm:pt modelId="{1EF715C8-802D-484F-B912-8F8297A8EA10}">
      <dgm:prSet phldrT="[Text]" custT="1"/>
      <dgm:spPr>
        <a:xfrm>
          <a:off x="2694167" y="1427367"/>
          <a:ext cx="3555899" cy="3555899"/>
        </a:xfrm>
        <a:solidFill>
          <a:srgbClr val="FFFFFF">
            <a:alpha val="50000"/>
            <a:hueOff val="0"/>
            <a:satOff val="0"/>
            <a:lumOff val="0"/>
            <a:alphaOff val="0"/>
          </a:srgbClr>
        </a:solidFill>
        <a:ln w="25400" cap="flat" cmpd="sng" algn="ctr">
          <a:solidFill>
            <a:srgbClr val="CC0099"/>
          </a:solidFill>
          <a:prstDash val="solid"/>
        </a:ln>
        <a:effectLst/>
      </dgm:spPr>
      <dgm:t>
        <a:bodyPr/>
        <a:lstStyle/>
        <a:p>
          <a:r>
            <a:rPr lang="en-US" sz="1400" dirty="0" smtClean="0">
              <a:solidFill>
                <a:srgbClr val="CC0099"/>
              </a:solidFill>
              <a:latin typeface="Tele-GroteskNor"/>
              <a:ea typeface="+mn-ea"/>
              <a:cs typeface="+mn-cs"/>
            </a:rPr>
            <a:t>Problem Statement</a:t>
          </a:r>
          <a:endParaRPr lang="en-US" sz="1400" dirty="0">
            <a:solidFill>
              <a:srgbClr val="CC0099"/>
            </a:solidFill>
            <a:latin typeface="Tele-GroteskNor"/>
            <a:ea typeface="+mn-ea"/>
            <a:cs typeface="+mn-cs"/>
          </a:endParaRPr>
        </a:p>
      </dgm:t>
    </dgm:pt>
    <dgm:pt modelId="{F8F97D23-3ACF-403F-BC5F-32DDFE67EAF7}" type="parTrans" cxnId="{53536E4A-1B37-4396-868E-B3C157BC8EE8}">
      <dgm:prSet/>
      <dgm:spPr/>
      <dgm:t>
        <a:bodyPr/>
        <a:lstStyle/>
        <a:p>
          <a:endParaRPr lang="en-US"/>
        </a:p>
      </dgm:t>
    </dgm:pt>
    <dgm:pt modelId="{6DD99AE6-7C7D-4A68-B810-7A9DBF48BA01}" type="sibTrans" cxnId="{53536E4A-1B37-4396-868E-B3C157BC8EE8}">
      <dgm:prSet/>
      <dgm:spPr/>
      <dgm:t>
        <a:bodyPr/>
        <a:lstStyle/>
        <a:p>
          <a:endParaRPr lang="en-US"/>
        </a:p>
      </dgm:t>
    </dgm:pt>
    <dgm:pt modelId="{71F8BD73-55E8-4806-B07D-CF7CC8E3838C}">
      <dgm:prSet phldrT="[Text]" custT="1"/>
      <dgm:spPr>
        <a:xfrm>
          <a:off x="3583142" y="634"/>
          <a:ext cx="1777949" cy="1777949"/>
        </a:xfrm>
        <a:solidFill>
          <a:srgbClr val="FFFFFF">
            <a:alpha val="50000"/>
            <a:hueOff val="0"/>
            <a:satOff val="0"/>
            <a:lumOff val="0"/>
            <a:alphaOff val="0"/>
          </a:srgbClr>
        </a:solidFill>
        <a:ln w="25400" cap="flat" cmpd="sng" algn="ctr">
          <a:solidFill>
            <a:srgbClr val="CC0099"/>
          </a:solidFill>
          <a:prstDash val="solid"/>
        </a:ln>
        <a:effectLst/>
      </dgm:spPr>
      <dgm:t>
        <a:bodyPr/>
        <a:lstStyle/>
        <a:p>
          <a:pPr marL="0" algn="ctr" defTabSz="702138" rtl="0" eaLnBrk="1" latinLnBrk="0" hangingPunct="1"/>
          <a:r>
            <a:rPr lang="en-US" sz="700" kern="1200" dirty="0">
              <a:solidFill>
                <a:srgbClr val="000000"/>
              </a:solidFill>
              <a:latin typeface="Arial" panose="020B0604020202020204" pitchFamily="34" charset="0"/>
              <a:ea typeface="+mn-ea"/>
              <a:cs typeface="Arial" panose="020B0604020202020204" pitchFamily="34" charset="0"/>
            </a:rPr>
            <a:t>Cost Reduction</a:t>
          </a:r>
        </a:p>
      </dgm:t>
    </dgm:pt>
    <dgm:pt modelId="{3712D0D0-98EE-4A76-B975-AAAD6CB8BE63}" type="parTrans" cxnId="{8C756E23-A379-4185-8D67-25FE4CDA96E2}">
      <dgm:prSet/>
      <dgm:spPr/>
      <dgm:t>
        <a:bodyPr/>
        <a:lstStyle/>
        <a:p>
          <a:endParaRPr lang="en-US"/>
        </a:p>
      </dgm:t>
    </dgm:pt>
    <dgm:pt modelId="{8777A922-7E01-4B1D-9E4B-FF9957863D3F}" type="sibTrans" cxnId="{8C756E23-A379-4185-8D67-25FE4CDA96E2}">
      <dgm:prSet/>
      <dgm:spPr/>
      <dgm:t>
        <a:bodyPr/>
        <a:lstStyle/>
        <a:p>
          <a:endParaRPr lang="en-US"/>
        </a:p>
      </dgm:t>
    </dgm:pt>
    <dgm:pt modelId="{7EF77EB6-B907-4F5B-9C23-A6FE49123B70}">
      <dgm:prSet phldrT="[Text]" custT="1"/>
      <dgm:spPr>
        <a:xfrm>
          <a:off x="5898850" y="2316342"/>
          <a:ext cx="1777949" cy="1777949"/>
        </a:xfrm>
        <a:solidFill>
          <a:schemeClr val="bg1"/>
        </a:solidFill>
        <a:ln w="25400" cap="flat" cmpd="sng" algn="ctr">
          <a:solidFill>
            <a:srgbClr val="CC0099"/>
          </a:solidFill>
          <a:prstDash val="solid"/>
        </a:ln>
        <a:effectLst/>
      </dgm:spPr>
      <dgm:t>
        <a:bodyPr/>
        <a:lstStyle/>
        <a:p>
          <a:endParaRPr lang="en-US" sz="1800" dirty="0">
            <a:solidFill>
              <a:srgbClr val="000000"/>
            </a:solidFill>
            <a:latin typeface="Tele-GroteskNor"/>
            <a:ea typeface="+mn-ea"/>
            <a:cs typeface="+mn-cs"/>
          </a:endParaRPr>
        </a:p>
      </dgm:t>
    </dgm:pt>
    <dgm:pt modelId="{F36E9D39-0BD6-47E4-A1F5-D2E3ABF6AA6D}" type="parTrans" cxnId="{A36B0979-205A-480D-8F72-03CDD90A2A2B}">
      <dgm:prSet/>
      <dgm:spPr/>
      <dgm:t>
        <a:bodyPr/>
        <a:lstStyle/>
        <a:p>
          <a:endParaRPr lang="en-US"/>
        </a:p>
      </dgm:t>
    </dgm:pt>
    <dgm:pt modelId="{E5C2E874-423F-41FF-ADA1-001CB1E17383}" type="sibTrans" cxnId="{A36B0979-205A-480D-8F72-03CDD90A2A2B}">
      <dgm:prSet/>
      <dgm:spPr/>
      <dgm:t>
        <a:bodyPr/>
        <a:lstStyle/>
        <a:p>
          <a:endParaRPr lang="en-US"/>
        </a:p>
      </dgm:t>
    </dgm:pt>
    <dgm:pt modelId="{247DC00C-672B-4DA3-8468-98C6E55012E9}">
      <dgm:prSet phldrT="[Text]" custT="1"/>
      <dgm:spPr>
        <a:xfrm>
          <a:off x="3583142" y="4632050"/>
          <a:ext cx="1777949" cy="1777949"/>
        </a:xfrm>
        <a:solidFill>
          <a:srgbClr val="FFFFFF">
            <a:alpha val="50000"/>
            <a:hueOff val="0"/>
            <a:satOff val="0"/>
            <a:lumOff val="0"/>
            <a:alphaOff val="0"/>
          </a:srgbClr>
        </a:solidFill>
        <a:ln w="25400" cap="flat" cmpd="sng" algn="ctr">
          <a:solidFill>
            <a:srgbClr val="CC0099"/>
          </a:solidFill>
          <a:prstDash val="solid"/>
        </a:ln>
        <a:effectLst/>
      </dgm:spPr>
      <dgm:t>
        <a:bodyPr/>
        <a:lstStyle/>
        <a:p>
          <a:pPr marL="0" algn="ctr" defTabSz="702138" rtl="0" eaLnBrk="1" latinLnBrk="0" hangingPunct="1"/>
          <a:r>
            <a:rPr lang="en-US" sz="800" kern="1200" dirty="0">
              <a:solidFill>
                <a:srgbClr val="000000"/>
              </a:solidFill>
              <a:latin typeface="Arial" panose="020B0604020202020204" pitchFamily="34" charset="0"/>
              <a:ea typeface="+mn-ea"/>
              <a:cs typeface="Arial" panose="020B0604020202020204" pitchFamily="34" charset="0"/>
            </a:rPr>
            <a:t>Improved  Customer &amp;User Experience </a:t>
          </a:r>
        </a:p>
      </dgm:t>
    </dgm:pt>
    <dgm:pt modelId="{A496EA0D-B933-4395-A46A-FBB89C3B6146}" type="parTrans" cxnId="{51B6890F-92D7-4E3D-B775-83C7D4308F3B}">
      <dgm:prSet/>
      <dgm:spPr/>
      <dgm:t>
        <a:bodyPr/>
        <a:lstStyle/>
        <a:p>
          <a:endParaRPr lang="en-US"/>
        </a:p>
      </dgm:t>
    </dgm:pt>
    <dgm:pt modelId="{4F768FD3-445B-47DA-928A-3AC79F3CADBE}" type="sibTrans" cxnId="{51B6890F-92D7-4E3D-B775-83C7D4308F3B}">
      <dgm:prSet/>
      <dgm:spPr/>
      <dgm:t>
        <a:bodyPr/>
        <a:lstStyle/>
        <a:p>
          <a:endParaRPr lang="en-US"/>
        </a:p>
      </dgm:t>
    </dgm:pt>
    <dgm:pt modelId="{A207AFB9-D693-4DCE-8B3A-9E2600FC9909}">
      <dgm:prSet phldrT="[Text]" custT="1"/>
      <dgm:spPr>
        <a:xfrm>
          <a:off x="1267434" y="2316342"/>
          <a:ext cx="1777949" cy="1777949"/>
        </a:xfrm>
        <a:solidFill>
          <a:srgbClr val="FFFFFF">
            <a:alpha val="50000"/>
            <a:hueOff val="0"/>
            <a:satOff val="0"/>
            <a:lumOff val="0"/>
            <a:alphaOff val="0"/>
          </a:srgbClr>
        </a:solidFill>
        <a:ln w="25400" cap="flat" cmpd="sng" algn="ctr">
          <a:solidFill>
            <a:srgbClr val="CC0099"/>
          </a:solidFill>
          <a:prstDash val="solid"/>
        </a:ln>
        <a:effectLst/>
      </dgm:spPr>
      <dgm:t>
        <a:bodyPr/>
        <a:lstStyle/>
        <a:p>
          <a:pPr marL="0" algn="l" defTabSz="702138" rtl="0" eaLnBrk="1" latinLnBrk="0" hangingPunct="1"/>
          <a:r>
            <a:rPr lang="en-US" sz="800" kern="1200" dirty="0">
              <a:solidFill>
                <a:srgbClr val="000000"/>
              </a:solidFill>
              <a:latin typeface="Arial" panose="020B0604020202020204" pitchFamily="34" charset="0"/>
              <a:ea typeface="+mn-ea"/>
              <a:cs typeface="Arial" panose="020B0604020202020204" pitchFamily="34" charset="0"/>
            </a:rPr>
            <a:t>Better Inventory Planning</a:t>
          </a:r>
        </a:p>
      </dgm:t>
    </dgm:pt>
    <dgm:pt modelId="{BFB0A6BB-2447-449D-8F07-63ADBBB18C18}" type="parTrans" cxnId="{21B80F4C-6251-456C-B1A7-0207AC538071}">
      <dgm:prSet/>
      <dgm:spPr/>
      <dgm:t>
        <a:bodyPr/>
        <a:lstStyle/>
        <a:p>
          <a:endParaRPr lang="en-US"/>
        </a:p>
      </dgm:t>
    </dgm:pt>
    <dgm:pt modelId="{A402576C-F040-4473-906C-16A5699D0384}" type="sibTrans" cxnId="{21B80F4C-6251-456C-B1A7-0207AC538071}">
      <dgm:prSet/>
      <dgm:spPr/>
      <dgm:t>
        <a:bodyPr/>
        <a:lstStyle/>
        <a:p>
          <a:endParaRPr lang="en-US"/>
        </a:p>
      </dgm:t>
    </dgm:pt>
    <dgm:pt modelId="{B9CA76A1-7D37-4D8D-BE32-2AE054310383}" type="pres">
      <dgm:prSet presAssocID="{B62CA635-1C1D-4D29-9DF8-C177B6EBAFB9}" presName="composite" presStyleCnt="0">
        <dgm:presLayoutVars>
          <dgm:chMax val="1"/>
          <dgm:dir/>
          <dgm:resizeHandles val="exact"/>
        </dgm:presLayoutVars>
      </dgm:prSet>
      <dgm:spPr/>
      <dgm:t>
        <a:bodyPr/>
        <a:lstStyle/>
        <a:p>
          <a:endParaRPr lang="en-US"/>
        </a:p>
      </dgm:t>
    </dgm:pt>
    <dgm:pt modelId="{6AC4AE46-7DC6-4B28-B41D-7FCDA98CB1CF}" type="pres">
      <dgm:prSet presAssocID="{B62CA635-1C1D-4D29-9DF8-C177B6EBAFB9}" presName="radial" presStyleCnt="0">
        <dgm:presLayoutVars>
          <dgm:animLvl val="ctr"/>
        </dgm:presLayoutVars>
      </dgm:prSet>
      <dgm:spPr/>
    </dgm:pt>
    <dgm:pt modelId="{C5958CBA-A2E0-4F8B-806E-11C5A9F7F5F9}" type="pres">
      <dgm:prSet presAssocID="{1EF715C8-802D-484F-B912-8F8297A8EA10}" presName="centerShape" presStyleLbl="vennNode1" presStyleIdx="0" presStyleCnt="5"/>
      <dgm:spPr>
        <a:prstGeom prst="ellipse">
          <a:avLst/>
        </a:prstGeom>
      </dgm:spPr>
      <dgm:t>
        <a:bodyPr/>
        <a:lstStyle/>
        <a:p>
          <a:endParaRPr lang="en-US"/>
        </a:p>
      </dgm:t>
    </dgm:pt>
    <dgm:pt modelId="{7E0B7F96-E1EF-43A5-AA77-B5C445C6EFDA}" type="pres">
      <dgm:prSet presAssocID="{71F8BD73-55E8-4806-B07D-CF7CC8E3838C}" presName="node" presStyleLbl="vennNode1" presStyleIdx="1" presStyleCnt="5">
        <dgm:presLayoutVars>
          <dgm:bulletEnabled val="1"/>
        </dgm:presLayoutVars>
      </dgm:prSet>
      <dgm:spPr>
        <a:prstGeom prst="ellipse">
          <a:avLst/>
        </a:prstGeom>
      </dgm:spPr>
      <dgm:t>
        <a:bodyPr/>
        <a:lstStyle/>
        <a:p>
          <a:endParaRPr lang="en-US"/>
        </a:p>
      </dgm:t>
    </dgm:pt>
    <dgm:pt modelId="{C7891986-6D57-4ACA-ADBB-69A19C1160A1}" type="pres">
      <dgm:prSet presAssocID="{7EF77EB6-B907-4F5B-9C23-A6FE49123B70}" presName="node" presStyleLbl="vennNode1" presStyleIdx="2" presStyleCnt="5" custScaleX="121000" custScaleY="121000">
        <dgm:presLayoutVars>
          <dgm:bulletEnabled val="1"/>
        </dgm:presLayoutVars>
      </dgm:prSet>
      <dgm:spPr>
        <a:prstGeom prst="ellipse">
          <a:avLst/>
        </a:prstGeom>
      </dgm:spPr>
      <dgm:t>
        <a:bodyPr/>
        <a:lstStyle/>
        <a:p>
          <a:endParaRPr lang="en-US"/>
        </a:p>
      </dgm:t>
    </dgm:pt>
    <dgm:pt modelId="{666E2BF5-BD2F-4C39-81DB-917ABCC3AC5D}" type="pres">
      <dgm:prSet presAssocID="{247DC00C-672B-4DA3-8468-98C6E55012E9}" presName="node" presStyleLbl="vennNode1" presStyleIdx="3" presStyleCnt="5" custScaleX="122685" custScaleY="115287" custRadScaleRad="95947">
        <dgm:presLayoutVars>
          <dgm:bulletEnabled val="1"/>
        </dgm:presLayoutVars>
      </dgm:prSet>
      <dgm:spPr>
        <a:prstGeom prst="ellipse">
          <a:avLst/>
        </a:prstGeom>
      </dgm:spPr>
      <dgm:t>
        <a:bodyPr/>
        <a:lstStyle/>
        <a:p>
          <a:endParaRPr lang="en-US"/>
        </a:p>
      </dgm:t>
    </dgm:pt>
    <dgm:pt modelId="{F4A94D85-E9BC-4D78-BC81-D98C396F67CA}" type="pres">
      <dgm:prSet presAssocID="{A207AFB9-D693-4DCE-8B3A-9E2600FC9909}" presName="node" presStyleLbl="vennNode1" presStyleIdx="4" presStyleCnt="5" custScaleX="121000" custScaleY="121000">
        <dgm:presLayoutVars>
          <dgm:bulletEnabled val="1"/>
        </dgm:presLayoutVars>
      </dgm:prSet>
      <dgm:spPr>
        <a:prstGeom prst="ellipse">
          <a:avLst/>
        </a:prstGeom>
      </dgm:spPr>
      <dgm:t>
        <a:bodyPr/>
        <a:lstStyle/>
        <a:p>
          <a:endParaRPr lang="en-US"/>
        </a:p>
      </dgm:t>
    </dgm:pt>
  </dgm:ptLst>
  <dgm:cxnLst>
    <dgm:cxn modelId="{A36B0979-205A-480D-8F72-03CDD90A2A2B}" srcId="{1EF715C8-802D-484F-B912-8F8297A8EA10}" destId="{7EF77EB6-B907-4F5B-9C23-A6FE49123B70}" srcOrd="1" destOrd="0" parTransId="{F36E9D39-0BD6-47E4-A1F5-D2E3ABF6AA6D}" sibTransId="{E5C2E874-423F-41FF-ADA1-001CB1E17383}"/>
    <dgm:cxn modelId="{17B381C8-4317-4813-9609-72EB7950C535}" type="presOf" srcId="{B62CA635-1C1D-4D29-9DF8-C177B6EBAFB9}" destId="{B9CA76A1-7D37-4D8D-BE32-2AE054310383}" srcOrd="0" destOrd="0" presId="urn:microsoft.com/office/officeart/2005/8/layout/radial3"/>
    <dgm:cxn modelId="{21B80F4C-6251-456C-B1A7-0207AC538071}" srcId="{1EF715C8-802D-484F-B912-8F8297A8EA10}" destId="{A207AFB9-D693-4DCE-8B3A-9E2600FC9909}" srcOrd="3" destOrd="0" parTransId="{BFB0A6BB-2447-449D-8F07-63ADBBB18C18}" sibTransId="{A402576C-F040-4473-906C-16A5699D0384}"/>
    <dgm:cxn modelId="{CEBB020D-31B6-452B-AFA6-661DA55B46E3}" type="presOf" srcId="{7EF77EB6-B907-4F5B-9C23-A6FE49123B70}" destId="{C7891986-6D57-4ACA-ADBB-69A19C1160A1}" srcOrd="0" destOrd="0" presId="urn:microsoft.com/office/officeart/2005/8/layout/radial3"/>
    <dgm:cxn modelId="{8C756E23-A379-4185-8D67-25FE4CDA96E2}" srcId="{1EF715C8-802D-484F-B912-8F8297A8EA10}" destId="{71F8BD73-55E8-4806-B07D-CF7CC8E3838C}" srcOrd="0" destOrd="0" parTransId="{3712D0D0-98EE-4A76-B975-AAAD6CB8BE63}" sibTransId="{8777A922-7E01-4B1D-9E4B-FF9957863D3F}"/>
    <dgm:cxn modelId="{8D1A04EF-AA30-4EC0-9EF2-03C46BB525D6}" type="presOf" srcId="{1EF715C8-802D-484F-B912-8F8297A8EA10}" destId="{C5958CBA-A2E0-4F8B-806E-11C5A9F7F5F9}" srcOrd="0" destOrd="0" presId="urn:microsoft.com/office/officeart/2005/8/layout/radial3"/>
    <dgm:cxn modelId="{13B8667A-70E8-4ED6-AAF9-DC4070C27702}" type="presOf" srcId="{71F8BD73-55E8-4806-B07D-CF7CC8E3838C}" destId="{7E0B7F96-E1EF-43A5-AA77-B5C445C6EFDA}" srcOrd="0" destOrd="0" presId="urn:microsoft.com/office/officeart/2005/8/layout/radial3"/>
    <dgm:cxn modelId="{B4EBDDC5-6D82-4140-897E-E1C8A8E6434F}" type="presOf" srcId="{247DC00C-672B-4DA3-8468-98C6E55012E9}" destId="{666E2BF5-BD2F-4C39-81DB-917ABCC3AC5D}" srcOrd="0" destOrd="0" presId="urn:microsoft.com/office/officeart/2005/8/layout/radial3"/>
    <dgm:cxn modelId="{51B6890F-92D7-4E3D-B775-83C7D4308F3B}" srcId="{1EF715C8-802D-484F-B912-8F8297A8EA10}" destId="{247DC00C-672B-4DA3-8468-98C6E55012E9}" srcOrd="2" destOrd="0" parTransId="{A496EA0D-B933-4395-A46A-FBB89C3B6146}" sibTransId="{4F768FD3-445B-47DA-928A-3AC79F3CADBE}"/>
    <dgm:cxn modelId="{53536E4A-1B37-4396-868E-B3C157BC8EE8}" srcId="{B62CA635-1C1D-4D29-9DF8-C177B6EBAFB9}" destId="{1EF715C8-802D-484F-B912-8F8297A8EA10}" srcOrd="0" destOrd="0" parTransId="{F8F97D23-3ACF-403F-BC5F-32DDFE67EAF7}" sibTransId="{6DD99AE6-7C7D-4A68-B810-7A9DBF48BA01}"/>
    <dgm:cxn modelId="{032B459F-DFB4-4477-97ED-184E0452C5C5}" type="presOf" srcId="{A207AFB9-D693-4DCE-8B3A-9E2600FC9909}" destId="{F4A94D85-E9BC-4D78-BC81-D98C396F67CA}" srcOrd="0" destOrd="0" presId="urn:microsoft.com/office/officeart/2005/8/layout/radial3"/>
    <dgm:cxn modelId="{2FA6C720-7B83-4DDB-BDDB-D4849AC25862}" type="presParOf" srcId="{B9CA76A1-7D37-4D8D-BE32-2AE054310383}" destId="{6AC4AE46-7DC6-4B28-B41D-7FCDA98CB1CF}" srcOrd="0" destOrd="0" presId="urn:microsoft.com/office/officeart/2005/8/layout/radial3"/>
    <dgm:cxn modelId="{A68C547C-C710-4EF8-9B19-AFA7262779B0}" type="presParOf" srcId="{6AC4AE46-7DC6-4B28-B41D-7FCDA98CB1CF}" destId="{C5958CBA-A2E0-4F8B-806E-11C5A9F7F5F9}" srcOrd="0" destOrd="0" presId="urn:microsoft.com/office/officeart/2005/8/layout/radial3"/>
    <dgm:cxn modelId="{F29C3ECC-E0FB-4DB8-AC96-116856DA01E0}" type="presParOf" srcId="{6AC4AE46-7DC6-4B28-B41D-7FCDA98CB1CF}" destId="{7E0B7F96-E1EF-43A5-AA77-B5C445C6EFDA}" srcOrd="1" destOrd="0" presId="urn:microsoft.com/office/officeart/2005/8/layout/radial3"/>
    <dgm:cxn modelId="{3A53F48E-A865-4DB7-9F1F-02500E152A54}" type="presParOf" srcId="{6AC4AE46-7DC6-4B28-B41D-7FCDA98CB1CF}" destId="{C7891986-6D57-4ACA-ADBB-69A19C1160A1}" srcOrd="2" destOrd="0" presId="urn:microsoft.com/office/officeart/2005/8/layout/radial3"/>
    <dgm:cxn modelId="{E759A378-1454-47B7-A44D-4F83655D8070}" type="presParOf" srcId="{6AC4AE46-7DC6-4B28-B41D-7FCDA98CB1CF}" destId="{666E2BF5-BD2F-4C39-81DB-917ABCC3AC5D}" srcOrd="3" destOrd="0" presId="urn:microsoft.com/office/officeart/2005/8/layout/radial3"/>
    <dgm:cxn modelId="{ED43E5C6-5855-423C-9E39-91C01BE9C9CE}" type="presParOf" srcId="{6AC4AE46-7DC6-4B28-B41D-7FCDA98CB1CF}" destId="{F4A94D85-E9BC-4D78-BC81-D98C396F67CA}"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BA45D31E-86A4-4FDE-A044-E6A82DCEC17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IN"/>
        </a:p>
      </dgm:t>
    </dgm:pt>
    <dgm:pt modelId="{2CFDE463-1129-4533-8344-3CB733740254}">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400" b="1" dirty="0" smtClean="0"/>
            <a:t>Streamlined Orchestration</a:t>
          </a:r>
          <a:endParaRPr lang="en-IN" sz="1400" b="1" dirty="0"/>
        </a:p>
      </dgm:t>
    </dgm:pt>
    <dgm:pt modelId="{F7CC8B22-AB00-4CDE-99A2-AC13766A3458}" type="parTrans" cxnId="{F9CE0A9C-8D3C-4511-83B5-15AC2D38A1A6}">
      <dgm:prSet/>
      <dgm:spPr/>
      <dgm:t>
        <a:bodyPr/>
        <a:lstStyle/>
        <a:p>
          <a:endParaRPr lang="en-IN" sz="1400"/>
        </a:p>
      </dgm:t>
    </dgm:pt>
    <dgm:pt modelId="{5E568B47-B2C7-4857-A310-186220A67589}" type="sibTrans" cxnId="{F9CE0A9C-8D3C-4511-83B5-15AC2D38A1A6}">
      <dgm:prSet/>
      <dgm:spPr/>
      <dgm:t>
        <a:bodyPr/>
        <a:lstStyle/>
        <a:p>
          <a:endParaRPr lang="en-IN" sz="1400"/>
        </a:p>
      </dgm:t>
    </dgm:pt>
    <dgm:pt modelId="{87B2927D-1561-4499-A747-DDBB7A5515ED}">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1050" b="0" smtClean="0"/>
            <a:t>DevOps can be narrowed to automate each individual service with less complexity.</a:t>
          </a:r>
          <a:endParaRPr lang="en-IN" sz="1050" dirty="0"/>
        </a:p>
      </dgm:t>
    </dgm:pt>
    <dgm:pt modelId="{CC578D5D-A1E6-4674-8983-C396050DFA00}" type="parTrans" cxnId="{4D799F0D-E656-42D5-890C-46D588C1311C}">
      <dgm:prSet/>
      <dgm:spPr/>
      <dgm:t>
        <a:bodyPr/>
        <a:lstStyle/>
        <a:p>
          <a:endParaRPr lang="en-IN" sz="1400"/>
        </a:p>
      </dgm:t>
    </dgm:pt>
    <dgm:pt modelId="{3A1AE7BD-6E9E-40D3-9F23-8D83AF3E6F70}" type="sibTrans" cxnId="{4D799F0D-E656-42D5-890C-46D588C1311C}">
      <dgm:prSet/>
      <dgm:spPr/>
      <dgm:t>
        <a:bodyPr/>
        <a:lstStyle/>
        <a:p>
          <a:endParaRPr lang="en-IN" sz="1400"/>
        </a:p>
      </dgm:t>
    </dgm:pt>
    <dgm:pt modelId="{102EE0BE-BE52-415D-A81E-2F143F124A14}">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400" b="1" dirty="0" smtClean="0"/>
            <a:t>Quick Iterations</a:t>
          </a:r>
          <a:endParaRPr lang="en-IN" sz="1400" b="1" dirty="0"/>
        </a:p>
      </dgm:t>
    </dgm:pt>
    <dgm:pt modelId="{193331F4-E4A6-4386-B33E-53D9D7193A84}" type="parTrans" cxnId="{8C4C48F3-972F-4E58-9E79-03ECB43756E6}">
      <dgm:prSet/>
      <dgm:spPr/>
      <dgm:t>
        <a:bodyPr/>
        <a:lstStyle/>
        <a:p>
          <a:endParaRPr lang="en-IN" sz="1400"/>
        </a:p>
      </dgm:t>
    </dgm:pt>
    <dgm:pt modelId="{2218CB08-9A7A-48EE-A99D-43F352881BBC}" type="sibTrans" cxnId="{8C4C48F3-972F-4E58-9E79-03ECB43756E6}">
      <dgm:prSet/>
      <dgm:spPr/>
      <dgm:t>
        <a:bodyPr/>
        <a:lstStyle/>
        <a:p>
          <a:endParaRPr lang="en-IN" sz="1400"/>
        </a:p>
      </dgm:t>
    </dgm:pt>
    <dgm:pt modelId="{35995896-66AE-4DA2-AC56-6C864893E335}">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100" dirty="0" smtClean="0">
              <a:solidFill>
                <a:schemeClr val="tx1"/>
              </a:solidFill>
              <a:cs typeface="Arial" pitchFamily="34" charset="0"/>
            </a:rPr>
            <a:t>Impact analysis stops at boundary</a:t>
          </a:r>
          <a:endParaRPr lang="en-IN" sz="1100" dirty="0">
            <a:solidFill>
              <a:schemeClr val="tx1"/>
            </a:solidFill>
          </a:endParaRPr>
        </a:p>
      </dgm:t>
    </dgm:pt>
    <dgm:pt modelId="{887E6999-E01E-4FE0-B78F-96129BB6AEB9}" type="parTrans" cxnId="{BB6AA964-BFDE-4E03-B5E3-7C5564F4D77D}">
      <dgm:prSet/>
      <dgm:spPr/>
      <dgm:t>
        <a:bodyPr/>
        <a:lstStyle/>
        <a:p>
          <a:endParaRPr lang="en-IN" sz="1400"/>
        </a:p>
      </dgm:t>
    </dgm:pt>
    <dgm:pt modelId="{7A7DDF67-5D66-41F9-B3C3-DC89BEE84379}" type="sibTrans" cxnId="{BB6AA964-BFDE-4E03-B5E3-7C5564F4D77D}">
      <dgm:prSet/>
      <dgm:spPr/>
      <dgm:t>
        <a:bodyPr/>
        <a:lstStyle/>
        <a:p>
          <a:endParaRPr lang="en-IN" sz="1400"/>
        </a:p>
      </dgm:t>
    </dgm:pt>
    <dgm:pt modelId="{DC6B5B0E-C540-4DB4-8703-2D881B115E83}">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100" smtClean="0">
              <a:solidFill>
                <a:schemeClr val="tx1"/>
              </a:solidFill>
              <a:cs typeface="Arial" pitchFamily="34" charset="0"/>
            </a:rPr>
            <a:t>Less risk on re-write</a:t>
          </a:r>
          <a:endParaRPr lang="en-IN" sz="1100" dirty="0">
            <a:solidFill>
              <a:schemeClr val="tx1"/>
            </a:solidFill>
          </a:endParaRPr>
        </a:p>
      </dgm:t>
    </dgm:pt>
    <dgm:pt modelId="{16C6A7DD-4C51-452B-9721-545420DFF4F8}" type="parTrans" cxnId="{EDDB8FF3-F181-438B-9BB2-5BED89E1C7C6}">
      <dgm:prSet/>
      <dgm:spPr/>
      <dgm:t>
        <a:bodyPr/>
        <a:lstStyle/>
        <a:p>
          <a:endParaRPr lang="en-IN" sz="1400"/>
        </a:p>
      </dgm:t>
    </dgm:pt>
    <dgm:pt modelId="{49AD6D48-37B2-471C-A364-69D0FAA1F7E4}" type="sibTrans" cxnId="{EDDB8FF3-F181-438B-9BB2-5BED89E1C7C6}">
      <dgm:prSet/>
      <dgm:spPr/>
      <dgm:t>
        <a:bodyPr/>
        <a:lstStyle/>
        <a:p>
          <a:endParaRPr lang="en-IN" sz="1400"/>
        </a:p>
      </dgm:t>
    </dgm:pt>
    <dgm:pt modelId="{F817495B-4F45-4ABD-81FE-3805FF994BB9}">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1050" b="0" smtClean="0"/>
            <a:t>APIs can be versioned more effectively</a:t>
          </a:r>
          <a:endParaRPr lang="en-IN" sz="1050" dirty="0"/>
        </a:p>
      </dgm:t>
    </dgm:pt>
    <dgm:pt modelId="{3B9A5E2D-CFC3-4353-8312-6DD2DC4CF11D}" type="parTrans" cxnId="{17FF50A9-BCF9-4143-89CE-A27639184379}">
      <dgm:prSet/>
      <dgm:spPr/>
      <dgm:t>
        <a:bodyPr/>
        <a:lstStyle/>
        <a:p>
          <a:endParaRPr lang="en-IN" sz="1400"/>
        </a:p>
      </dgm:t>
    </dgm:pt>
    <dgm:pt modelId="{EA0F963D-D7F0-488F-9115-54D90D05845D}" type="sibTrans" cxnId="{17FF50A9-BCF9-4143-89CE-A27639184379}">
      <dgm:prSet/>
      <dgm:spPr/>
      <dgm:t>
        <a:bodyPr/>
        <a:lstStyle/>
        <a:p>
          <a:endParaRPr lang="en-IN" sz="1400"/>
        </a:p>
      </dgm:t>
    </dgm:pt>
    <dgm:pt modelId="{2809EAB7-2930-4EAA-9EB2-A2BA624D1C87}">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100" dirty="0" smtClean="0">
              <a:solidFill>
                <a:schemeClr val="tx1"/>
              </a:solidFill>
              <a:cs typeface="Arial" pitchFamily="34" charset="0"/>
            </a:rPr>
            <a:t>No dependency on particular programming language and easy to choose any programming language like Java, Python, Node.JS etc.</a:t>
          </a:r>
          <a:endParaRPr lang="en-IN" sz="1100" dirty="0">
            <a:solidFill>
              <a:schemeClr val="tx1"/>
            </a:solidFill>
          </a:endParaRPr>
        </a:p>
      </dgm:t>
    </dgm:pt>
    <dgm:pt modelId="{47B862DD-5D09-4F44-A050-A8E647F72A17}" type="parTrans" cxnId="{E487D06B-7C22-415E-8509-68872F45674D}">
      <dgm:prSet/>
      <dgm:spPr/>
      <dgm:t>
        <a:bodyPr/>
        <a:lstStyle/>
        <a:p>
          <a:endParaRPr lang="en-IN" sz="1400"/>
        </a:p>
      </dgm:t>
    </dgm:pt>
    <dgm:pt modelId="{83ED2435-2D49-4193-80C2-19DD1E296371}" type="sibTrans" cxnId="{E487D06B-7C22-415E-8509-68872F45674D}">
      <dgm:prSet/>
      <dgm:spPr/>
      <dgm:t>
        <a:bodyPr/>
        <a:lstStyle/>
        <a:p>
          <a:endParaRPr lang="en-IN" sz="1400"/>
        </a:p>
      </dgm:t>
    </dgm:pt>
    <dgm:pt modelId="{243285CA-7EF3-47A4-A409-29CA59FECB2F}">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1050" dirty="0" smtClean="0"/>
            <a:t>Scaling at the individual service level becomes more cost-effective and is </a:t>
          </a:r>
          <a:r>
            <a:rPr lang="en-IN" sz="1050" smtClean="0"/>
            <a:t>elastic on demand</a:t>
          </a:r>
          <a:r>
            <a:rPr lang="en-IN" sz="1050" dirty="0" smtClean="0"/>
            <a:t>.</a:t>
          </a:r>
          <a:endParaRPr lang="en-IN" sz="1050" dirty="0"/>
        </a:p>
      </dgm:t>
    </dgm:pt>
    <dgm:pt modelId="{8E591D86-4D89-447D-8736-F4718DE210D7}" type="parTrans" cxnId="{C568F5F8-54F4-4986-8917-8407C3043D09}">
      <dgm:prSet/>
      <dgm:spPr/>
      <dgm:t>
        <a:bodyPr/>
        <a:lstStyle/>
        <a:p>
          <a:endParaRPr lang="en-IN" sz="1400"/>
        </a:p>
      </dgm:t>
    </dgm:pt>
    <dgm:pt modelId="{66AA7522-EE4F-4658-9EA9-39AFDC04E9EE}" type="sibTrans" cxnId="{C568F5F8-54F4-4986-8917-8407C3043D09}">
      <dgm:prSet/>
      <dgm:spPr/>
      <dgm:t>
        <a:bodyPr/>
        <a:lstStyle/>
        <a:p>
          <a:endParaRPr lang="en-IN" sz="1400"/>
        </a:p>
      </dgm:t>
    </dgm:pt>
    <dgm:pt modelId="{69A8A6E2-D31D-4F5E-9BE9-04771A0D2E21}">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400" b="1" dirty="0" smtClean="0"/>
            <a:t>Effective Scalability</a:t>
          </a:r>
          <a:endParaRPr lang="en-IN" sz="1400" b="1" dirty="0"/>
        </a:p>
      </dgm:t>
    </dgm:pt>
    <dgm:pt modelId="{DEDCDB8D-DE28-455C-B469-F5CF6226AEB0}" type="parTrans" cxnId="{04C1C8FB-8239-47D8-A7DD-61CB53790070}">
      <dgm:prSet/>
      <dgm:spPr/>
      <dgm:t>
        <a:bodyPr/>
        <a:lstStyle/>
        <a:p>
          <a:endParaRPr lang="en-IN" sz="1400"/>
        </a:p>
      </dgm:t>
    </dgm:pt>
    <dgm:pt modelId="{6D9F7536-3B22-4CC8-982E-6AD70DE910AA}" type="sibTrans" cxnId="{04C1C8FB-8239-47D8-A7DD-61CB53790070}">
      <dgm:prSet/>
      <dgm:spPr/>
      <dgm:t>
        <a:bodyPr/>
        <a:lstStyle/>
        <a:p>
          <a:endParaRPr lang="en-IN" sz="1400"/>
        </a:p>
      </dgm:t>
    </dgm:pt>
    <dgm:pt modelId="{5FA2AA78-C7D5-4D32-B3B8-6C4B94AE72B7}">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400" b="1" dirty="0" smtClean="0"/>
            <a:t>Versioning</a:t>
          </a:r>
          <a:endParaRPr lang="en-IN" sz="1400" b="1" dirty="0"/>
        </a:p>
      </dgm:t>
    </dgm:pt>
    <dgm:pt modelId="{0C7DC72C-D7DE-46C7-B9BF-B8DDDC0C819D}" type="parTrans" cxnId="{F29451B7-EC0E-4678-BB70-DE65E55857AC}">
      <dgm:prSet/>
      <dgm:spPr/>
      <dgm:t>
        <a:bodyPr/>
        <a:lstStyle/>
        <a:p>
          <a:endParaRPr lang="en-IN" sz="1400"/>
        </a:p>
      </dgm:t>
    </dgm:pt>
    <dgm:pt modelId="{60BCFB6E-7DEC-4063-9FE4-1773D235F1BF}" type="sibTrans" cxnId="{F29451B7-EC0E-4678-BB70-DE65E55857AC}">
      <dgm:prSet/>
      <dgm:spPr/>
      <dgm:t>
        <a:bodyPr/>
        <a:lstStyle/>
        <a:p>
          <a:endParaRPr lang="en-IN" sz="1400"/>
        </a:p>
      </dgm:t>
    </dgm:pt>
    <dgm:pt modelId="{613FC3AF-C19E-4C91-9906-104985CC9EB7}">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400" b="1" dirty="0" smtClean="0"/>
            <a:t>Language Flexibility</a:t>
          </a:r>
          <a:endParaRPr lang="en-IN" sz="1400" b="1" dirty="0"/>
        </a:p>
      </dgm:t>
    </dgm:pt>
    <dgm:pt modelId="{43BC9301-A11E-472C-A81D-5A722B0CE5D4}" type="parTrans" cxnId="{DBD10043-762A-4F37-82D6-BDE59F9FCD7B}">
      <dgm:prSet/>
      <dgm:spPr/>
      <dgm:t>
        <a:bodyPr/>
        <a:lstStyle/>
        <a:p>
          <a:endParaRPr lang="en-IN" sz="1400"/>
        </a:p>
      </dgm:t>
    </dgm:pt>
    <dgm:pt modelId="{BBB5A67C-0AAA-4C86-A0EB-727691344FC2}" type="sibTrans" cxnId="{DBD10043-762A-4F37-82D6-BDE59F9FCD7B}">
      <dgm:prSet/>
      <dgm:spPr/>
      <dgm:t>
        <a:bodyPr/>
        <a:lstStyle/>
        <a:p>
          <a:endParaRPr lang="en-IN" sz="1400"/>
        </a:p>
      </dgm:t>
    </dgm:pt>
    <dgm:pt modelId="{64181181-1E3D-4CF2-A9CD-BEE2E0619FD5}">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400" b="1" dirty="0" smtClean="0">
              <a:solidFill>
                <a:schemeClr val="bg1"/>
              </a:solidFill>
              <a:cs typeface="Arial" pitchFamily="34" charset="0"/>
            </a:rPr>
            <a:t>Rewritten can be limited to one service</a:t>
          </a:r>
          <a:endParaRPr lang="en-IN" sz="1400" dirty="0"/>
        </a:p>
      </dgm:t>
    </dgm:pt>
    <dgm:pt modelId="{4FD445C7-E3F4-4FB9-915A-B3DB60CAC2E4}" type="parTrans" cxnId="{698D59E4-B8FC-4BF7-8DFA-5075D68CAF19}">
      <dgm:prSet/>
      <dgm:spPr/>
      <dgm:t>
        <a:bodyPr/>
        <a:lstStyle/>
        <a:p>
          <a:endParaRPr lang="en-IN" sz="1400"/>
        </a:p>
      </dgm:t>
    </dgm:pt>
    <dgm:pt modelId="{4555BA87-4AA5-4783-BBD7-738E15325E5C}" type="sibTrans" cxnId="{698D59E4-B8FC-4BF7-8DFA-5075D68CAF19}">
      <dgm:prSet/>
      <dgm:spPr/>
      <dgm:t>
        <a:bodyPr/>
        <a:lstStyle/>
        <a:p>
          <a:endParaRPr lang="en-IN" sz="1400"/>
        </a:p>
      </dgm:t>
    </dgm:pt>
    <dgm:pt modelId="{67CFF798-847D-45CA-B339-55FF1BCD3A2F}">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400" b="1" dirty="0" smtClean="0">
              <a:solidFill>
                <a:schemeClr val="bg1"/>
              </a:solidFill>
              <a:cs typeface="Arial" pitchFamily="34" charset="0"/>
            </a:rPr>
            <a:t>Provides firm module boundaries with explicit interface</a:t>
          </a:r>
          <a:endParaRPr lang="en-IN" sz="1400" dirty="0"/>
        </a:p>
      </dgm:t>
    </dgm:pt>
    <dgm:pt modelId="{6BF19C4A-BA20-4A06-9E72-1EB3C5327380}" type="parTrans" cxnId="{88D31B86-1BD7-489A-9B7C-8C1A1C5AD8DA}">
      <dgm:prSet/>
      <dgm:spPr/>
      <dgm:t>
        <a:bodyPr/>
        <a:lstStyle/>
        <a:p>
          <a:endParaRPr lang="en-IN" sz="1400"/>
        </a:p>
      </dgm:t>
    </dgm:pt>
    <dgm:pt modelId="{6CEA56D8-86D3-482F-BEFD-71CA9E54DE9D}" type="sibTrans" cxnId="{88D31B86-1BD7-489A-9B7C-8C1A1C5AD8DA}">
      <dgm:prSet/>
      <dgm:spPr/>
      <dgm:t>
        <a:bodyPr/>
        <a:lstStyle/>
        <a:p>
          <a:endParaRPr lang="en-IN" sz="1400"/>
        </a:p>
      </dgm:t>
    </dgm:pt>
    <dgm:pt modelId="{89FE75F1-0952-4D80-860E-F3ADFD50575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sz="1050" b="0" dirty="0" smtClean="0"/>
            <a:t>Environments can remain consistent from development to staging to production, with less configuration management.</a:t>
          </a:r>
        </a:p>
      </dgm:t>
    </dgm:pt>
    <dgm:pt modelId="{30E0804D-DB7E-4839-92E5-7885A962A94D}" type="parTrans" cxnId="{B20E363F-FB93-40F1-B5AE-9AD4ECBA473A}">
      <dgm:prSet/>
      <dgm:spPr/>
      <dgm:t>
        <a:bodyPr/>
        <a:lstStyle/>
        <a:p>
          <a:endParaRPr lang="en-IN"/>
        </a:p>
      </dgm:t>
    </dgm:pt>
    <dgm:pt modelId="{D3E72E21-ABDF-4DB0-AEBE-6F9D101B052A}" type="sibTrans" cxnId="{B20E363F-FB93-40F1-B5AE-9AD4ECBA473A}">
      <dgm:prSet/>
      <dgm:spPr/>
      <dgm:t>
        <a:bodyPr/>
        <a:lstStyle/>
        <a:p>
          <a:endParaRPr lang="en-IN"/>
        </a:p>
      </dgm:t>
    </dgm:pt>
    <dgm:pt modelId="{6917C7EB-A47C-4158-80F1-4B02168E6B23}">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1050" b="0" dirty="0" smtClean="0"/>
            <a:t>Developers can be more focused on specific tasks</a:t>
          </a:r>
          <a:endParaRPr lang="en-IN" sz="1050" dirty="0"/>
        </a:p>
      </dgm:t>
    </dgm:pt>
    <dgm:pt modelId="{0D4CCAFE-7D1D-4189-8441-4F38D8E4F84E}" type="sibTrans" cxnId="{4717CCE2-8F5C-49A1-B6FA-B22BA15B6481}">
      <dgm:prSet/>
      <dgm:spPr/>
      <dgm:t>
        <a:bodyPr/>
        <a:lstStyle/>
        <a:p>
          <a:endParaRPr lang="en-IN" sz="1400"/>
        </a:p>
      </dgm:t>
    </dgm:pt>
    <dgm:pt modelId="{D678122C-62ED-4D41-9B11-6E7B6FD514D5}" type="parTrans" cxnId="{4717CCE2-8F5C-49A1-B6FA-B22BA15B6481}">
      <dgm:prSet/>
      <dgm:spPr/>
      <dgm:t>
        <a:bodyPr/>
        <a:lstStyle/>
        <a:p>
          <a:endParaRPr lang="en-IN" sz="1400"/>
        </a:p>
      </dgm:t>
    </dgm:pt>
    <dgm:pt modelId="{2BF6028D-F674-4956-9C36-A386DC0AF221}">
      <dgm:prSet custT="1"/>
      <dgm:spPr/>
      <dgm:t>
        <a:bodyPr/>
        <a:lstStyle/>
        <a:p>
          <a:pPr rtl="0"/>
          <a:r>
            <a:rPr lang="en-IN" sz="1050" b="0" smtClean="0"/>
            <a:t>Pushing updates means deployment process for a specific service, leading to more agile capabilities.</a:t>
          </a:r>
          <a:endParaRPr lang="en-US" sz="1050" b="0" dirty="0"/>
        </a:p>
      </dgm:t>
    </dgm:pt>
    <dgm:pt modelId="{6BDE2836-4BBC-4CCA-ABA5-08585A026DE0}" type="parTrans" cxnId="{C115D265-97D3-4923-9A46-37E20617A6D1}">
      <dgm:prSet/>
      <dgm:spPr/>
      <dgm:t>
        <a:bodyPr/>
        <a:lstStyle/>
        <a:p>
          <a:endParaRPr lang="en-IN"/>
        </a:p>
      </dgm:t>
    </dgm:pt>
    <dgm:pt modelId="{ED10A6D4-48A4-4270-B2D6-759DC3CD329C}" type="sibTrans" cxnId="{C115D265-97D3-4923-9A46-37E20617A6D1}">
      <dgm:prSet/>
      <dgm:spPr/>
      <dgm:t>
        <a:bodyPr/>
        <a:lstStyle/>
        <a:p>
          <a:endParaRPr lang="en-IN"/>
        </a:p>
      </dgm:t>
    </dgm:pt>
    <dgm:pt modelId="{B95B721D-9E4B-41A5-A4B0-093F40E1E7DF}">
      <dgm:prSet custT="1"/>
      <dgm:spPr/>
      <dgm:t>
        <a:bodyPr/>
        <a:lstStyle/>
        <a:p>
          <a:r>
            <a:rPr lang="en-IN" sz="1050" dirty="0" smtClean="0"/>
            <a:t>Individual tasks can be processed concurrently without affecting </a:t>
          </a:r>
          <a:r>
            <a:rPr lang="en-IN" sz="1050" smtClean="0"/>
            <a:t>the application</a:t>
          </a:r>
          <a:endParaRPr lang="en-IN" sz="1050" dirty="0" smtClean="0"/>
        </a:p>
      </dgm:t>
    </dgm:pt>
    <dgm:pt modelId="{1ED529BB-72B9-4514-9B07-19AEE738C4EF}" type="sibTrans" cxnId="{B7AFF68E-FB0B-4C2B-84A2-74075EE3177E}">
      <dgm:prSet/>
      <dgm:spPr/>
      <dgm:t>
        <a:bodyPr/>
        <a:lstStyle/>
        <a:p>
          <a:endParaRPr lang="en-IN"/>
        </a:p>
      </dgm:t>
    </dgm:pt>
    <dgm:pt modelId="{674EC1A9-D88F-4CA6-AD3D-098FE454ECA0}" type="parTrans" cxnId="{B7AFF68E-FB0B-4C2B-84A2-74075EE3177E}">
      <dgm:prSet/>
      <dgm:spPr/>
      <dgm:t>
        <a:bodyPr/>
        <a:lstStyle/>
        <a:p>
          <a:endParaRPr lang="en-IN"/>
        </a:p>
      </dgm:t>
    </dgm:pt>
    <dgm:pt modelId="{F2D4366F-7DCF-4780-8F20-AE1DA6EE29CB}">
      <dgm:prSet custT="1"/>
      <dgm:spPr/>
      <dgm:t>
        <a:bodyPr/>
        <a:lstStyle/>
        <a:p>
          <a:pPr rtl="0"/>
          <a:r>
            <a:rPr lang="en-IN" sz="1050" b="0" dirty="0" smtClean="0"/>
            <a:t>Major releases can be done at the application level, while services can be updated on-demand</a:t>
          </a:r>
          <a:endParaRPr lang="en-US" sz="1050" b="0" dirty="0"/>
        </a:p>
      </dgm:t>
    </dgm:pt>
    <dgm:pt modelId="{B14E626E-FDBB-451F-B50C-F1B18696D1D2}" type="parTrans" cxnId="{A2A092F4-DEE8-4496-9458-97B0C1B6CE56}">
      <dgm:prSet/>
      <dgm:spPr/>
      <dgm:t>
        <a:bodyPr/>
        <a:lstStyle/>
        <a:p>
          <a:endParaRPr lang="en-IN"/>
        </a:p>
      </dgm:t>
    </dgm:pt>
    <dgm:pt modelId="{C8E1F708-85C7-429D-AEAD-C1A28C9C07DC}" type="sibTrans" cxnId="{A2A092F4-DEE8-4496-9458-97B0C1B6CE56}">
      <dgm:prSet/>
      <dgm:spPr/>
      <dgm:t>
        <a:bodyPr/>
        <a:lstStyle/>
        <a:p>
          <a:endParaRPr lang="en-IN"/>
        </a:p>
      </dgm:t>
    </dgm:pt>
    <dgm:pt modelId="{5AC31EC0-B7CA-45AF-B38B-8121E5F2281D}">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sz="1400" b="1" dirty="0" smtClean="0"/>
            <a:t>Eliminates Single Point Of Failure</a:t>
          </a:r>
          <a:endParaRPr lang="en-IN" sz="1400" b="1" dirty="0"/>
        </a:p>
      </dgm:t>
    </dgm:pt>
    <dgm:pt modelId="{351F735A-B771-49C4-A07F-661923C54547}" type="parTrans" cxnId="{7FF8F476-3152-42BA-A171-85A498C43117}">
      <dgm:prSet/>
      <dgm:spPr/>
      <dgm:t>
        <a:bodyPr/>
        <a:lstStyle/>
        <a:p>
          <a:endParaRPr lang="en-IN"/>
        </a:p>
      </dgm:t>
    </dgm:pt>
    <dgm:pt modelId="{3F788F16-C67B-4CC3-A1DC-3A6BCF528894}" type="sibTrans" cxnId="{7FF8F476-3152-42BA-A171-85A498C43117}">
      <dgm:prSet/>
      <dgm:spPr/>
      <dgm:t>
        <a:bodyPr/>
        <a:lstStyle/>
        <a:p>
          <a:endParaRPr lang="en-IN"/>
        </a:p>
      </dgm:t>
    </dgm:pt>
    <dgm:pt modelId="{88EE366F-7BFA-4633-A0BE-868612721136}">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1050" b="0" dirty="0" smtClean="0"/>
            <a:t>Separating components of an application makes it less likely that an individual bug or hardware failure </a:t>
          </a:r>
          <a:endParaRPr lang="en-IN" sz="1050" b="1" dirty="0"/>
        </a:p>
      </dgm:t>
    </dgm:pt>
    <dgm:pt modelId="{EB272420-07FC-41DF-BB01-E07E77E8F713}" type="parTrans" cxnId="{E6D42EBB-0B9D-4343-9617-D27A52AF8251}">
      <dgm:prSet/>
      <dgm:spPr/>
      <dgm:t>
        <a:bodyPr/>
        <a:lstStyle/>
        <a:p>
          <a:endParaRPr lang="en-IN"/>
        </a:p>
      </dgm:t>
    </dgm:pt>
    <dgm:pt modelId="{6313A577-74C7-4AFC-B75F-2A9E690B6584}" type="sibTrans" cxnId="{E6D42EBB-0B9D-4343-9617-D27A52AF8251}">
      <dgm:prSet/>
      <dgm:spPr/>
      <dgm:t>
        <a:bodyPr/>
        <a:lstStyle/>
        <a:p>
          <a:endParaRPr lang="en-IN"/>
        </a:p>
      </dgm:t>
    </dgm:pt>
    <dgm:pt modelId="{D4D8D756-C1A8-4890-96F1-255D3A0B8EF8}">
      <dgm:prSet custT="1"/>
      <dgm:spPr/>
      <dgm:t>
        <a:bodyPr/>
        <a:lstStyle/>
        <a:p>
          <a:pPr rtl="0"/>
          <a:r>
            <a:rPr lang="en-IN" sz="1050" b="0" smtClean="0"/>
            <a:t>Failed processes can be isolated, and down endpoints can be retried until reached</a:t>
          </a:r>
          <a:endParaRPr lang="en-US" sz="1050" b="0" dirty="0"/>
        </a:p>
      </dgm:t>
    </dgm:pt>
    <dgm:pt modelId="{04C2801F-0F44-4715-A129-82592AD6B915}" type="parTrans" cxnId="{627F7AA4-71EA-49FA-B455-3A241C821EDA}">
      <dgm:prSet/>
      <dgm:spPr/>
      <dgm:t>
        <a:bodyPr/>
        <a:lstStyle/>
        <a:p>
          <a:endParaRPr lang="en-IN"/>
        </a:p>
      </dgm:t>
    </dgm:pt>
    <dgm:pt modelId="{4FDA9B5A-54AC-48EB-8A39-69E83653B80F}" type="sibTrans" cxnId="{627F7AA4-71EA-49FA-B455-3A241C821EDA}">
      <dgm:prSet/>
      <dgm:spPr/>
      <dgm:t>
        <a:bodyPr/>
        <a:lstStyle/>
        <a:p>
          <a:endParaRPr lang="en-IN"/>
        </a:p>
      </dgm:t>
    </dgm:pt>
    <dgm:pt modelId="{A59F93D5-6D7F-4C84-9EF4-9E913D03AE20}">
      <dgm:prSet custT="1"/>
      <dgm:spPr/>
      <dgm:t>
        <a:bodyPr/>
        <a:lstStyle/>
        <a:p>
          <a:r>
            <a:rPr lang="en-US" sz="1100" dirty="0" smtClean="0">
              <a:solidFill>
                <a:schemeClr val="tx1"/>
              </a:solidFill>
              <a:cs typeface="Arial" pitchFamily="34" charset="0"/>
            </a:rPr>
            <a:t>Harder to violate boundary in development</a:t>
          </a:r>
        </a:p>
      </dgm:t>
    </dgm:pt>
    <dgm:pt modelId="{50FDB5C5-6A47-4FFD-A313-A91A7A7A230E}" type="parTrans" cxnId="{12547F4A-A1F0-4FA9-9424-BEA294E214E1}">
      <dgm:prSet/>
      <dgm:spPr/>
      <dgm:t>
        <a:bodyPr/>
        <a:lstStyle/>
        <a:p>
          <a:endParaRPr lang="en-IN"/>
        </a:p>
      </dgm:t>
    </dgm:pt>
    <dgm:pt modelId="{AC1C5D5C-4823-444E-84C5-6F9F7C4A5B2E}" type="sibTrans" cxnId="{12547F4A-A1F0-4FA9-9424-BEA294E214E1}">
      <dgm:prSet/>
      <dgm:spPr/>
      <dgm:t>
        <a:bodyPr/>
        <a:lstStyle/>
        <a:p>
          <a:endParaRPr lang="en-IN"/>
        </a:p>
      </dgm:t>
    </dgm:pt>
    <dgm:pt modelId="{BBDA7AB1-55BD-494C-9712-B8FC7497DE91}">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400" b="1" dirty="0" smtClean="0">
              <a:solidFill>
                <a:schemeClr val="bg1"/>
              </a:solidFill>
              <a:cs typeface="Arial" pitchFamily="34" charset="0"/>
            </a:rPr>
            <a:t>Decentralized choreography</a:t>
          </a:r>
          <a:endParaRPr lang="en-US" sz="1400" dirty="0" smtClean="0">
            <a:solidFill>
              <a:schemeClr val="tx1"/>
            </a:solidFill>
            <a:cs typeface="Arial" pitchFamily="34" charset="0"/>
          </a:endParaRPr>
        </a:p>
      </dgm:t>
    </dgm:pt>
    <dgm:pt modelId="{3FC035C3-5811-41A1-B57C-B118B130C503}" type="parTrans" cxnId="{7BF6B6DB-224C-4B5A-8197-F49A9DD8F89A}">
      <dgm:prSet/>
      <dgm:spPr/>
      <dgm:t>
        <a:bodyPr/>
        <a:lstStyle/>
        <a:p>
          <a:endParaRPr lang="en-IN"/>
        </a:p>
      </dgm:t>
    </dgm:pt>
    <dgm:pt modelId="{D6CC1961-B9F9-4C5D-9621-34427937FFA8}" type="sibTrans" cxnId="{7BF6B6DB-224C-4B5A-8197-F49A9DD8F89A}">
      <dgm:prSet/>
      <dgm:spPr/>
      <dgm:t>
        <a:bodyPr/>
        <a:lstStyle/>
        <a:p>
          <a:endParaRPr lang="en-IN"/>
        </a:p>
      </dgm:t>
    </dgm:pt>
    <dgm:pt modelId="{D3D5C6CB-12D4-4228-8D90-A634D67477B1}">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100" dirty="0" err="1" smtClean="0">
              <a:solidFill>
                <a:schemeClr val="tx1"/>
              </a:solidFill>
              <a:cs typeface="Arial" pitchFamily="34" charset="0"/>
            </a:rPr>
            <a:t>vs</a:t>
          </a:r>
          <a:r>
            <a:rPr lang="en-US" sz="1100" dirty="0" smtClean="0">
              <a:solidFill>
                <a:schemeClr val="tx1"/>
              </a:solidFill>
              <a:cs typeface="Arial" pitchFamily="34" charset="0"/>
            </a:rPr>
            <a:t> Central Orchestration</a:t>
          </a:r>
        </a:p>
      </dgm:t>
    </dgm:pt>
    <dgm:pt modelId="{5B7124A7-A46F-4C44-BAED-D68C4F0CF7C1}" type="parTrans" cxnId="{61AB9BA7-23D9-418F-85B2-42E4FBDC8812}">
      <dgm:prSet/>
      <dgm:spPr/>
      <dgm:t>
        <a:bodyPr/>
        <a:lstStyle/>
        <a:p>
          <a:endParaRPr lang="en-IN"/>
        </a:p>
      </dgm:t>
    </dgm:pt>
    <dgm:pt modelId="{BA07F4EE-4656-4D0C-8A59-681BCB9DEBE1}" type="sibTrans" cxnId="{61AB9BA7-23D9-418F-85B2-42E4FBDC8812}">
      <dgm:prSet/>
      <dgm:spPr/>
      <dgm:t>
        <a:bodyPr/>
        <a:lstStyle/>
        <a:p>
          <a:endParaRPr lang="en-IN"/>
        </a:p>
      </dgm:t>
    </dgm:pt>
    <dgm:pt modelId="{09B028D2-7D10-4ED0-847C-3EDEA6052AC8}">
      <dgm:prSe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100" smtClean="0">
              <a:solidFill>
                <a:schemeClr val="tx1"/>
              </a:solidFill>
              <a:cs typeface="Arial" pitchFamily="34" charset="0"/>
            </a:rPr>
            <a:t>vs Central point of failure</a:t>
          </a:r>
          <a:endParaRPr lang="en-US" sz="1100" dirty="0" smtClean="0">
            <a:solidFill>
              <a:schemeClr val="tx1"/>
            </a:solidFill>
            <a:cs typeface="Arial" pitchFamily="34" charset="0"/>
          </a:endParaRPr>
        </a:p>
      </dgm:t>
    </dgm:pt>
    <dgm:pt modelId="{B96E6119-94E1-45FB-A15D-96B7EE0995C9}" type="parTrans" cxnId="{6201F96C-FC2F-4D43-94F2-7384B4ADF4C3}">
      <dgm:prSet/>
      <dgm:spPr/>
      <dgm:t>
        <a:bodyPr/>
        <a:lstStyle/>
        <a:p>
          <a:endParaRPr lang="en-IN"/>
        </a:p>
      </dgm:t>
    </dgm:pt>
    <dgm:pt modelId="{DE816082-0B4D-44F6-8961-E22A2366846C}" type="sibTrans" cxnId="{6201F96C-FC2F-4D43-94F2-7384B4ADF4C3}">
      <dgm:prSet/>
      <dgm:spPr/>
      <dgm:t>
        <a:bodyPr/>
        <a:lstStyle/>
        <a:p>
          <a:endParaRPr lang="en-IN"/>
        </a:p>
      </dgm:t>
    </dgm:pt>
    <dgm:pt modelId="{A7BE12D3-6E44-4EC2-B936-AC4EC8D389A8}" type="pres">
      <dgm:prSet presAssocID="{BA45D31E-86A4-4FDE-A044-E6A82DCEC176}" presName="Name0" presStyleCnt="0">
        <dgm:presLayoutVars>
          <dgm:dir/>
          <dgm:animLvl val="lvl"/>
          <dgm:resizeHandles val="exact"/>
        </dgm:presLayoutVars>
      </dgm:prSet>
      <dgm:spPr/>
      <dgm:t>
        <a:bodyPr/>
        <a:lstStyle/>
        <a:p>
          <a:endParaRPr lang="en-IN"/>
        </a:p>
      </dgm:t>
    </dgm:pt>
    <dgm:pt modelId="{D30D78F1-C721-48AE-A17F-AC825B0B3250}" type="pres">
      <dgm:prSet presAssocID="{5AC31EC0-B7CA-45AF-B38B-8121E5F2281D}" presName="linNode" presStyleCnt="0"/>
      <dgm:spPr/>
    </dgm:pt>
    <dgm:pt modelId="{40EE6188-9587-4687-8BE4-3F8C23C21D0D}" type="pres">
      <dgm:prSet presAssocID="{5AC31EC0-B7CA-45AF-B38B-8121E5F2281D}" presName="parentText" presStyleLbl="node1" presStyleIdx="0" presStyleCnt="9">
        <dgm:presLayoutVars>
          <dgm:chMax val="1"/>
          <dgm:bulletEnabled val="1"/>
        </dgm:presLayoutVars>
      </dgm:prSet>
      <dgm:spPr/>
      <dgm:t>
        <a:bodyPr/>
        <a:lstStyle/>
        <a:p>
          <a:endParaRPr lang="en-IN"/>
        </a:p>
      </dgm:t>
    </dgm:pt>
    <dgm:pt modelId="{2C54EB72-1829-43EE-8B10-1F102575A663}" type="pres">
      <dgm:prSet presAssocID="{5AC31EC0-B7CA-45AF-B38B-8121E5F2281D}" presName="descendantText" presStyleLbl="alignAccFollowNode1" presStyleIdx="0" presStyleCnt="9">
        <dgm:presLayoutVars>
          <dgm:bulletEnabled val="1"/>
        </dgm:presLayoutVars>
      </dgm:prSet>
      <dgm:spPr/>
      <dgm:t>
        <a:bodyPr/>
        <a:lstStyle/>
        <a:p>
          <a:endParaRPr lang="en-IN"/>
        </a:p>
      </dgm:t>
    </dgm:pt>
    <dgm:pt modelId="{02316E3E-16B8-4083-A2D5-E8EC6990409F}" type="pres">
      <dgm:prSet presAssocID="{3F788F16-C67B-4CC3-A1DC-3A6BCF528894}" presName="sp" presStyleCnt="0"/>
      <dgm:spPr/>
    </dgm:pt>
    <dgm:pt modelId="{61802E12-0041-4760-8671-CBFFF8C25490}" type="pres">
      <dgm:prSet presAssocID="{2CFDE463-1129-4533-8344-3CB733740254}" presName="linNode" presStyleCnt="0"/>
      <dgm:spPr/>
    </dgm:pt>
    <dgm:pt modelId="{F3C3552F-BF5F-498A-BB47-2B8799AA8DA7}" type="pres">
      <dgm:prSet presAssocID="{2CFDE463-1129-4533-8344-3CB733740254}" presName="parentText" presStyleLbl="node1" presStyleIdx="1" presStyleCnt="9">
        <dgm:presLayoutVars>
          <dgm:chMax val="1"/>
          <dgm:bulletEnabled val="1"/>
        </dgm:presLayoutVars>
      </dgm:prSet>
      <dgm:spPr/>
      <dgm:t>
        <a:bodyPr/>
        <a:lstStyle/>
        <a:p>
          <a:endParaRPr lang="en-IN"/>
        </a:p>
      </dgm:t>
    </dgm:pt>
    <dgm:pt modelId="{ACB36BE1-18B3-4C61-843E-5A762AD06E43}" type="pres">
      <dgm:prSet presAssocID="{2CFDE463-1129-4533-8344-3CB733740254}" presName="descendantText" presStyleLbl="alignAccFollowNode1" presStyleIdx="1" presStyleCnt="9">
        <dgm:presLayoutVars>
          <dgm:bulletEnabled val="1"/>
        </dgm:presLayoutVars>
      </dgm:prSet>
      <dgm:spPr/>
      <dgm:t>
        <a:bodyPr/>
        <a:lstStyle/>
        <a:p>
          <a:endParaRPr lang="en-IN"/>
        </a:p>
      </dgm:t>
    </dgm:pt>
    <dgm:pt modelId="{ED6AF3FE-D7DB-44F5-A9F5-DB70803BA5A1}" type="pres">
      <dgm:prSet presAssocID="{5E568B47-B2C7-4857-A310-186220A67589}" presName="sp" presStyleCnt="0"/>
      <dgm:spPr/>
    </dgm:pt>
    <dgm:pt modelId="{2C1CEC36-3296-46B4-A474-4CB005FFEEC6}" type="pres">
      <dgm:prSet presAssocID="{102EE0BE-BE52-415D-A81E-2F143F124A14}" presName="linNode" presStyleCnt="0"/>
      <dgm:spPr/>
    </dgm:pt>
    <dgm:pt modelId="{E31E19C1-9C6A-4FDF-A0D5-67BC0E7EE545}" type="pres">
      <dgm:prSet presAssocID="{102EE0BE-BE52-415D-A81E-2F143F124A14}" presName="parentText" presStyleLbl="node1" presStyleIdx="2" presStyleCnt="9">
        <dgm:presLayoutVars>
          <dgm:chMax val="1"/>
          <dgm:bulletEnabled val="1"/>
        </dgm:presLayoutVars>
      </dgm:prSet>
      <dgm:spPr/>
      <dgm:t>
        <a:bodyPr/>
        <a:lstStyle/>
        <a:p>
          <a:endParaRPr lang="en-IN"/>
        </a:p>
      </dgm:t>
    </dgm:pt>
    <dgm:pt modelId="{10004AF4-F738-4B63-BEC7-770F4DCCE75F}" type="pres">
      <dgm:prSet presAssocID="{102EE0BE-BE52-415D-A81E-2F143F124A14}" presName="descendantText" presStyleLbl="alignAccFollowNode1" presStyleIdx="2" presStyleCnt="9">
        <dgm:presLayoutVars>
          <dgm:bulletEnabled val="1"/>
        </dgm:presLayoutVars>
      </dgm:prSet>
      <dgm:spPr/>
      <dgm:t>
        <a:bodyPr/>
        <a:lstStyle/>
        <a:p>
          <a:endParaRPr lang="en-IN"/>
        </a:p>
      </dgm:t>
    </dgm:pt>
    <dgm:pt modelId="{A1DCF840-6EF8-4BF8-A997-F91C6AA49532}" type="pres">
      <dgm:prSet presAssocID="{2218CB08-9A7A-48EE-A99D-43F352881BBC}" presName="sp" presStyleCnt="0"/>
      <dgm:spPr/>
    </dgm:pt>
    <dgm:pt modelId="{6334B425-E35A-474F-8364-6F4426114FE3}" type="pres">
      <dgm:prSet presAssocID="{69A8A6E2-D31D-4F5E-9BE9-04771A0D2E21}" presName="linNode" presStyleCnt="0"/>
      <dgm:spPr/>
    </dgm:pt>
    <dgm:pt modelId="{14C8C8EC-72F4-4228-BD34-075B95AA4C4A}" type="pres">
      <dgm:prSet presAssocID="{69A8A6E2-D31D-4F5E-9BE9-04771A0D2E21}" presName="parentText" presStyleLbl="node1" presStyleIdx="3" presStyleCnt="9">
        <dgm:presLayoutVars>
          <dgm:chMax val="1"/>
          <dgm:bulletEnabled val="1"/>
        </dgm:presLayoutVars>
      </dgm:prSet>
      <dgm:spPr/>
      <dgm:t>
        <a:bodyPr/>
        <a:lstStyle/>
        <a:p>
          <a:endParaRPr lang="en-IN"/>
        </a:p>
      </dgm:t>
    </dgm:pt>
    <dgm:pt modelId="{3AF03609-BF59-44F1-B50C-843501A625EB}" type="pres">
      <dgm:prSet presAssocID="{69A8A6E2-D31D-4F5E-9BE9-04771A0D2E21}" presName="descendantText" presStyleLbl="alignAccFollowNode1" presStyleIdx="3" presStyleCnt="9">
        <dgm:presLayoutVars>
          <dgm:bulletEnabled val="1"/>
        </dgm:presLayoutVars>
      </dgm:prSet>
      <dgm:spPr/>
      <dgm:t>
        <a:bodyPr/>
        <a:lstStyle/>
        <a:p>
          <a:endParaRPr lang="en-IN"/>
        </a:p>
      </dgm:t>
    </dgm:pt>
    <dgm:pt modelId="{E2DC5E89-DD59-4513-8C7A-077ADB3A6657}" type="pres">
      <dgm:prSet presAssocID="{6D9F7536-3B22-4CC8-982E-6AD70DE910AA}" presName="sp" presStyleCnt="0"/>
      <dgm:spPr/>
    </dgm:pt>
    <dgm:pt modelId="{1E3756E1-495A-4FFD-8BCB-EBFBDE4CEA3E}" type="pres">
      <dgm:prSet presAssocID="{5FA2AA78-C7D5-4D32-B3B8-6C4B94AE72B7}" presName="linNode" presStyleCnt="0"/>
      <dgm:spPr/>
    </dgm:pt>
    <dgm:pt modelId="{A0996DA2-4E24-4ACA-B76C-55346040CED6}" type="pres">
      <dgm:prSet presAssocID="{5FA2AA78-C7D5-4D32-B3B8-6C4B94AE72B7}" presName="parentText" presStyleLbl="node1" presStyleIdx="4" presStyleCnt="9">
        <dgm:presLayoutVars>
          <dgm:chMax val="1"/>
          <dgm:bulletEnabled val="1"/>
        </dgm:presLayoutVars>
      </dgm:prSet>
      <dgm:spPr/>
      <dgm:t>
        <a:bodyPr/>
        <a:lstStyle/>
        <a:p>
          <a:endParaRPr lang="en-IN"/>
        </a:p>
      </dgm:t>
    </dgm:pt>
    <dgm:pt modelId="{90957660-B9A6-4E34-802C-B3BD3DE0AB54}" type="pres">
      <dgm:prSet presAssocID="{5FA2AA78-C7D5-4D32-B3B8-6C4B94AE72B7}" presName="descendantText" presStyleLbl="alignAccFollowNode1" presStyleIdx="4" presStyleCnt="9">
        <dgm:presLayoutVars>
          <dgm:bulletEnabled val="1"/>
        </dgm:presLayoutVars>
      </dgm:prSet>
      <dgm:spPr/>
      <dgm:t>
        <a:bodyPr/>
        <a:lstStyle/>
        <a:p>
          <a:endParaRPr lang="en-IN"/>
        </a:p>
      </dgm:t>
    </dgm:pt>
    <dgm:pt modelId="{CA450045-9E04-4401-9C7A-5425569EEBB8}" type="pres">
      <dgm:prSet presAssocID="{60BCFB6E-7DEC-4063-9FE4-1773D235F1BF}" presName="sp" presStyleCnt="0"/>
      <dgm:spPr/>
    </dgm:pt>
    <dgm:pt modelId="{117EB2E8-B74B-4756-9582-1A61B3BAC42E}" type="pres">
      <dgm:prSet presAssocID="{613FC3AF-C19E-4C91-9906-104985CC9EB7}" presName="linNode" presStyleCnt="0"/>
      <dgm:spPr/>
    </dgm:pt>
    <dgm:pt modelId="{3A893C1D-7587-487A-85A1-D433F0BC2187}" type="pres">
      <dgm:prSet presAssocID="{613FC3AF-C19E-4C91-9906-104985CC9EB7}" presName="parentText" presStyleLbl="node1" presStyleIdx="5" presStyleCnt="9">
        <dgm:presLayoutVars>
          <dgm:chMax val="1"/>
          <dgm:bulletEnabled val="1"/>
        </dgm:presLayoutVars>
      </dgm:prSet>
      <dgm:spPr/>
      <dgm:t>
        <a:bodyPr/>
        <a:lstStyle/>
        <a:p>
          <a:endParaRPr lang="en-IN"/>
        </a:p>
      </dgm:t>
    </dgm:pt>
    <dgm:pt modelId="{57221EC5-EA71-4A4B-8E1F-780F5A55CA27}" type="pres">
      <dgm:prSet presAssocID="{613FC3AF-C19E-4C91-9906-104985CC9EB7}" presName="descendantText" presStyleLbl="alignAccFollowNode1" presStyleIdx="5" presStyleCnt="9">
        <dgm:presLayoutVars>
          <dgm:bulletEnabled val="1"/>
        </dgm:presLayoutVars>
      </dgm:prSet>
      <dgm:spPr/>
      <dgm:t>
        <a:bodyPr/>
        <a:lstStyle/>
        <a:p>
          <a:endParaRPr lang="en-IN"/>
        </a:p>
      </dgm:t>
    </dgm:pt>
    <dgm:pt modelId="{FD21E6E9-45A6-4D75-8128-BCC77683D929}" type="pres">
      <dgm:prSet presAssocID="{BBB5A67C-0AAA-4C86-A0EB-727691344FC2}" presName="sp" presStyleCnt="0"/>
      <dgm:spPr/>
    </dgm:pt>
    <dgm:pt modelId="{05ED623C-FECD-43DC-A5BD-5B763CB7F613}" type="pres">
      <dgm:prSet presAssocID="{64181181-1E3D-4CF2-A9CD-BEE2E0619FD5}" presName="linNode" presStyleCnt="0"/>
      <dgm:spPr/>
    </dgm:pt>
    <dgm:pt modelId="{7167AF7E-6FA1-4F53-850D-CD0F0DF5458F}" type="pres">
      <dgm:prSet presAssocID="{64181181-1E3D-4CF2-A9CD-BEE2E0619FD5}" presName="parentText" presStyleLbl="node1" presStyleIdx="6" presStyleCnt="9">
        <dgm:presLayoutVars>
          <dgm:chMax val="1"/>
          <dgm:bulletEnabled val="1"/>
        </dgm:presLayoutVars>
      </dgm:prSet>
      <dgm:spPr/>
      <dgm:t>
        <a:bodyPr/>
        <a:lstStyle/>
        <a:p>
          <a:endParaRPr lang="en-IN"/>
        </a:p>
      </dgm:t>
    </dgm:pt>
    <dgm:pt modelId="{09A7EBE2-5063-4B9B-8FB7-F56BDAB1F090}" type="pres">
      <dgm:prSet presAssocID="{64181181-1E3D-4CF2-A9CD-BEE2E0619FD5}" presName="descendantText" presStyleLbl="alignAccFollowNode1" presStyleIdx="6" presStyleCnt="9">
        <dgm:presLayoutVars>
          <dgm:bulletEnabled val="1"/>
        </dgm:presLayoutVars>
      </dgm:prSet>
      <dgm:spPr/>
      <dgm:t>
        <a:bodyPr/>
        <a:lstStyle/>
        <a:p>
          <a:endParaRPr lang="en-IN"/>
        </a:p>
      </dgm:t>
    </dgm:pt>
    <dgm:pt modelId="{9DBCE983-F731-47A8-BB81-FACC81099C59}" type="pres">
      <dgm:prSet presAssocID="{4555BA87-4AA5-4783-BBD7-738E15325E5C}" presName="sp" presStyleCnt="0"/>
      <dgm:spPr/>
    </dgm:pt>
    <dgm:pt modelId="{0DABFD65-9DFF-42E2-B625-E7C64E108B1A}" type="pres">
      <dgm:prSet presAssocID="{67CFF798-847D-45CA-B339-55FF1BCD3A2F}" presName="linNode" presStyleCnt="0"/>
      <dgm:spPr/>
    </dgm:pt>
    <dgm:pt modelId="{C69C86DF-2596-443A-BB11-5E5FD297595D}" type="pres">
      <dgm:prSet presAssocID="{67CFF798-847D-45CA-B339-55FF1BCD3A2F}" presName="parentText" presStyleLbl="node1" presStyleIdx="7" presStyleCnt="9">
        <dgm:presLayoutVars>
          <dgm:chMax val="1"/>
          <dgm:bulletEnabled val="1"/>
        </dgm:presLayoutVars>
      </dgm:prSet>
      <dgm:spPr/>
      <dgm:t>
        <a:bodyPr/>
        <a:lstStyle/>
        <a:p>
          <a:endParaRPr lang="en-IN"/>
        </a:p>
      </dgm:t>
    </dgm:pt>
    <dgm:pt modelId="{BC88A4FA-FA39-4DB2-B09B-98A26179489C}" type="pres">
      <dgm:prSet presAssocID="{67CFF798-847D-45CA-B339-55FF1BCD3A2F}" presName="descendantText" presStyleLbl="alignAccFollowNode1" presStyleIdx="7" presStyleCnt="9">
        <dgm:presLayoutVars>
          <dgm:bulletEnabled val="1"/>
        </dgm:presLayoutVars>
      </dgm:prSet>
      <dgm:spPr/>
      <dgm:t>
        <a:bodyPr/>
        <a:lstStyle/>
        <a:p>
          <a:endParaRPr lang="en-IN"/>
        </a:p>
      </dgm:t>
    </dgm:pt>
    <dgm:pt modelId="{79B53E97-8996-4D50-8C8D-8E056A3002F2}" type="pres">
      <dgm:prSet presAssocID="{6CEA56D8-86D3-482F-BEFD-71CA9E54DE9D}" presName="sp" presStyleCnt="0"/>
      <dgm:spPr/>
    </dgm:pt>
    <dgm:pt modelId="{B1B41FFD-7342-47EE-A647-68AE1967F672}" type="pres">
      <dgm:prSet presAssocID="{BBDA7AB1-55BD-494C-9712-B8FC7497DE91}" presName="linNode" presStyleCnt="0"/>
      <dgm:spPr/>
    </dgm:pt>
    <dgm:pt modelId="{E6A2B421-0F6A-4AC1-91BB-EEF1E2D2EA4E}" type="pres">
      <dgm:prSet presAssocID="{BBDA7AB1-55BD-494C-9712-B8FC7497DE91}" presName="parentText" presStyleLbl="node1" presStyleIdx="8" presStyleCnt="9">
        <dgm:presLayoutVars>
          <dgm:chMax val="1"/>
          <dgm:bulletEnabled val="1"/>
        </dgm:presLayoutVars>
      </dgm:prSet>
      <dgm:spPr/>
      <dgm:t>
        <a:bodyPr/>
        <a:lstStyle/>
        <a:p>
          <a:endParaRPr lang="en-IN"/>
        </a:p>
      </dgm:t>
    </dgm:pt>
    <dgm:pt modelId="{B2CDB37A-8E21-4A6C-BAF7-D227B3B11408}" type="pres">
      <dgm:prSet presAssocID="{BBDA7AB1-55BD-494C-9712-B8FC7497DE91}" presName="descendantText" presStyleLbl="alignAccFollowNode1" presStyleIdx="8" presStyleCnt="9">
        <dgm:presLayoutVars>
          <dgm:bulletEnabled val="1"/>
        </dgm:presLayoutVars>
      </dgm:prSet>
      <dgm:spPr/>
      <dgm:t>
        <a:bodyPr/>
        <a:lstStyle/>
        <a:p>
          <a:endParaRPr lang="en-IN"/>
        </a:p>
      </dgm:t>
    </dgm:pt>
  </dgm:ptLst>
  <dgm:cxnLst>
    <dgm:cxn modelId="{4D799F0D-E656-42D5-890C-46D588C1311C}" srcId="{2CFDE463-1129-4533-8344-3CB733740254}" destId="{87B2927D-1561-4499-A747-DDBB7A5515ED}" srcOrd="0" destOrd="0" parTransId="{CC578D5D-A1E6-4674-8983-C396050DFA00}" sibTransId="{3A1AE7BD-6E9E-40D3-9F23-8D83AF3E6F70}"/>
    <dgm:cxn modelId="{F8BA2EA8-44CB-4295-9011-9FE1BE3D8721}" type="presOf" srcId="{2BF6028D-F674-4956-9C36-A386DC0AF221}" destId="{10004AF4-F738-4B63-BEC7-770F4DCCE75F}" srcOrd="0" destOrd="1" presId="urn:microsoft.com/office/officeart/2005/8/layout/vList5"/>
    <dgm:cxn modelId="{E487D06B-7C22-415E-8509-68872F45674D}" srcId="{613FC3AF-C19E-4C91-9906-104985CC9EB7}" destId="{2809EAB7-2930-4EAA-9EB2-A2BA624D1C87}" srcOrd="0" destOrd="0" parTransId="{47B862DD-5D09-4F44-A050-A8E647F72A17}" sibTransId="{83ED2435-2D49-4193-80C2-19DD1E296371}"/>
    <dgm:cxn modelId="{C568F5F8-54F4-4986-8917-8407C3043D09}" srcId="{69A8A6E2-D31D-4F5E-9BE9-04771A0D2E21}" destId="{243285CA-7EF3-47A4-A409-29CA59FECB2F}" srcOrd="0" destOrd="0" parTransId="{8E591D86-4D89-447D-8736-F4718DE210D7}" sibTransId="{66AA7522-EE4F-4658-9EA9-39AFDC04E9EE}"/>
    <dgm:cxn modelId="{8C4C48F3-972F-4E58-9E79-03ECB43756E6}" srcId="{BA45D31E-86A4-4FDE-A044-E6A82DCEC176}" destId="{102EE0BE-BE52-415D-A81E-2F143F124A14}" srcOrd="2" destOrd="0" parTransId="{193331F4-E4A6-4386-B33E-53D9D7193A84}" sibTransId="{2218CB08-9A7A-48EE-A99D-43F352881BBC}"/>
    <dgm:cxn modelId="{BE502FA9-C88C-4E7F-9E89-910CEC767296}" type="presOf" srcId="{67CFF798-847D-45CA-B339-55FF1BCD3A2F}" destId="{C69C86DF-2596-443A-BB11-5E5FD297595D}" srcOrd="0" destOrd="0" presId="urn:microsoft.com/office/officeart/2005/8/layout/vList5"/>
    <dgm:cxn modelId="{5C4AED89-CE47-40E1-9799-5ACA45467D0D}" type="presOf" srcId="{613FC3AF-C19E-4C91-9906-104985CC9EB7}" destId="{3A893C1D-7587-487A-85A1-D433F0BC2187}" srcOrd="0" destOrd="0" presId="urn:microsoft.com/office/officeart/2005/8/layout/vList5"/>
    <dgm:cxn modelId="{9E57CB7F-EE10-4BF1-89FC-D76305ED32F8}" type="presOf" srcId="{6917C7EB-A47C-4158-80F1-4B02168E6B23}" destId="{10004AF4-F738-4B63-BEC7-770F4DCCE75F}" srcOrd="0" destOrd="0" presId="urn:microsoft.com/office/officeart/2005/8/layout/vList5"/>
    <dgm:cxn modelId="{E1895044-0B64-424D-B64A-9718458F18D8}" type="presOf" srcId="{09B028D2-7D10-4ED0-847C-3EDEA6052AC8}" destId="{B2CDB37A-8E21-4A6C-BAF7-D227B3B11408}" srcOrd="0" destOrd="1" presId="urn:microsoft.com/office/officeart/2005/8/layout/vList5"/>
    <dgm:cxn modelId="{B7AFF68E-FB0B-4C2B-84A2-74075EE3177E}" srcId="{69A8A6E2-D31D-4F5E-9BE9-04771A0D2E21}" destId="{B95B721D-9E4B-41A5-A4B0-093F40E1E7DF}" srcOrd="1" destOrd="0" parTransId="{674EC1A9-D88F-4CA6-AD3D-098FE454ECA0}" sibTransId="{1ED529BB-72B9-4514-9B07-19AEE738C4EF}"/>
    <dgm:cxn modelId="{FA59C195-5753-42B6-983F-02754B01BEA1}" type="presOf" srcId="{D4D8D756-C1A8-4890-96F1-255D3A0B8EF8}" destId="{2C54EB72-1829-43EE-8B10-1F102575A663}" srcOrd="0" destOrd="1" presId="urn:microsoft.com/office/officeart/2005/8/layout/vList5"/>
    <dgm:cxn modelId="{36D05EDB-96FF-4DD6-9100-F97ADBF8DD1D}" type="presOf" srcId="{87B2927D-1561-4499-A747-DDBB7A5515ED}" destId="{ACB36BE1-18B3-4C61-843E-5A762AD06E43}" srcOrd="0" destOrd="0" presId="urn:microsoft.com/office/officeart/2005/8/layout/vList5"/>
    <dgm:cxn modelId="{EA2CCFFE-0192-4A0F-B09B-6DD1BAEF13BA}" type="presOf" srcId="{88EE366F-7BFA-4633-A0BE-868612721136}" destId="{2C54EB72-1829-43EE-8B10-1F102575A663}" srcOrd="0" destOrd="0" presId="urn:microsoft.com/office/officeart/2005/8/layout/vList5"/>
    <dgm:cxn modelId="{DBD10043-762A-4F37-82D6-BDE59F9FCD7B}" srcId="{BA45D31E-86A4-4FDE-A044-E6A82DCEC176}" destId="{613FC3AF-C19E-4C91-9906-104985CC9EB7}" srcOrd="5" destOrd="0" parTransId="{43BC9301-A11E-472C-A81D-5A722B0CE5D4}" sibTransId="{BBB5A67C-0AAA-4C86-A0EB-727691344FC2}"/>
    <dgm:cxn modelId="{78872C04-81AD-4B6F-9FAD-EE0C079EC433}" type="presOf" srcId="{F817495B-4F45-4ABD-81FE-3805FF994BB9}" destId="{90957660-B9A6-4E34-802C-B3BD3DE0AB54}" srcOrd="0" destOrd="0" presId="urn:microsoft.com/office/officeart/2005/8/layout/vList5"/>
    <dgm:cxn modelId="{B6D3509F-77CA-464E-806C-E19B0146D15C}" type="presOf" srcId="{35995896-66AE-4DA2-AC56-6C864893E335}" destId="{09A7EBE2-5063-4B9B-8FB7-F56BDAB1F090}" srcOrd="0" destOrd="0" presId="urn:microsoft.com/office/officeart/2005/8/layout/vList5"/>
    <dgm:cxn modelId="{04C1C8FB-8239-47D8-A7DD-61CB53790070}" srcId="{BA45D31E-86A4-4FDE-A044-E6A82DCEC176}" destId="{69A8A6E2-D31D-4F5E-9BE9-04771A0D2E21}" srcOrd="3" destOrd="0" parTransId="{DEDCDB8D-DE28-455C-B469-F5CF6226AEB0}" sibTransId="{6D9F7536-3B22-4CC8-982E-6AD70DE910AA}"/>
    <dgm:cxn modelId="{EDDB8FF3-F181-438B-9BB2-5BED89E1C7C6}" srcId="{67CFF798-847D-45CA-B339-55FF1BCD3A2F}" destId="{DC6B5B0E-C540-4DB4-8703-2D881B115E83}" srcOrd="0" destOrd="0" parTransId="{16C6A7DD-4C51-452B-9721-545420DFF4F8}" sibTransId="{49AD6D48-37B2-471C-A364-69D0FAA1F7E4}"/>
    <dgm:cxn modelId="{0B09DB9C-0542-46C6-8302-3C0113ED8A3E}" type="presOf" srcId="{BA45D31E-86A4-4FDE-A044-E6A82DCEC176}" destId="{A7BE12D3-6E44-4EC2-B936-AC4EC8D389A8}" srcOrd="0" destOrd="0" presId="urn:microsoft.com/office/officeart/2005/8/layout/vList5"/>
    <dgm:cxn modelId="{9DB4505E-C1D9-48F5-B965-622EF71608B8}" type="presOf" srcId="{2CFDE463-1129-4533-8344-3CB733740254}" destId="{F3C3552F-BF5F-498A-BB47-2B8799AA8DA7}" srcOrd="0" destOrd="0" presId="urn:microsoft.com/office/officeart/2005/8/layout/vList5"/>
    <dgm:cxn modelId="{88D31B86-1BD7-489A-9B7C-8C1A1C5AD8DA}" srcId="{BA45D31E-86A4-4FDE-A044-E6A82DCEC176}" destId="{67CFF798-847D-45CA-B339-55FF1BCD3A2F}" srcOrd="7" destOrd="0" parTransId="{6BF19C4A-BA20-4A06-9E72-1EB3C5327380}" sibTransId="{6CEA56D8-86D3-482F-BEFD-71CA9E54DE9D}"/>
    <dgm:cxn modelId="{B26D6CBF-B48E-445B-BE5F-3B382241443D}" type="presOf" srcId="{DC6B5B0E-C540-4DB4-8703-2D881B115E83}" destId="{BC88A4FA-FA39-4DB2-B09B-98A26179489C}" srcOrd="0" destOrd="0" presId="urn:microsoft.com/office/officeart/2005/8/layout/vList5"/>
    <dgm:cxn modelId="{01711EF2-D00E-4842-96C9-871E9504B4D4}" type="presOf" srcId="{69A8A6E2-D31D-4F5E-9BE9-04771A0D2E21}" destId="{14C8C8EC-72F4-4228-BD34-075B95AA4C4A}" srcOrd="0" destOrd="0" presId="urn:microsoft.com/office/officeart/2005/8/layout/vList5"/>
    <dgm:cxn modelId="{17FF50A9-BCF9-4143-89CE-A27639184379}" srcId="{5FA2AA78-C7D5-4D32-B3B8-6C4B94AE72B7}" destId="{F817495B-4F45-4ABD-81FE-3805FF994BB9}" srcOrd="0" destOrd="0" parTransId="{3B9A5E2D-CFC3-4353-8312-6DD2DC4CF11D}" sibTransId="{EA0F963D-D7F0-488F-9115-54D90D05845D}"/>
    <dgm:cxn modelId="{61AB9BA7-23D9-418F-85B2-42E4FBDC8812}" srcId="{BBDA7AB1-55BD-494C-9712-B8FC7497DE91}" destId="{D3D5C6CB-12D4-4228-8D90-A634D67477B1}" srcOrd="0" destOrd="0" parTransId="{5B7124A7-A46F-4C44-BAED-D68C4F0CF7C1}" sibTransId="{BA07F4EE-4656-4D0C-8A59-681BCB9DEBE1}"/>
    <dgm:cxn modelId="{E6D42EBB-0B9D-4343-9617-D27A52AF8251}" srcId="{5AC31EC0-B7CA-45AF-B38B-8121E5F2281D}" destId="{88EE366F-7BFA-4633-A0BE-868612721136}" srcOrd="0" destOrd="0" parTransId="{EB272420-07FC-41DF-BB01-E07E77E8F713}" sibTransId="{6313A577-74C7-4AFC-B75F-2A9E690B6584}"/>
    <dgm:cxn modelId="{BBFB7CC8-9622-45DA-8CF3-167AB048899A}" type="presOf" srcId="{102EE0BE-BE52-415D-A81E-2F143F124A14}" destId="{E31E19C1-9C6A-4FDF-A0D5-67BC0E7EE545}" srcOrd="0" destOrd="0" presId="urn:microsoft.com/office/officeart/2005/8/layout/vList5"/>
    <dgm:cxn modelId="{627F7AA4-71EA-49FA-B455-3A241C821EDA}" srcId="{5AC31EC0-B7CA-45AF-B38B-8121E5F2281D}" destId="{D4D8D756-C1A8-4890-96F1-255D3A0B8EF8}" srcOrd="1" destOrd="0" parTransId="{04C2801F-0F44-4715-A129-82592AD6B915}" sibTransId="{4FDA9B5A-54AC-48EB-8A39-69E83653B80F}"/>
    <dgm:cxn modelId="{8562C41D-DD5A-4BDE-821A-8A9D65CD5585}" type="presOf" srcId="{2809EAB7-2930-4EAA-9EB2-A2BA624D1C87}" destId="{57221EC5-EA71-4A4B-8E1F-780F5A55CA27}" srcOrd="0" destOrd="0" presId="urn:microsoft.com/office/officeart/2005/8/layout/vList5"/>
    <dgm:cxn modelId="{6201F96C-FC2F-4D43-94F2-7384B4ADF4C3}" srcId="{BBDA7AB1-55BD-494C-9712-B8FC7497DE91}" destId="{09B028D2-7D10-4ED0-847C-3EDEA6052AC8}" srcOrd="1" destOrd="0" parTransId="{B96E6119-94E1-45FB-A15D-96B7EE0995C9}" sibTransId="{DE816082-0B4D-44F6-8961-E22A2366846C}"/>
    <dgm:cxn modelId="{D7C5DD45-92F1-4F3E-84F6-641FFE736373}" type="presOf" srcId="{B95B721D-9E4B-41A5-A4B0-093F40E1E7DF}" destId="{3AF03609-BF59-44F1-B50C-843501A625EB}" srcOrd="0" destOrd="1" presId="urn:microsoft.com/office/officeart/2005/8/layout/vList5"/>
    <dgm:cxn modelId="{4717CCE2-8F5C-49A1-B6FA-B22BA15B6481}" srcId="{102EE0BE-BE52-415D-A81E-2F143F124A14}" destId="{6917C7EB-A47C-4158-80F1-4B02168E6B23}" srcOrd="0" destOrd="0" parTransId="{D678122C-62ED-4D41-9B11-6E7B6FD514D5}" sibTransId="{0D4CCAFE-7D1D-4189-8441-4F38D8E4F84E}"/>
    <dgm:cxn modelId="{F8F528C2-6E09-41A5-8552-CA676AE209C8}" type="presOf" srcId="{BBDA7AB1-55BD-494C-9712-B8FC7497DE91}" destId="{E6A2B421-0F6A-4AC1-91BB-EEF1E2D2EA4E}" srcOrd="0" destOrd="0" presId="urn:microsoft.com/office/officeart/2005/8/layout/vList5"/>
    <dgm:cxn modelId="{7BF6B6DB-224C-4B5A-8197-F49A9DD8F89A}" srcId="{BA45D31E-86A4-4FDE-A044-E6A82DCEC176}" destId="{BBDA7AB1-55BD-494C-9712-B8FC7497DE91}" srcOrd="8" destOrd="0" parTransId="{3FC035C3-5811-41A1-B57C-B118B130C503}" sibTransId="{D6CC1961-B9F9-4C5D-9621-34427937FFA8}"/>
    <dgm:cxn modelId="{7FF8F476-3152-42BA-A171-85A498C43117}" srcId="{BA45D31E-86A4-4FDE-A044-E6A82DCEC176}" destId="{5AC31EC0-B7CA-45AF-B38B-8121E5F2281D}" srcOrd="0" destOrd="0" parTransId="{351F735A-B771-49C4-A07F-661923C54547}" sibTransId="{3F788F16-C67B-4CC3-A1DC-3A6BCF528894}"/>
    <dgm:cxn modelId="{8FAAF3C6-05C5-4CC9-9A7D-7CFEFA0833C4}" type="presOf" srcId="{D3D5C6CB-12D4-4228-8D90-A634D67477B1}" destId="{B2CDB37A-8E21-4A6C-BAF7-D227B3B11408}" srcOrd="0" destOrd="0" presId="urn:microsoft.com/office/officeart/2005/8/layout/vList5"/>
    <dgm:cxn modelId="{BB6AA964-BFDE-4E03-B5E3-7C5564F4D77D}" srcId="{64181181-1E3D-4CF2-A9CD-BEE2E0619FD5}" destId="{35995896-66AE-4DA2-AC56-6C864893E335}" srcOrd="0" destOrd="0" parTransId="{887E6999-E01E-4FE0-B78F-96129BB6AEB9}" sibTransId="{7A7DDF67-5D66-41F9-B3C3-DC89BEE84379}"/>
    <dgm:cxn modelId="{2A5258D8-6E09-4083-B955-571D113457D5}" type="presOf" srcId="{64181181-1E3D-4CF2-A9CD-BEE2E0619FD5}" destId="{7167AF7E-6FA1-4F53-850D-CD0F0DF5458F}" srcOrd="0" destOrd="0" presId="urn:microsoft.com/office/officeart/2005/8/layout/vList5"/>
    <dgm:cxn modelId="{F38C392A-6A65-4656-9AB7-4EB0470EC2A8}" type="presOf" srcId="{5AC31EC0-B7CA-45AF-B38B-8121E5F2281D}" destId="{40EE6188-9587-4687-8BE4-3F8C23C21D0D}" srcOrd="0" destOrd="0" presId="urn:microsoft.com/office/officeart/2005/8/layout/vList5"/>
    <dgm:cxn modelId="{12547F4A-A1F0-4FA9-9424-BEA294E214E1}" srcId="{67CFF798-847D-45CA-B339-55FF1BCD3A2F}" destId="{A59F93D5-6D7F-4C84-9EF4-9E913D03AE20}" srcOrd="1" destOrd="0" parTransId="{50FDB5C5-6A47-4FFD-A313-A91A7A7A230E}" sibTransId="{AC1C5D5C-4823-444E-84C5-6F9F7C4A5B2E}"/>
    <dgm:cxn modelId="{698D59E4-B8FC-4BF7-8DFA-5075D68CAF19}" srcId="{BA45D31E-86A4-4FDE-A044-E6A82DCEC176}" destId="{64181181-1E3D-4CF2-A9CD-BEE2E0619FD5}" srcOrd="6" destOrd="0" parTransId="{4FD445C7-E3F4-4FB9-915A-B3DB60CAC2E4}" sibTransId="{4555BA87-4AA5-4783-BBD7-738E15325E5C}"/>
    <dgm:cxn modelId="{B20E363F-FB93-40F1-B5AE-9AD4ECBA473A}" srcId="{2CFDE463-1129-4533-8344-3CB733740254}" destId="{89FE75F1-0952-4D80-860E-F3ADFD505758}" srcOrd="1" destOrd="0" parTransId="{30E0804D-DB7E-4839-92E5-7885A962A94D}" sibTransId="{D3E72E21-ABDF-4DB0-AEBE-6F9D101B052A}"/>
    <dgm:cxn modelId="{D96A288F-CE29-4FD8-8384-6FCBD4946599}" type="presOf" srcId="{5FA2AA78-C7D5-4D32-B3B8-6C4B94AE72B7}" destId="{A0996DA2-4E24-4ACA-B76C-55346040CED6}" srcOrd="0" destOrd="0" presId="urn:microsoft.com/office/officeart/2005/8/layout/vList5"/>
    <dgm:cxn modelId="{AAF81725-2422-4240-94E0-221930EF3F0E}" type="presOf" srcId="{89FE75F1-0952-4D80-860E-F3ADFD505758}" destId="{ACB36BE1-18B3-4C61-843E-5A762AD06E43}" srcOrd="0" destOrd="1" presId="urn:microsoft.com/office/officeart/2005/8/layout/vList5"/>
    <dgm:cxn modelId="{E536E179-9E1D-481E-9C29-E909AC3755D2}" type="presOf" srcId="{F2D4366F-7DCF-4780-8F20-AE1DA6EE29CB}" destId="{90957660-B9A6-4E34-802C-B3BD3DE0AB54}" srcOrd="0" destOrd="1" presId="urn:microsoft.com/office/officeart/2005/8/layout/vList5"/>
    <dgm:cxn modelId="{F9CE0A9C-8D3C-4511-83B5-15AC2D38A1A6}" srcId="{BA45D31E-86A4-4FDE-A044-E6A82DCEC176}" destId="{2CFDE463-1129-4533-8344-3CB733740254}" srcOrd="1" destOrd="0" parTransId="{F7CC8B22-AB00-4CDE-99A2-AC13766A3458}" sibTransId="{5E568B47-B2C7-4857-A310-186220A67589}"/>
    <dgm:cxn modelId="{C115D265-97D3-4923-9A46-37E20617A6D1}" srcId="{102EE0BE-BE52-415D-A81E-2F143F124A14}" destId="{2BF6028D-F674-4956-9C36-A386DC0AF221}" srcOrd="1" destOrd="0" parTransId="{6BDE2836-4BBC-4CCA-ABA5-08585A026DE0}" sibTransId="{ED10A6D4-48A4-4270-B2D6-759DC3CD329C}"/>
    <dgm:cxn modelId="{F29451B7-EC0E-4678-BB70-DE65E55857AC}" srcId="{BA45D31E-86A4-4FDE-A044-E6A82DCEC176}" destId="{5FA2AA78-C7D5-4D32-B3B8-6C4B94AE72B7}" srcOrd="4" destOrd="0" parTransId="{0C7DC72C-D7DE-46C7-B9BF-B8DDDC0C819D}" sibTransId="{60BCFB6E-7DEC-4063-9FE4-1773D235F1BF}"/>
    <dgm:cxn modelId="{132F520C-F487-4869-A53D-89C407AE62E1}" type="presOf" srcId="{243285CA-7EF3-47A4-A409-29CA59FECB2F}" destId="{3AF03609-BF59-44F1-B50C-843501A625EB}" srcOrd="0" destOrd="0" presId="urn:microsoft.com/office/officeart/2005/8/layout/vList5"/>
    <dgm:cxn modelId="{A2A092F4-DEE8-4496-9458-97B0C1B6CE56}" srcId="{5FA2AA78-C7D5-4D32-B3B8-6C4B94AE72B7}" destId="{F2D4366F-7DCF-4780-8F20-AE1DA6EE29CB}" srcOrd="1" destOrd="0" parTransId="{B14E626E-FDBB-451F-B50C-F1B18696D1D2}" sibTransId="{C8E1F708-85C7-429D-AEAD-C1A28C9C07DC}"/>
    <dgm:cxn modelId="{FE6BF9C0-8511-4823-A8F4-CA0A07C0EAD6}" type="presOf" srcId="{A59F93D5-6D7F-4C84-9EF4-9E913D03AE20}" destId="{BC88A4FA-FA39-4DB2-B09B-98A26179489C}" srcOrd="0" destOrd="1" presId="urn:microsoft.com/office/officeart/2005/8/layout/vList5"/>
    <dgm:cxn modelId="{E7C9BD73-3B42-43A1-AE56-5C870EDD8909}" type="presParOf" srcId="{A7BE12D3-6E44-4EC2-B936-AC4EC8D389A8}" destId="{D30D78F1-C721-48AE-A17F-AC825B0B3250}" srcOrd="0" destOrd="0" presId="urn:microsoft.com/office/officeart/2005/8/layout/vList5"/>
    <dgm:cxn modelId="{2FA9B794-56E7-4137-9389-31AB03C7171B}" type="presParOf" srcId="{D30D78F1-C721-48AE-A17F-AC825B0B3250}" destId="{40EE6188-9587-4687-8BE4-3F8C23C21D0D}" srcOrd="0" destOrd="0" presId="urn:microsoft.com/office/officeart/2005/8/layout/vList5"/>
    <dgm:cxn modelId="{99D81A66-77A6-448F-A3C1-3B439A93D06E}" type="presParOf" srcId="{D30D78F1-C721-48AE-A17F-AC825B0B3250}" destId="{2C54EB72-1829-43EE-8B10-1F102575A663}" srcOrd="1" destOrd="0" presId="urn:microsoft.com/office/officeart/2005/8/layout/vList5"/>
    <dgm:cxn modelId="{516188A1-FE7D-47F8-B746-5D9EC8B9CD3A}" type="presParOf" srcId="{A7BE12D3-6E44-4EC2-B936-AC4EC8D389A8}" destId="{02316E3E-16B8-4083-A2D5-E8EC6990409F}" srcOrd="1" destOrd="0" presId="urn:microsoft.com/office/officeart/2005/8/layout/vList5"/>
    <dgm:cxn modelId="{130D6C94-3CE0-4854-868E-C384CEE8CDE5}" type="presParOf" srcId="{A7BE12D3-6E44-4EC2-B936-AC4EC8D389A8}" destId="{61802E12-0041-4760-8671-CBFFF8C25490}" srcOrd="2" destOrd="0" presId="urn:microsoft.com/office/officeart/2005/8/layout/vList5"/>
    <dgm:cxn modelId="{EE0968FC-02E0-40F2-9DCB-27152B1048F4}" type="presParOf" srcId="{61802E12-0041-4760-8671-CBFFF8C25490}" destId="{F3C3552F-BF5F-498A-BB47-2B8799AA8DA7}" srcOrd="0" destOrd="0" presId="urn:microsoft.com/office/officeart/2005/8/layout/vList5"/>
    <dgm:cxn modelId="{430E6123-6E96-4DAA-ACF6-0A9A429CE6CD}" type="presParOf" srcId="{61802E12-0041-4760-8671-CBFFF8C25490}" destId="{ACB36BE1-18B3-4C61-843E-5A762AD06E43}" srcOrd="1" destOrd="0" presId="urn:microsoft.com/office/officeart/2005/8/layout/vList5"/>
    <dgm:cxn modelId="{9143843E-B7BB-4421-9BD7-89986BA2560D}" type="presParOf" srcId="{A7BE12D3-6E44-4EC2-B936-AC4EC8D389A8}" destId="{ED6AF3FE-D7DB-44F5-A9F5-DB70803BA5A1}" srcOrd="3" destOrd="0" presId="urn:microsoft.com/office/officeart/2005/8/layout/vList5"/>
    <dgm:cxn modelId="{8D08355B-B7C6-4787-986A-998C137EEC50}" type="presParOf" srcId="{A7BE12D3-6E44-4EC2-B936-AC4EC8D389A8}" destId="{2C1CEC36-3296-46B4-A474-4CB005FFEEC6}" srcOrd="4" destOrd="0" presId="urn:microsoft.com/office/officeart/2005/8/layout/vList5"/>
    <dgm:cxn modelId="{6251AB91-7888-44D0-958E-0EEBC6282F66}" type="presParOf" srcId="{2C1CEC36-3296-46B4-A474-4CB005FFEEC6}" destId="{E31E19C1-9C6A-4FDF-A0D5-67BC0E7EE545}" srcOrd="0" destOrd="0" presId="urn:microsoft.com/office/officeart/2005/8/layout/vList5"/>
    <dgm:cxn modelId="{EBD6FD9D-A177-4C72-B854-7E2DAE7DCC7F}" type="presParOf" srcId="{2C1CEC36-3296-46B4-A474-4CB005FFEEC6}" destId="{10004AF4-F738-4B63-BEC7-770F4DCCE75F}" srcOrd="1" destOrd="0" presId="urn:microsoft.com/office/officeart/2005/8/layout/vList5"/>
    <dgm:cxn modelId="{9403EC54-8546-494C-9F3B-5123D5FFA182}" type="presParOf" srcId="{A7BE12D3-6E44-4EC2-B936-AC4EC8D389A8}" destId="{A1DCF840-6EF8-4BF8-A997-F91C6AA49532}" srcOrd="5" destOrd="0" presId="urn:microsoft.com/office/officeart/2005/8/layout/vList5"/>
    <dgm:cxn modelId="{6B4841FB-5DEB-42BF-A940-B3955861CDA0}" type="presParOf" srcId="{A7BE12D3-6E44-4EC2-B936-AC4EC8D389A8}" destId="{6334B425-E35A-474F-8364-6F4426114FE3}" srcOrd="6" destOrd="0" presId="urn:microsoft.com/office/officeart/2005/8/layout/vList5"/>
    <dgm:cxn modelId="{B2A59818-4B37-4793-9B68-96E8232E9184}" type="presParOf" srcId="{6334B425-E35A-474F-8364-6F4426114FE3}" destId="{14C8C8EC-72F4-4228-BD34-075B95AA4C4A}" srcOrd="0" destOrd="0" presId="urn:microsoft.com/office/officeart/2005/8/layout/vList5"/>
    <dgm:cxn modelId="{42043FE0-A6A3-4933-BCA0-FA9AEFD79337}" type="presParOf" srcId="{6334B425-E35A-474F-8364-6F4426114FE3}" destId="{3AF03609-BF59-44F1-B50C-843501A625EB}" srcOrd="1" destOrd="0" presId="urn:microsoft.com/office/officeart/2005/8/layout/vList5"/>
    <dgm:cxn modelId="{017C121B-3E81-40E7-9E53-16DF988E2FAC}" type="presParOf" srcId="{A7BE12D3-6E44-4EC2-B936-AC4EC8D389A8}" destId="{E2DC5E89-DD59-4513-8C7A-077ADB3A6657}" srcOrd="7" destOrd="0" presId="urn:microsoft.com/office/officeart/2005/8/layout/vList5"/>
    <dgm:cxn modelId="{93699C2B-F4A3-456E-A75F-6710AD9D4D34}" type="presParOf" srcId="{A7BE12D3-6E44-4EC2-B936-AC4EC8D389A8}" destId="{1E3756E1-495A-4FFD-8BCB-EBFBDE4CEA3E}" srcOrd="8" destOrd="0" presId="urn:microsoft.com/office/officeart/2005/8/layout/vList5"/>
    <dgm:cxn modelId="{45789C23-F649-4140-B4C7-3764F0CC251F}" type="presParOf" srcId="{1E3756E1-495A-4FFD-8BCB-EBFBDE4CEA3E}" destId="{A0996DA2-4E24-4ACA-B76C-55346040CED6}" srcOrd="0" destOrd="0" presId="urn:microsoft.com/office/officeart/2005/8/layout/vList5"/>
    <dgm:cxn modelId="{2F11052C-E0ED-4F2C-AE0A-61BADCEDFE42}" type="presParOf" srcId="{1E3756E1-495A-4FFD-8BCB-EBFBDE4CEA3E}" destId="{90957660-B9A6-4E34-802C-B3BD3DE0AB54}" srcOrd="1" destOrd="0" presId="urn:microsoft.com/office/officeart/2005/8/layout/vList5"/>
    <dgm:cxn modelId="{6778535B-9AA3-4337-9FE9-52CD00CAEDD4}" type="presParOf" srcId="{A7BE12D3-6E44-4EC2-B936-AC4EC8D389A8}" destId="{CA450045-9E04-4401-9C7A-5425569EEBB8}" srcOrd="9" destOrd="0" presId="urn:microsoft.com/office/officeart/2005/8/layout/vList5"/>
    <dgm:cxn modelId="{85326B51-E11B-42F9-BAC5-9975CC9BCF41}" type="presParOf" srcId="{A7BE12D3-6E44-4EC2-B936-AC4EC8D389A8}" destId="{117EB2E8-B74B-4756-9582-1A61B3BAC42E}" srcOrd="10" destOrd="0" presId="urn:microsoft.com/office/officeart/2005/8/layout/vList5"/>
    <dgm:cxn modelId="{BF42176B-C4E4-458F-9BBB-859B96D7FC63}" type="presParOf" srcId="{117EB2E8-B74B-4756-9582-1A61B3BAC42E}" destId="{3A893C1D-7587-487A-85A1-D433F0BC2187}" srcOrd="0" destOrd="0" presId="urn:microsoft.com/office/officeart/2005/8/layout/vList5"/>
    <dgm:cxn modelId="{A39DF9B9-52C8-4E39-B1A0-409F3276ED0F}" type="presParOf" srcId="{117EB2E8-B74B-4756-9582-1A61B3BAC42E}" destId="{57221EC5-EA71-4A4B-8E1F-780F5A55CA27}" srcOrd="1" destOrd="0" presId="urn:microsoft.com/office/officeart/2005/8/layout/vList5"/>
    <dgm:cxn modelId="{6C516D71-8246-4608-9447-730199506C65}" type="presParOf" srcId="{A7BE12D3-6E44-4EC2-B936-AC4EC8D389A8}" destId="{FD21E6E9-45A6-4D75-8128-BCC77683D929}" srcOrd="11" destOrd="0" presId="urn:microsoft.com/office/officeart/2005/8/layout/vList5"/>
    <dgm:cxn modelId="{3072B7E5-D941-4BA0-8060-F20E2BD79618}" type="presParOf" srcId="{A7BE12D3-6E44-4EC2-B936-AC4EC8D389A8}" destId="{05ED623C-FECD-43DC-A5BD-5B763CB7F613}" srcOrd="12" destOrd="0" presId="urn:microsoft.com/office/officeart/2005/8/layout/vList5"/>
    <dgm:cxn modelId="{C2906394-781F-47DC-A296-F838EB9964C6}" type="presParOf" srcId="{05ED623C-FECD-43DC-A5BD-5B763CB7F613}" destId="{7167AF7E-6FA1-4F53-850D-CD0F0DF5458F}" srcOrd="0" destOrd="0" presId="urn:microsoft.com/office/officeart/2005/8/layout/vList5"/>
    <dgm:cxn modelId="{F09299E8-36C3-44D4-B395-E8F9492DD421}" type="presParOf" srcId="{05ED623C-FECD-43DC-A5BD-5B763CB7F613}" destId="{09A7EBE2-5063-4B9B-8FB7-F56BDAB1F090}" srcOrd="1" destOrd="0" presId="urn:microsoft.com/office/officeart/2005/8/layout/vList5"/>
    <dgm:cxn modelId="{9718BB51-9097-4AD5-BBA3-BE4CF66ECE1A}" type="presParOf" srcId="{A7BE12D3-6E44-4EC2-B936-AC4EC8D389A8}" destId="{9DBCE983-F731-47A8-BB81-FACC81099C59}" srcOrd="13" destOrd="0" presId="urn:microsoft.com/office/officeart/2005/8/layout/vList5"/>
    <dgm:cxn modelId="{72DF3A3C-4CC4-42C2-A1CF-47C9C6DA9144}" type="presParOf" srcId="{A7BE12D3-6E44-4EC2-B936-AC4EC8D389A8}" destId="{0DABFD65-9DFF-42E2-B625-E7C64E108B1A}" srcOrd="14" destOrd="0" presId="urn:microsoft.com/office/officeart/2005/8/layout/vList5"/>
    <dgm:cxn modelId="{EBBB2126-CD78-4ADF-86AE-24F7C1F3BA43}" type="presParOf" srcId="{0DABFD65-9DFF-42E2-B625-E7C64E108B1A}" destId="{C69C86DF-2596-443A-BB11-5E5FD297595D}" srcOrd="0" destOrd="0" presId="urn:microsoft.com/office/officeart/2005/8/layout/vList5"/>
    <dgm:cxn modelId="{852F9E23-58AD-4DEA-830B-CCD8C04EE8D8}" type="presParOf" srcId="{0DABFD65-9DFF-42E2-B625-E7C64E108B1A}" destId="{BC88A4FA-FA39-4DB2-B09B-98A26179489C}" srcOrd="1" destOrd="0" presId="urn:microsoft.com/office/officeart/2005/8/layout/vList5"/>
    <dgm:cxn modelId="{F88AD7CE-EB02-427C-9336-A884106F62EE}" type="presParOf" srcId="{A7BE12D3-6E44-4EC2-B936-AC4EC8D389A8}" destId="{79B53E97-8996-4D50-8C8D-8E056A3002F2}" srcOrd="15" destOrd="0" presId="urn:microsoft.com/office/officeart/2005/8/layout/vList5"/>
    <dgm:cxn modelId="{27806FA2-CCC9-4A18-B659-4971BB4CE5F0}" type="presParOf" srcId="{A7BE12D3-6E44-4EC2-B936-AC4EC8D389A8}" destId="{B1B41FFD-7342-47EE-A647-68AE1967F672}" srcOrd="16" destOrd="0" presId="urn:microsoft.com/office/officeart/2005/8/layout/vList5"/>
    <dgm:cxn modelId="{77E62D26-DE7A-4ED7-8ACD-E2E41F0C5F8B}" type="presParOf" srcId="{B1B41FFD-7342-47EE-A647-68AE1967F672}" destId="{E6A2B421-0F6A-4AC1-91BB-EEF1E2D2EA4E}" srcOrd="0" destOrd="0" presId="urn:microsoft.com/office/officeart/2005/8/layout/vList5"/>
    <dgm:cxn modelId="{9B2EC309-B118-4ECC-9DBA-CE3CC8E32FFB}" type="presParOf" srcId="{B1B41FFD-7342-47EE-A647-68AE1967F672}" destId="{B2CDB37A-8E21-4A6C-BAF7-D227B3B1140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8E098-9FDA-4ECD-AA3B-A62F556601CB}">
      <dsp:nvSpPr>
        <dsp:cNvPr id="0" name=""/>
        <dsp:cNvSpPr/>
      </dsp:nvSpPr>
      <dsp:spPr>
        <a:xfrm>
          <a:off x="0" y="341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TechM ADMS Competency</a:t>
          </a:r>
          <a:endParaRPr lang="en-US" sz="1300" kern="1200" dirty="0"/>
        </a:p>
      </dsp:txBody>
      <dsp:txXfrm>
        <a:off x="14850" y="18263"/>
        <a:ext cx="6578364" cy="274500"/>
      </dsp:txXfrm>
    </dsp:sp>
    <dsp:sp modelId="{7D4AC227-C53F-49E8-9729-B6A87A5E1586}">
      <dsp:nvSpPr>
        <dsp:cNvPr id="0" name=""/>
        <dsp:cNvSpPr/>
      </dsp:nvSpPr>
      <dsp:spPr>
        <a:xfrm>
          <a:off x="0" y="34505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kern="1200" dirty="0" smtClean="0"/>
            <a:t>TechM Open Source Compentency</a:t>
          </a:r>
          <a:endParaRPr lang="en-US" sz="1300" kern="1200" dirty="0"/>
        </a:p>
      </dsp:txBody>
      <dsp:txXfrm>
        <a:off x="14850" y="359903"/>
        <a:ext cx="6578364" cy="274500"/>
      </dsp:txXfrm>
    </dsp:sp>
    <dsp:sp modelId="{ACEE4078-6B46-4DBE-9C4C-2EA11B7BC036}">
      <dsp:nvSpPr>
        <dsp:cNvPr id="0" name=""/>
        <dsp:cNvSpPr/>
      </dsp:nvSpPr>
      <dsp:spPr>
        <a:xfrm>
          <a:off x="0" y="68669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latin typeface="+mn-lt"/>
            </a:rPr>
            <a:t>Microservices Reference Architecture</a:t>
          </a:r>
          <a:endParaRPr lang="en-US" sz="1300" kern="1200" dirty="0"/>
        </a:p>
      </dsp:txBody>
      <dsp:txXfrm>
        <a:off x="14850" y="701543"/>
        <a:ext cx="6578364" cy="274500"/>
      </dsp:txXfrm>
    </dsp:sp>
    <dsp:sp modelId="{ACA15DB0-C20E-4B45-B867-C6532225646B}">
      <dsp:nvSpPr>
        <dsp:cNvPr id="0" name=""/>
        <dsp:cNvSpPr/>
      </dsp:nvSpPr>
      <dsp:spPr>
        <a:xfrm>
          <a:off x="0" y="102833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Microservices Technology Stack</a:t>
          </a:r>
          <a:endParaRPr lang="en-US" sz="1300" kern="1200" dirty="0"/>
        </a:p>
      </dsp:txBody>
      <dsp:txXfrm>
        <a:off x="14850" y="1043183"/>
        <a:ext cx="6578364" cy="274500"/>
      </dsp:txXfrm>
    </dsp:sp>
    <dsp:sp modelId="{0570CF4C-FD57-4924-BBE8-B6CFDBE6AFFB}">
      <dsp:nvSpPr>
        <dsp:cNvPr id="0" name=""/>
        <dsp:cNvSpPr/>
      </dsp:nvSpPr>
      <dsp:spPr>
        <a:xfrm>
          <a:off x="0" y="136997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Microservices Refactoring approach in BSS/OSS ecosystem</a:t>
          </a:r>
          <a:endParaRPr lang="en-US" sz="1300" kern="1200" dirty="0"/>
        </a:p>
      </dsp:txBody>
      <dsp:txXfrm>
        <a:off x="14850" y="1384823"/>
        <a:ext cx="6578364" cy="274500"/>
      </dsp:txXfrm>
    </dsp:sp>
    <dsp:sp modelId="{7A30259B-E5F0-44C0-9F91-001327C8FD50}">
      <dsp:nvSpPr>
        <dsp:cNvPr id="0" name=""/>
        <dsp:cNvSpPr/>
      </dsp:nvSpPr>
      <dsp:spPr>
        <a:xfrm>
          <a:off x="0" y="171161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Microservices Security Architecture</a:t>
          </a:r>
          <a:endParaRPr lang="en-US" sz="1300" kern="1200" dirty="0"/>
        </a:p>
      </dsp:txBody>
      <dsp:txXfrm>
        <a:off x="14850" y="1726463"/>
        <a:ext cx="6578364" cy="274500"/>
      </dsp:txXfrm>
    </dsp:sp>
    <dsp:sp modelId="{EE909685-6D7E-482F-B20D-EEFB67C47D42}">
      <dsp:nvSpPr>
        <dsp:cNvPr id="0" name=""/>
        <dsp:cNvSpPr/>
      </dsp:nvSpPr>
      <dsp:spPr>
        <a:xfrm>
          <a:off x="0" y="205325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Microservices using DevOps</a:t>
          </a:r>
          <a:endParaRPr lang="en-US" sz="1300" kern="1200" dirty="0"/>
        </a:p>
      </dsp:txBody>
      <dsp:txXfrm>
        <a:off x="14850" y="2068103"/>
        <a:ext cx="6578364" cy="274500"/>
      </dsp:txXfrm>
    </dsp:sp>
    <dsp:sp modelId="{443766DB-EAF4-49A2-A96B-051B63D80200}">
      <dsp:nvSpPr>
        <dsp:cNvPr id="0" name=""/>
        <dsp:cNvSpPr/>
      </dsp:nvSpPr>
      <dsp:spPr>
        <a:xfrm>
          <a:off x="0" y="239489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kern="1200" dirty="0" smtClean="0"/>
            <a:t>Microservices Testing Strategy</a:t>
          </a:r>
          <a:endParaRPr lang="en-US" sz="1300" kern="1200" dirty="0"/>
        </a:p>
      </dsp:txBody>
      <dsp:txXfrm>
        <a:off x="14850" y="2409743"/>
        <a:ext cx="6578364" cy="274500"/>
      </dsp:txXfrm>
    </dsp:sp>
    <dsp:sp modelId="{FA0C12C5-F613-41B5-9D65-554C0E2B2BA9}">
      <dsp:nvSpPr>
        <dsp:cNvPr id="0" name=""/>
        <dsp:cNvSpPr/>
      </dsp:nvSpPr>
      <dsp:spPr>
        <a:xfrm>
          <a:off x="0" y="273653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IN" sz="1300" kern="1200" dirty="0" smtClean="0"/>
            <a:t>Case Studies</a:t>
          </a:r>
          <a:endParaRPr lang="en-US" sz="1300" kern="1200" dirty="0"/>
        </a:p>
      </dsp:txBody>
      <dsp:txXfrm>
        <a:off x="14850" y="2751383"/>
        <a:ext cx="6578364" cy="274500"/>
      </dsp:txXfrm>
    </dsp:sp>
    <dsp:sp modelId="{B4779E46-617E-42DD-A401-4D17DFCDEDD8}">
      <dsp:nvSpPr>
        <dsp:cNvPr id="0" name=""/>
        <dsp:cNvSpPr/>
      </dsp:nvSpPr>
      <dsp:spPr>
        <a:xfrm>
          <a:off x="0" y="307817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Assessment Approach for Refactoring &amp; Development</a:t>
          </a:r>
          <a:endParaRPr lang="en-US" sz="1300" kern="1200" dirty="0"/>
        </a:p>
      </dsp:txBody>
      <dsp:txXfrm>
        <a:off x="14850" y="3093023"/>
        <a:ext cx="6578364" cy="274500"/>
      </dsp:txXfrm>
    </dsp:sp>
    <dsp:sp modelId="{3BFD56E9-760C-4B00-A4C0-2EFFF415CF76}">
      <dsp:nvSpPr>
        <dsp:cNvPr id="0" name=""/>
        <dsp:cNvSpPr/>
      </dsp:nvSpPr>
      <dsp:spPr>
        <a:xfrm>
          <a:off x="0" y="3419813"/>
          <a:ext cx="6608064" cy="304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smtClean="0"/>
            <a:t>Next Steps</a:t>
          </a:r>
          <a:endParaRPr lang="en-US" sz="1300" kern="1200" dirty="0"/>
        </a:p>
      </dsp:txBody>
      <dsp:txXfrm>
        <a:off x="14850" y="3434663"/>
        <a:ext cx="6578364" cy="274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7E02C-03D7-41F9-A74D-D9E37D94E538}">
      <dsp:nvSpPr>
        <dsp:cNvPr id="0" name=""/>
        <dsp:cNvSpPr/>
      </dsp:nvSpPr>
      <dsp:spPr>
        <a:xfrm rot="5400000">
          <a:off x="5647747" y="-2209255"/>
          <a:ext cx="1108125" cy="5530924"/>
        </a:xfrm>
        <a:prstGeom prst="round2SameRect">
          <a:avLst/>
        </a:prstGeom>
        <a:solidFill>
          <a:schemeClr val="accent2">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rtl="0">
            <a:lnSpc>
              <a:spcPct val="90000"/>
            </a:lnSpc>
            <a:spcBef>
              <a:spcPct val="0"/>
            </a:spcBef>
            <a:spcAft>
              <a:spcPct val="15000"/>
            </a:spcAft>
            <a:buChar char="••"/>
          </a:pPr>
          <a:r>
            <a:rPr lang="en-IN" sz="1200" b="0" kern="1200" dirty="0" smtClean="0"/>
            <a:t>More services means maintaining more deployment flows. </a:t>
          </a:r>
          <a:endParaRPr lang="en-US" sz="1200" b="0" kern="1200" dirty="0"/>
        </a:p>
        <a:p>
          <a:pPr marL="114300" lvl="1" indent="-114300" algn="just" defTabSz="533400" rtl="0">
            <a:lnSpc>
              <a:spcPct val="90000"/>
            </a:lnSpc>
            <a:spcBef>
              <a:spcPct val="0"/>
            </a:spcBef>
            <a:spcAft>
              <a:spcPct val="15000"/>
            </a:spcAft>
            <a:buChar char="••"/>
          </a:pPr>
          <a:r>
            <a:rPr lang="en-IN" sz="1200" b="0" kern="1200" dirty="0" err="1" smtClean="0"/>
            <a:t>DevOps</a:t>
          </a:r>
          <a:r>
            <a:rPr lang="en-IN" sz="1200" b="0" kern="1200" dirty="0" smtClean="0"/>
            <a:t> takes more important role with this pattern, as each service must be configured properly across its entire lifecycle.</a:t>
          </a:r>
          <a:endParaRPr lang="en-US" sz="1200" b="0" kern="1200" dirty="0"/>
        </a:p>
      </dsp:txBody>
      <dsp:txXfrm rot="-5400000">
        <a:off x="3436348" y="56238"/>
        <a:ext cx="5476830" cy="999937"/>
      </dsp:txXfrm>
    </dsp:sp>
    <dsp:sp modelId="{F4611091-9A07-4A27-B5DF-2A0CABFFD1BB}">
      <dsp:nvSpPr>
        <dsp:cNvPr id="0" name=""/>
        <dsp:cNvSpPr/>
      </dsp:nvSpPr>
      <dsp:spPr>
        <a:xfrm>
          <a:off x="114537" y="12200"/>
          <a:ext cx="3240000" cy="1088012"/>
        </a:xfrm>
        <a:prstGeom prst="roundRect">
          <a:avLst/>
        </a:prstGeom>
        <a:solidFill>
          <a:schemeClr val="accent2">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Complex Orchestration</a:t>
          </a:r>
          <a:endParaRPr lang="en-US" sz="1400" b="1" kern="1200" dirty="0"/>
        </a:p>
      </dsp:txBody>
      <dsp:txXfrm>
        <a:off x="167649" y="65312"/>
        <a:ext cx="3133776" cy="981788"/>
      </dsp:txXfrm>
    </dsp:sp>
    <dsp:sp modelId="{76CB97EF-C9DB-4110-9747-E248BCC22746}">
      <dsp:nvSpPr>
        <dsp:cNvPr id="0" name=""/>
        <dsp:cNvSpPr/>
      </dsp:nvSpPr>
      <dsp:spPr>
        <a:xfrm rot="5400000">
          <a:off x="5647747" y="-1031873"/>
          <a:ext cx="1108125" cy="5530924"/>
        </a:xfrm>
        <a:prstGeom prst="round2SameRect">
          <a:avLst/>
        </a:prstGeom>
        <a:solidFill>
          <a:schemeClr val="accent3">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rtl="0">
            <a:lnSpc>
              <a:spcPct val="90000"/>
            </a:lnSpc>
            <a:spcBef>
              <a:spcPct val="0"/>
            </a:spcBef>
            <a:spcAft>
              <a:spcPct val="15000"/>
            </a:spcAft>
            <a:buChar char="••"/>
          </a:pPr>
          <a:r>
            <a:rPr lang="en-IN" sz="1200" b="0" kern="1200" dirty="0" smtClean="0"/>
            <a:t>Decoupled services need a reliable, effective way to communicate</a:t>
          </a:r>
          <a:endParaRPr lang="en-US" sz="1200" b="0" kern="1200" dirty="0"/>
        </a:p>
        <a:p>
          <a:pPr marL="114300" lvl="1" indent="-114300" algn="just" defTabSz="533400" rtl="0">
            <a:lnSpc>
              <a:spcPct val="90000"/>
            </a:lnSpc>
            <a:spcBef>
              <a:spcPct val="0"/>
            </a:spcBef>
            <a:spcAft>
              <a:spcPct val="15000"/>
            </a:spcAft>
            <a:buChar char="••"/>
          </a:pPr>
          <a:r>
            <a:rPr lang="en-IN" sz="1200" b="0" kern="1200" dirty="0" smtClean="0"/>
            <a:t>Delivering data over the network introduces latency and potential failure</a:t>
          </a:r>
          <a:endParaRPr lang="en-US" sz="1200" b="0" kern="1200" dirty="0"/>
        </a:p>
        <a:p>
          <a:pPr marL="114300" lvl="1" indent="-114300" algn="just" defTabSz="533400" rtl="0">
            <a:lnSpc>
              <a:spcPct val="90000"/>
            </a:lnSpc>
            <a:spcBef>
              <a:spcPct val="0"/>
            </a:spcBef>
            <a:spcAft>
              <a:spcPct val="15000"/>
            </a:spcAft>
            <a:buChar char="••"/>
          </a:pPr>
          <a:r>
            <a:rPr lang="en-IN" sz="1200" b="0" kern="1200" dirty="0" smtClean="0"/>
            <a:t>A common approach is to introduce a message queue as a reliable transport layer.</a:t>
          </a:r>
          <a:endParaRPr lang="en-US" sz="1200" b="0" kern="1200" dirty="0"/>
        </a:p>
      </dsp:txBody>
      <dsp:txXfrm rot="-5400000">
        <a:off x="3436348" y="1233620"/>
        <a:ext cx="5476830" cy="999937"/>
      </dsp:txXfrm>
    </dsp:sp>
    <dsp:sp modelId="{FB03ECF6-A9A3-48E7-B61B-DEDA16F9DD15}">
      <dsp:nvSpPr>
        <dsp:cNvPr id="0" name=""/>
        <dsp:cNvSpPr/>
      </dsp:nvSpPr>
      <dsp:spPr>
        <a:xfrm>
          <a:off x="114537" y="1186909"/>
          <a:ext cx="3240000" cy="1093359"/>
        </a:xfrm>
        <a:prstGeom prst="roundRect">
          <a:avLst/>
        </a:prstGeom>
        <a:solidFill>
          <a:schemeClr val="accent3">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 Inter-service Communication</a:t>
          </a:r>
          <a:endParaRPr lang="en-US" sz="1400" b="1" kern="1200" dirty="0"/>
        </a:p>
      </dsp:txBody>
      <dsp:txXfrm>
        <a:off x="167910" y="1240282"/>
        <a:ext cx="3133254" cy="986613"/>
      </dsp:txXfrm>
    </dsp:sp>
    <dsp:sp modelId="{590D4700-A3EA-40A2-AEEA-0C3D13953C3B}">
      <dsp:nvSpPr>
        <dsp:cNvPr id="0" name=""/>
        <dsp:cNvSpPr/>
      </dsp:nvSpPr>
      <dsp:spPr>
        <a:xfrm rot="5400000">
          <a:off x="5795576" y="59459"/>
          <a:ext cx="812466" cy="5530924"/>
        </a:xfrm>
        <a:prstGeom prst="round2SameRect">
          <a:avLst/>
        </a:prstGeom>
        <a:solidFill>
          <a:schemeClr val="accent4">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rtl="0">
            <a:lnSpc>
              <a:spcPct val="90000"/>
            </a:lnSpc>
            <a:spcBef>
              <a:spcPct val="0"/>
            </a:spcBef>
            <a:spcAft>
              <a:spcPct val="15000"/>
            </a:spcAft>
            <a:buChar char="••"/>
          </a:pPr>
          <a:r>
            <a:rPr lang="en-IN" sz="1200" b="0" kern="1200" dirty="0" smtClean="0"/>
            <a:t>Multiple replicated databases and constant data delivery can easily lead to inconsistencies without the proper mechanisms in place.</a:t>
          </a:r>
          <a:endParaRPr lang="en-US" sz="1200" b="0" kern="1200" dirty="0"/>
        </a:p>
      </dsp:txBody>
      <dsp:txXfrm rot="-5400000">
        <a:off x="3436348" y="2458349"/>
        <a:ext cx="5491263" cy="733144"/>
      </dsp:txXfrm>
    </dsp:sp>
    <dsp:sp modelId="{FA7F3507-31A6-41F0-A358-ED5E8A4B5904}">
      <dsp:nvSpPr>
        <dsp:cNvPr id="0" name=""/>
        <dsp:cNvSpPr/>
      </dsp:nvSpPr>
      <dsp:spPr>
        <a:xfrm>
          <a:off x="114537" y="2355635"/>
          <a:ext cx="3240000" cy="979042"/>
        </a:xfrm>
        <a:prstGeom prst="roundRect">
          <a:avLst/>
        </a:prstGeom>
        <a:solidFill>
          <a:schemeClr val="accent4">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Data Consistency</a:t>
          </a:r>
          <a:endParaRPr lang="en-US" sz="1400" b="1" kern="1200" dirty="0"/>
        </a:p>
      </dsp:txBody>
      <dsp:txXfrm>
        <a:off x="162330" y="2403428"/>
        <a:ext cx="3144414" cy="883456"/>
      </dsp:txXfrm>
    </dsp:sp>
    <dsp:sp modelId="{BE6BE21F-0B8B-4A42-B16B-53C2B47D10A8}">
      <dsp:nvSpPr>
        <dsp:cNvPr id="0" name=""/>
        <dsp:cNvSpPr/>
      </dsp:nvSpPr>
      <dsp:spPr>
        <a:xfrm rot="5400000">
          <a:off x="5647747" y="1144354"/>
          <a:ext cx="1108125" cy="5530924"/>
        </a:xfrm>
        <a:prstGeom prst="round2SameRect">
          <a:avLst/>
        </a:prstGeom>
        <a:solidFill>
          <a:schemeClr val="accent5">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rtl="0">
            <a:lnSpc>
              <a:spcPct val="90000"/>
            </a:lnSpc>
            <a:spcBef>
              <a:spcPct val="0"/>
            </a:spcBef>
            <a:spcAft>
              <a:spcPct val="15000"/>
            </a:spcAft>
            <a:buChar char="••"/>
          </a:pPr>
          <a:r>
            <a:rPr lang="en-IN" sz="1200" kern="1200" dirty="0" smtClean="0"/>
            <a:t>Microservices provides more effective isolation and scalability; however, the uptime of each service contributes to the overall availability of applications. </a:t>
          </a:r>
          <a:endParaRPr lang="en-US" sz="1200" b="1" kern="1200" dirty="0"/>
        </a:p>
        <a:p>
          <a:pPr marL="114300" lvl="1" indent="-114300" algn="just" defTabSz="533400" rtl="0">
            <a:lnSpc>
              <a:spcPct val="90000"/>
            </a:lnSpc>
            <a:spcBef>
              <a:spcPct val="0"/>
            </a:spcBef>
            <a:spcAft>
              <a:spcPct val="15000"/>
            </a:spcAft>
            <a:buChar char="••"/>
          </a:pPr>
          <a:r>
            <a:rPr lang="en-IN" sz="1200" kern="1200" dirty="0" smtClean="0"/>
            <a:t>Each service must then have its own distributed measures implemented to ensure application wide availability.</a:t>
          </a:r>
          <a:endParaRPr lang="en-US" sz="1200" b="1" kern="1200" dirty="0"/>
        </a:p>
      </dsp:txBody>
      <dsp:txXfrm rot="-5400000">
        <a:off x="3436348" y="3409847"/>
        <a:ext cx="5476830" cy="999937"/>
      </dsp:txXfrm>
    </dsp:sp>
    <dsp:sp modelId="{A5336DB5-C398-43AA-B66D-0DF7E6BA3928}">
      <dsp:nvSpPr>
        <dsp:cNvPr id="0" name=""/>
        <dsp:cNvSpPr/>
      </dsp:nvSpPr>
      <dsp:spPr>
        <a:xfrm>
          <a:off x="114537" y="3479239"/>
          <a:ext cx="3240000" cy="960065"/>
        </a:xfrm>
        <a:prstGeom prst="roundRect">
          <a:avLst/>
        </a:prstGeom>
        <a:solidFill>
          <a:schemeClr val="accent5">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Maintaining High Availability</a:t>
          </a:r>
          <a:endParaRPr lang="en-US" sz="1400" b="1" kern="1200" dirty="0"/>
        </a:p>
      </dsp:txBody>
      <dsp:txXfrm>
        <a:off x="161404" y="3526106"/>
        <a:ext cx="3146266" cy="866331"/>
      </dsp:txXfrm>
    </dsp:sp>
    <dsp:sp modelId="{DD2D6B1E-3BDC-40F7-8D87-8BE72074D571}">
      <dsp:nvSpPr>
        <dsp:cNvPr id="0" name=""/>
        <dsp:cNvSpPr/>
      </dsp:nvSpPr>
      <dsp:spPr>
        <a:xfrm rot="5400000">
          <a:off x="5647747" y="2381967"/>
          <a:ext cx="1108125" cy="5530924"/>
        </a:xfrm>
        <a:prstGeom prst="round2SameRect">
          <a:avLst/>
        </a:prstGeom>
        <a:solidFill>
          <a:schemeClr val="accent6">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just" defTabSz="533400" rtl="0">
            <a:lnSpc>
              <a:spcPct val="90000"/>
            </a:lnSpc>
            <a:spcBef>
              <a:spcPct val="0"/>
            </a:spcBef>
            <a:spcAft>
              <a:spcPct val="15000"/>
            </a:spcAft>
            <a:buChar char="••"/>
          </a:pPr>
          <a:r>
            <a:rPr lang="en-IN" sz="1200" b="0" kern="1200" dirty="0" smtClean="0"/>
            <a:t> Services will often need to communicate with each other or rely on a data source or API. Testing one service independently would then require a complete test environment to be effective.</a:t>
          </a:r>
          <a:endParaRPr lang="en-US" sz="1200" b="0" kern="1200" dirty="0"/>
        </a:p>
      </dsp:txBody>
      <dsp:txXfrm rot="-5400000">
        <a:off x="3436348" y="4647460"/>
        <a:ext cx="5476830" cy="999937"/>
      </dsp:txXfrm>
    </dsp:sp>
    <dsp:sp modelId="{73BE4DB1-2125-42A5-92D0-EB2FE34992DF}">
      <dsp:nvSpPr>
        <dsp:cNvPr id="0" name=""/>
        <dsp:cNvSpPr/>
      </dsp:nvSpPr>
      <dsp:spPr>
        <a:xfrm>
          <a:off x="114537" y="4582592"/>
          <a:ext cx="3240000" cy="1175263"/>
        </a:xfrm>
        <a:prstGeom prst="roundRect">
          <a:avLst/>
        </a:prstGeom>
        <a:solidFill>
          <a:schemeClr val="accent6">
            <a:hueOff val="0"/>
            <a:satOff val="0"/>
            <a:lumOff val="0"/>
            <a:alphaOff val="0"/>
          </a:schemeClr>
        </a:solidFill>
        <a:ln w="381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Testing</a:t>
          </a:r>
          <a:endParaRPr lang="en-US" sz="1400" b="1" kern="1200" dirty="0"/>
        </a:p>
      </dsp:txBody>
      <dsp:txXfrm>
        <a:off x="171909" y="4639964"/>
        <a:ext cx="3125256" cy="1060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B2422-DF7A-4BCC-BAE9-C844552DB049}">
      <dsp:nvSpPr>
        <dsp:cNvPr id="0" name=""/>
        <dsp:cNvSpPr/>
      </dsp:nvSpPr>
      <dsp:spPr>
        <a:xfrm>
          <a:off x="3991" y="89598"/>
          <a:ext cx="1530259" cy="31434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IN" sz="900" kern="1200" dirty="0" smtClean="0"/>
            <a:t>Communication Major in China</a:t>
          </a:r>
          <a:endParaRPr lang="en-IN" sz="900" kern="1200" dirty="0"/>
        </a:p>
      </dsp:txBody>
      <dsp:txXfrm>
        <a:off x="3991" y="89598"/>
        <a:ext cx="1530259" cy="314341"/>
      </dsp:txXfrm>
    </dsp:sp>
    <dsp:sp modelId="{ADF33717-AE15-4A5A-A9FB-A8E2A4A77B50}">
      <dsp:nvSpPr>
        <dsp:cNvPr id="0" name=""/>
        <dsp:cNvSpPr/>
      </dsp:nvSpPr>
      <dsp:spPr>
        <a:xfrm>
          <a:off x="3991" y="403939"/>
          <a:ext cx="1530259" cy="87123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IN" sz="900" kern="1200" dirty="0" smtClean="0"/>
            <a:t>Reference architecture finalised</a:t>
          </a:r>
          <a:endParaRPr lang="en-IN" sz="900" kern="1200" dirty="0"/>
        </a:p>
        <a:p>
          <a:pPr marL="57150" lvl="1" indent="-57150" algn="l" defTabSz="400050">
            <a:lnSpc>
              <a:spcPct val="90000"/>
            </a:lnSpc>
            <a:spcBef>
              <a:spcPct val="0"/>
            </a:spcBef>
            <a:spcAft>
              <a:spcPct val="15000"/>
            </a:spcAft>
            <a:buChar char="••"/>
          </a:pPr>
          <a:r>
            <a:rPr lang="en-IN" sz="900" kern="1200" dirty="0" smtClean="0"/>
            <a:t>Team of 10 trained in the Netflix architecture</a:t>
          </a:r>
          <a:endParaRPr lang="en-IN" sz="900" kern="1200" dirty="0"/>
        </a:p>
        <a:p>
          <a:pPr marL="57150" lvl="1" indent="-57150" algn="l" defTabSz="400050">
            <a:lnSpc>
              <a:spcPct val="90000"/>
            </a:lnSpc>
            <a:spcBef>
              <a:spcPct val="0"/>
            </a:spcBef>
            <a:spcAft>
              <a:spcPct val="15000"/>
            </a:spcAft>
            <a:buChar char="••"/>
          </a:pPr>
          <a:r>
            <a:rPr lang="en-IN" sz="900" kern="1200" dirty="0" err="1" smtClean="0"/>
            <a:t>PoC</a:t>
          </a:r>
          <a:r>
            <a:rPr lang="en-IN" sz="900" kern="1200" dirty="0" smtClean="0"/>
            <a:t> to be kick-started  </a:t>
          </a:r>
          <a:endParaRPr lang="en-IN" sz="900" kern="1200" dirty="0"/>
        </a:p>
      </dsp:txBody>
      <dsp:txXfrm>
        <a:off x="3991" y="403939"/>
        <a:ext cx="1530259" cy="871237"/>
      </dsp:txXfrm>
    </dsp:sp>
    <dsp:sp modelId="{60532458-538D-4A10-97A9-42E0F88593E1}">
      <dsp:nvSpPr>
        <dsp:cNvPr id="0" name=""/>
        <dsp:cNvSpPr/>
      </dsp:nvSpPr>
      <dsp:spPr>
        <a:xfrm>
          <a:off x="1748488" y="89598"/>
          <a:ext cx="1530259" cy="31434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IN" sz="900" kern="1200" dirty="0" smtClean="0"/>
            <a:t>Canadian Banking Major</a:t>
          </a:r>
          <a:endParaRPr lang="en-IN" sz="900" kern="1200" dirty="0"/>
        </a:p>
      </dsp:txBody>
      <dsp:txXfrm>
        <a:off x="1748488" y="89598"/>
        <a:ext cx="1530259" cy="314341"/>
      </dsp:txXfrm>
    </dsp:sp>
    <dsp:sp modelId="{D74E2212-0C5A-4A21-975E-B9D93AB4A71D}">
      <dsp:nvSpPr>
        <dsp:cNvPr id="0" name=""/>
        <dsp:cNvSpPr/>
      </dsp:nvSpPr>
      <dsp:spPr>
        <a:xfrm>
          <a:off x="1748488" y="403939"/>
          <a:ext cx="1530259" cy="87123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IN" sz="900" kern="1200" dirty="0" smtClean="0"/>
            <a:t>Development using Spring boot</a:t>
          </a:r>
          <a:endParaRPr lang="en-IN" sz="900" kern="1200" dirty="0"/>
        </a:p>
        <a:p>
          <a:pPr marL="57150" lvl="1" indent="-57150" algn="l" defTabSz="400050">
            <a:lnSpc>
              <a:spcPct val="90000"/>
            </a:lnSpc>
            <a:spcBef>
              <a:spcPct val="0"/>
            </a:spcBef>
            <a:spcAft>
              <a:spcPct val="15000"/>
            </a:spcAft>
            <a:buChar char="••"/>
          </a:pPr>
          <a:r>
            <a:rPr lang="en-IN" sz="900" kern="1200" dirty="0" smtClean="0"/>
            <a:t>3 Dimensional scaling implemented</a:t>
          </a:r>
          <a:endParaRPr lang="en-IN" sz="900" kern="1200" dirty="0"/>
        </a:p>
        <a:p>
          <a:pPr marL="57150" lvl="1" indent="-57150" algn="l" defTabSz="400050">
            <a:lnSpc>
              <a:spcPct val="90000"/>
            </a:lnSpc>
            <a:spcBef>
              <a:spcPct val="0"/>
            </a:spcBef>
            <a:spcAft>
              <a:spcPct val="15000"/>
            </a:spcAft>
            <a:buChar char="••"/>
          </a:pPr>
          <a:r>
            <a:rPr lang="en-IN" sz="900" kern="1200" dirty="0" smtClean="0"/>
            <a:t>HA and clustering - Kubernetes</a:t>
          </a:r>
          <a:endParaRPr lang="en-IN" sz="900" kern="1200" dirty="0"/>
        </a:p>
      </dsp:txBody>
      <dsp:txXfrm>
        <a:off x="1748488" y="403939"/>
        <a:ext cx="1530259" cy="871237"/>
      </dsp:txXfrm>
    </dsp:sp>
    <dsp:sp modelId="{EAD24A6C-F4A8-4892-9023-AADB820BB1BD}">
      <dsp:nvSpPr>
        <dsp:cNvPr id="0" name=""/>
        <dsp:cNvSpPr/>
      </dsp:nvSpPr>
      <dsp:spPr>
        <a:xfrm>
          <a:off x="3492984" y="89598"/>
          <a:ext cx="1530259" cy="31434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IN" sz="900" u="none" strike="noStrike" kern="1200" dirty="0" smtClean="0">
              <a:effectLst/>
            </a:rPr>
            <a:t>US Telco Major</a:t>
          </a:r>
          <a:endParaRPr lang="en-IN" sz="900" kern="1200" dirty="0"/>
        </a:p>
      </dsp:txBody>
      <dsp:txXfrm>
        <a:off x="3492984" y="89598"/>
        <a:ext cx="1530259" cy="314341"/>
      </dsp:txXfrm>
    </dsp:sp>
    <dsp:sp modelId="{43BAC118-B548-4982-9C28-2C3BEBB5ECBA}">
      <dsp:nvSpPr>
        <dsp:cNvPr id="0" name=""/>
        <dsp:cNvSpPr/>
      </dsp:nvSpPr>
      <dsp:spPr>
        <a:xfrm>
          <a:off x="3492984" y="403939"/>
          <a:ext cx="1530259" cy="87123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IN" sz="900" kern="1200" dirty="0" smtClean="0"/>
            <a:t>Phase 1 development with Spring boot in production</a:t>
          </a:r>
          <a:endParaRPr lang="en-IN" sz="900" kern="1200" dirty="0"/>
        </a:p>
        <a:p>
          <a:pPr marL="57150" lvl="1" indent="-57150" algn="l" defTabSz="400050">
            <a:lnSpc>
              <a:spcPct val="90000"/>
            </a:lnSpc>
            <a:spcBef>
              <a:spcPct val="0"/>
            </a:spcBef>
            <a:spcAft>
              <a:spcPct val="15000"/>
            </a:spcAft>
            <a:buChar char="••"/>
          </a:pPr>
          <a:r>
            <a:rPr lang="en-IN" sz="900" kern="1200" dirty="0" smtClean="0"/>
            <a:t>AWS ECS for containerization</a:t>
          </a:r>
          <a:endParaRPr lang="en-IN" sz="900" kern="1200" dirty="0"/>
        </a:p>
      </dsp:txBody>
      <dsp:txXfrm>
        <a:off x="3492984" y="403939"/>
        <a:ext cx="1530259" cy="871237"/>
      </dsp:txXfrm>
    </dsp:sp>
    <dsp:sp modelId="{7F9B3337-DAF0-484A-9CAA-F538DE71821A}">
      <dsp:nvSpPr>
        <dsp:cNvPr id="0" name=""/>
        <dsp:cNvSpPr/>
      </dsp:nvSpPr>
      <dsp:spPr>
        <a:xfrm>
          <a:off x="5237480" y="89598"/>
          <a:ext cx="1530259" cy="31434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IN" sz="900" kern="1200" dirty="0" smtClean="0"/>
            <a:t>European Airline Operator</a:t>
          </a:r>
          <a:endParaRPr lang="en-IN" sz="900" kern="1200" dirty="0"/>
        </a:p>
      </dsp:txBody>
      <dsp:txXfrm>
        <a:off x="5237480" y="89598"/>
        <a:ext cx="1530259" cy="314341"/>
      </dsp:txXfrm>
    </dsp:sp>
    <dsp:sp modelId="{DD9C8EA6-185E-451C-95D2-51DC04F173B5}">
      <dsp:nvSpPr>
        <dsp:cNvPr id="0" name=""/>
        <dsp:cNvSpPr/>
      </dsp:nvSpPr>
      <dsp:spPr>
        <a:xfrm>
          <a:off x="5237480" y="403939"/>
          <a:ext cx="1530259" cy="87123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IN" sz="900" kern="1200" dirty="0" smtClean="0"/>
            <a:t>Implemented Microservices design principles</a:t>
          </a:r>
          <a:endParaRPr lang="en-IN" sz="900" kern="1200" dirty="0"/>
        </a:p>
        <a:p>
          <a:pPr marL="57150" lvl="1" indent="-57150" algn="l" defTabSz="400050">
            <a:lnSpc>
              <a:spcPct val="90000"/>
            </a:lnSpc>
            <a:spcBef>
              <a:spcPct val="0"/>
            </a:spcBef>
            <a:spcAft>
              <a:spcPct val="15000"/>
            </a:spcAft>
            <a:buChar char="••"/>
          </a:pPr>
          <a:r>
            <a:rPr lang="en-IN" sz="900" kern="1200" dirty="0" smtClean="0"/>
            <a:t>3 dimensional scaling implemented</a:t>
          </a:r>
          <a:endParaRPr lang="en-IN" sz="900" kern="1200" dirty="0"/>
        </a:p>
      </dsp:txBody>
      <dsp:txXfrm>
        <a:off x="5237480" y="403939"/>
        <a:ext cx="1530259" cy="871237"/>
      </dsp:txXfrm>
    </dsp:sp>
    <dsp:sp modelId="{5DB041CD-5F57-4F42-8AB2-25DFA7A3F3DB}">
      <dsp:nvSpPr>
        <dsp:cNvPr id="0" name=""/>
        <dsp:cNvSpPr/>
      </dsp:nvSpPr>
      <dsp:spPr>
        <a:xfrm>
          <a:off x="6981976" y="89598"/>
          <a:ext cx="1530259" cy="31434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lvl="0" algn="ctr" defTabSz="400050">
            <a:lnSpc>
              <a:spcPct val="90000"/>
            </a:lnSpc>
            <a:spcBef>
              <a:spcPct val="0"/>
            </a:spcBef>
            <a:spcAft>
              <a:spcPct val="35000"/>
            </a:spcAft>
          </a:pPr>
          <a:r>
            <a:rPr lang="en-IN" sz="900" kern="1200" dirty="0" smtClean="0"/>
            <a:t>US Telco Major</a:t>
          </a:r>
          <a:endParaRPr lang="en-IN" sz="900" kern="1200" dirty="0"/>
        </a:p>
      </dsp:txBody>
      <dsp:txXfrm>
        <a:off x="6981976" y="89598"/>
        <a:ext cx="1530259" cy="314341"/>
      </dsp:txXfrm>
    </dsp:sp>
    <dsp:sp modelId="{C29BEB75-041D-4BD1-ACA2-36D01891287D}">
      <dsp:nvSpPr>
        <dsp:cNvPr id="0" name=""/>
        <dsp:cNvSpPr/>
      </dsp:nvSpPr>
      <dsp:spPr>
        <a:xfrm>
          <a:off x="6981976" y="403939"/>
          <a:ext cx="1530259" cy="87123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IN" sz="900" kern="1200" dirty="0" smtClean="0"/>
            <a:t>Implementation of Blue Marble platform</a:t>
          </a:r>
          <a:endParaRPr lang="en-IN" sz="900" kern="1200" dirty="0"/>
        </a:p>
        <a:p>
          <a:pPr marL="57150" lvl="1" indent="-57150" algn="l" defTabSz="400050">
            <a:lnSpc>
              <a:spcPct val="90000"/>
            </a:lnSpc>
            <a:spcBef>
              <a:spcPct val="0"/>
            </a:spcBef>
            <a:spcAft>
              <a:spcPct val="15000"/>
            </a:spcAft>
            <a:buChar char="••"/>
          </a:pPr>
          <a:r>
            <a:rPr lang="en-IN" sz="900" kern="1200" dirty="0" smtClean="0"/>
            <a:t>Managing OSS/BSS ecosystem</a:t>
          </a:r>
          <a:endParaRPr lang="en-IN" sz="900" kern="1200" dirty="0"/>
        </a:p>
        <a:p>
          <a:pPr marL="57150" lvl="1" indent="-57150" algn="l" defTabSz="400050">
            <a:lnSpc>
              <a:spcPct val="90000"/>
            </a:lnSpc>
            <a:spcBef>
              <a:spcPct val="0"/>
            </a:spcBef>
            <a:spcAft>
              <a:spcPct val="15000"/>
            </a:spcAft>
            <a:buChar char="••"/>
          </a:pPr>
          <a:r>
            <a:rPr lang="en-IN" sz="900" kern="1200" dirty="0" smtClean="0"/>
            <a:t>Offering data as service / API for easy consumption</a:t>
          </a:r>
          <a:endParaRPr lang="en-IN" sz="900" kern="1200" dirty="0"/>
        </a:p>
      </dsp:txBody>
      <dsp:txXfrm>
        <a:off x="6981976" y="403939"/>
        <a:ext cx="1530259" cy="871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D24A2-0DAC-4044-B437-87741B10014E}">
      <dsp:nvSpPr>
        <dsp:cNvPr id="0" name=""/>
        <dsp:cNvSpPr/>
      </dsp:nvSpPr>
      <dsp:spPr>
        <a:xfrm>
          <a:off x="3720393" y="2054192"/>
          <a:ext cx="1576213" cy="15762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IN" sz="2100" kern="1200" dirty="0" smtClean="0"/>
            <a:t>Cluster Manager</a:t>
          </a:r>
          <a:endParaRPr lang="en-IN" sz="2100" kern="1200" dirty="0"/>
        </a:p>
      </dsp:txBody>
      <dsp:txXfrm>
        <a:off x="3951224" y="2285023"/>
        <a:ext cx="1114551" cy="1114551"/>
      </dsp:txXfrm>
    </dsp:sp>
    <dsp:sp modelId="{13F59B76-1D0B-41F8-B952-7ED5686BF09F}">
      <dsp:nvSpPr>
        <dsp:cNvPr id="0" name=""/>
        <dsp:cNvSpPr/>
      </dsp:nvSpPr>
      <dsp:spPr>
        <a:xfrm rot="16200000">
          <a:off x="4340960" y="1479607"/>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4391222" y="1637051"/>
        <a:ext cx="234555" cy="321548"/>
      </dsp:txXfrm>
    </dsp:sp>
    <dsp:sp modelId="{0B8D15DF-F81A-4C9C-BEC1-7CE4A021F4D6}">
      <dsp:nvSpPr>
        <dsp:cNvPr id="0" name=""/>
        <dsp:cNvSpPr/>
      </dsp:nvSpPr>
      <dsp:spPr>
        <a:xfrm>
          <a:off x="3799203" y="3374"/>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Service Monitoring and Diagnoses</a:t>
          </a:r>
          <a:endParaRPr lang="en-IN" sz="1300" kern="1200" dirty="0"/>
        </a:p>
      </dsp:txBody>
      <dsp:txXfrm>
        <a:off x="4006951" y="211122"/>
        <a:ext cx="1003096" cy="1003096"/>
      </dsp:txXfrm>
    </dsp:sp>
    <dsp:sp modelId="{F6FA8909-FB30-442D-A639-318A758D0D52}">
      <dsp:nvSpPr>
        <dsp:cNvPr id="0" name=""/>
        <dsp:cNvSpPr/>
      </dsp:nvSpPr>
      <dsp:spPr>
        <a:xfrm rot="19285714">
          <a:off x="5196859" y="1891786"/>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5207825" y="2030306"/>
        <a:ext cx="234555" cy="321548"/>
      </dsp:txXfrm>
    </dsp:sp>
    <dsp:sp modelId="{DA72C79F-C621-496E-BA29-1A3A6E6B451B}">
      <dsp:nvSpPr>
        <dsp:cNvPr id="0" name=""/>
        <dsp:cNvSpPr/>
      </dsp:nvSpPr>
      <dsp:spPr>
        <a:xfrm>
          <a:off x="5464214" y="805201"/>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Load Balancing</a:t>
          </a:r>
          <a:endParaRPr lang="en-IN" sz="1300" kern="1200" dirty="0"/>
        </a:p>
      </dsp:txBody>
      <dsp:txXfrm>
        <a:off x="5671962" y="1012949"/>
        <a:ext cx="1003096" cy="1003096"/>
      </dsp:txXfrm>
    </dsp:sp>
    <dsp:sp modelId="{17E735A2-C27A-4A02-9822-A3FC99BAD287}">
      <dsp:nvSpPr>
        <dsp:cNvPr id="0" name=""/>
        <dsp:cNvSpPr/>
      </dsp:nvSpPr>
      <dsp:spPr>
        <a:xfrm rot="771429">
          <a:off x="5408249" y="2817945"/>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5409509" y="2913943"/>
        <a:ext cx="234555" cy="321548"/>
      </dsp:txXfrm>
    </dsp:sp>
    <dsp:sp modelId="{CB1A216E-090D-424A-A789-36320844EB3C}">
      <dsp:nvSpPr>
        <dsp:cNvPr id="0" name=""/>
        <dsp:cNvSpPr/>
      </dsp:nvSpPr>
      <dsp:spPr>
        <a:xfrm>
          <a:off x="5875438" y="2606890"/>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Naming Service</a:t>
          </a:r>
          <a:endParaRPr lang="en-IN" sz="1300" kern="1200" dirty="0"/>
        </a:p>
      </dsp:txBody>
      <dsp:txXfrm>
        <a:off x="6083186" y="2814638"/>
        <a:ext cx="1003096" cy="1003096"/>
      </dsp:txXfrm>
    </dsp:sp>
    <dsp:sp modelId="{EA20AB49-8BE5-49AA-A6B5-E506B0B51803}">
      <dsp:nvSpPr>
        <dsp:cNvPr id="0" name=""/>
        <dsp:cNvSpPr/>
      </dsp:nvSpPr>
      <dsp:spPr>
        <a:xfrm rot="3857143">
          <a:off x="4815948" y="3560666"/>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4844402" y="3622564"/>
        <a:ext cx="234555" cy="321548"/>
      </dsp:txXfrm>
    </dsp:sp>
    <dsp:sp modelId="{5BC860D0-6AA3-44CB-8F05-C0A2EAD2FD19}">
      <dsp:nvSpPr>
        <dsp:cNvPr id="0" name=""/>
        <dsp:cNvSpPr/>
      </dsp:nvSpPr>
      <dsp:spPr>
        <a:xfrm>
          <a:off x="4723215" y="4051732"/>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Fault Analysis</a:t>
          </a:r>
          <a:endParaRPr lang="en-IN" sz="1300" kern="1200" dirty="0"/>
        </a:p>
      </dsp:txBody>
      <dsp:txXfrm>
        <a:off x="4930963" y="4259480"/>
        <a:ext cx="1003096" cy="1003096"/>
      </dsp:txXfrm>
    </dsp:sp>
    <dsp:sp modelId="{F71739EC-4035-4C23-A682-92B05539E6FE}">
      <dsp:nvSpPr>
        <dsp:cNvPr id="0" name=""/>
        <dsp:cNvSpPr/>
      </dsp:nvSpPr>
      <dsp:spPr>
        <a:xfrm rot="6942857">
          <a:off x="3865971" y="3560666"/>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3938041" y="3622564"/>
        <a:ext cx="234555" cy="321548"/>
      </dsp:txXfrm>
    </dsp:sp>
    <dsp:sp modelId="{C1E42882-9FC5-4A3A-AA25-504604FF1881}">
      <dsp:nvSpPr>
        <dsp:cNvPr id="0" name=""/>
        <dsp:cNvSpPr/>
      </dsp:nvSpPr>
      <dsp:spPr>
        <a:xfrm>
          <a:off x="2875192" y="4051732"/>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Health Monitoring</a:t>
          </a:r>
          <a:endParaRPr lang="en-IN" sz="1300" kern="1200" dirty="0"/>
        </a:p>
      </dsp:txBody>
      <dsp:txXfrm>
        <a:off x="3082940" y="4259480"/>
        <a:ext cx="1003096" cy="1003096"/>
      </dsp:txXfrm>
    </dsp:sp>
    <dsp:sp modelId="{FAA3BFAC-2148-4AD4-8A15-74489CE848AE}">
      <dsp:nvSpPr>
        <dsp:cNvPr id="0" name=""/>
        <dsp:cNvSpPr/>
      </dsp:nvSpPr>
      <dsp:spPr>
        <a:xfrm rot="10028571">
          <a:off x="3273671" y="2817945"/>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3372935" y="2913943"/>
        <a:ext cx="234555" cy="321548"/>
      </dsp:txXfrm>
    </dsp:sp>
    <dsp:sp modelId="{E95294B6-B0B8-4D8D-BB27-BF023DB2D161}">
      <dsp:nvSpPr>
        <dsp:cNvPr id="0" name=""/>
        <dsp:cNvSpPr/>
      </dsp:nvSpPr>
      <dsp:spPr>
        <a:xfrm>
          <a:off x="1722969" y="2606890"/>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Resource Management</a:t>
          </a:r>
          <a:endParaRPr lang="en-IN" sz="1300" kern="1200" dirty="0"/>
        </a:p>
      </dsp:txBody>
      <dsp:txXfrm>
        <a:off x="1930717" y="2814638"/>
        <a:ext cx="1003096" cy="1003096"/>
      </dsp:txXfrm>
    </dsp:sp>
    <dsp:sp modelId="{F642B44C-0A5C-4914-8969-28A76DFE26DD}">
      <dsp:nvSpPr>
        <dsp:cNvPr id="0" name=""/>
        <dsp:cNvSpPr/>
      </dsp:nvSpPr>
      <dsp:spPr>
        <a:xfrm rot="13114286">
          <a:off x="3485060" y="1891786"/>
          <a:ext cx="335079" cy="5359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3574618" y="2030306"/>
        <a:ext cx="234555" cy="321548"/>
      </dsp:txXfrm>
    </dsp:sp>
    <dsp:sp modelId="{DD78B848-1C07-4D64-9524-F3E494EABAB9}">
      <dsp:nvSpPr>
        <dsp:cNvPr id="0" name=""/>
        <dsp:cNvSpPr/>
      </dsp:nvSpPr>
      <dsp:spPr>
        <a:xfrm>
          <a:off x="2134192" y="805201"/>
          <a:ext cx="1418592" cy="14185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Application Capacity management</a:t>
          </a:r>
          <a:endParaRPr lang="en-IN" sz="1300" kern="1200" dirty="0"/>
        </a:p>
      </dsp:txBody>
      <dsp:txXfrm>
        <a:off x="2341940" y="1012949"/>
        <a:ext cx="1003096" cy="1003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CBB69-07F0-4C9C-81C3-990B1D04A822}">
      <dsp:nvSpPr>
        <dsp:cNvPr id="0" name=""/>
        <dsp:cNvSpPr/>
      </dsp:nvSpPr>
      <dsp:spPr>
        <a:xfrm rot="5400000">
          <a:off x="4784640" y="-2843144"/>
          <a:ext cx="563574" cy="63771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A set of metrics is automatically collected ,stored in auto created Azure account, aggregated, visualized and analysed.</a:t>
          </a:r>
        </a:p>
      </dsp:txBody>
      <dsp:txXfrm rot="-5400000">
        <a:off x="1877835" y="91172"/>
        <a:ext cx="6349675" cy="508552"/>
      </dsp:txXfrm>
    </dsp:sp>
    <dsp:sp modelId="{1A27B527-1E59-4CF1-B9EF-D3D0404FCBDF}">
      <dsp:nvSpPr>
        <dsp:cNvPr id="0" name=""/>
        <dsp:cNvSpPr/>
      </dsp:nvSpPr>
      <dsp:spPr>
        <a:xfrm>
          <a:off x="76194" y="439"/>
          <a:ext cx="1852425"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Service Monitoring and Diagnoses</a:t>
          </a:r>
          <a:endParaRPr lang="en-IN" sz="1600" kern="1200" dirty="0"/>
        </a:p>
      </dsp:txBody>
      <dsp:txXfrm>
        <a:off x="110583" y="34828"/>
        <a:ext cx="1783647" cy="635690"/>
      </dsp:txXfrm>
    </dsp:sp>
    <dsp:sp modelId="{6E35CC09-361B-4FB3-AA7B-FA2696FFBD2D}">
      <dsp:nvSpPr>
        <dsp:cNvPr id="0" name=""/>
        <dsp:cNvSpPr/>
      </dsp:nvSpPr>
      <dsp:spPr>
        <a:xfrm rot="5400000">
          <a:off x="4835425" y="-2096227"/>
          <a:ext cx="563574" cy="63771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Govern and address the resource manager regarding issues to adds or removes VM to balance the cluster..</a:t>
          </a:r>
          <a:endParaRPr lang="en-IN" sz="1600" kern="1200" dirty="0"/>
        </a:p>
      </dsp:txBody>
      <dsp:txXfrm rot="-5400000">
        <a:off x="1928620" y="838089"/>
        <a:ext cx="6349675" cy="508552"/>
      </dsp:txXfrm>
    </dsp:sp>
    <dsp:sp modelId="{66561ED1-3A7B-42DB-AFE2-9D63DBD8E827}">
      <dsp:nvSpPr>
        <dsp:cNvPr id="0" name=""/>
        <dsp:cNvSpPr/>
      </dsp:nvSpPr>
      <dsp:spPr>
        <a:xfrm>
          <a:off x="76194" y="740131"/>
          <a:ext cx="1852425"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Load Balancing</a:t>
          </a:r>
          <a:endParaRPr lang="en-IN" sz="1600" kern="1200" dirty="0"/>
        </a:p>
      </dsp:txBody>
      <dsp:txXfrm>
        <a:off x="110583" y="774520"/>
        <a:ext cx="1783647" cy="635690"/>
      </dsp:txXfrm>
    </dsp:sp>
    <dsp:sp modelId="{A9827E94-5AAD-466D-8AA9-83B622828976}">
      <dsp:nvSpPr>
        <dsp:cNvPr id="0" name=""/>
        <dsp:cNvSpPr/>
      </dsp:nvSpPr>
      <dsp:spPr>
        <a:xfrm rot="5400000">
          <a:off x="4835425" y="-1356535"/>
          <a:ext cx="563574" cy="63771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Maintains records of named service instances and endpoint addresses they listen on that changes when services move.</a:t>
          </a:r>
          <a:endParaRPr lang="en-IN" sz="1600" kern="1200" dirty="0"/>
        </a:p>
      </dsp:txBody>
      <dsp:txXfrm rot="-5400000">
        <a:off x="1928620" y="1577781"/>
        <a:ext cx="6349675" cy="508552"/>
      </dsp:txXfrm>
    </dsp:sp>
    <dsp:sp modelId="{E090A9D3-CB7D-42FD-9362-E14B754458CC}">
      <dsp:nvSpPr>
        <dsp:cNvPr id="0" name=""/>
        <dsp:cNvSpPr/>
      </dsp:nvSpPr>
      <dsp:spPr>
        <a:xfrm>
          <a:off x="76194" y="1479823"/>
          <a:ext cx="1852425"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Naming Service</a:t>
          </a:r>
          <a:endParaRPr lang="en-IN" sz="1600" kern="1200" dirty="0"/>
        </a:p>
      </dsp:txBody>
      <dsp:txXfrm>
        <a:off x="110583" y="1514212"/>
        <a:ext cx="1783647" cy="635690"/>
      </dsp:txXfrm>
    </dsp:sp>
    <dsp:sp modelId="{8D7426E9-3F8C-44EE-8A5D-939EDEC96015}">
      <dsp:nvSpPr>
        <dsp:cNvPr id="0" name=""/>
        <dsp:cNvSpPr/>
      </dsp:nvSpPr>
      <dsp:spPr>
        <a:xfrm rot="5400000">
          <a:off x="4835425" y="-616843"/>
          <a:ext cx="563574" cy="63771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Designed for testing and validating numerous states and transitions that a service will experience.</a:t>
          </a:r>
          <a:endParaRPr lang="en-IN" sz="1600" kern="1200" dirty="0"/>
        </a:p>
      </dsp:txBody>
      <dsp:txXfrm rot="-5400000">
        <a:off x="1928620" y="2317473"/>
        <a:ext cx="6349675" cy="508552"/>
      </dsp:txXfrm>
    </dsp:sp>
    <dsp:sp modelId="{8ABCDA7F-F81E-4224-84FC-11F5D6168589}">
      <dsp:nvSpPr>
        <dsp:cNvPr id="0" name=""/>
        <dsp:cNvSpPr/>
      </dsp:nvSpPr>
      <dsp:spPr>
        <a:xfrm>
          <a:off x="36443" y="2234999"/>
          <a:ext cx="1852425"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Fault Analysis</a:t>
          </a:r>
          <a:endParaRPr lang="en-IN" sz="1600" kern="1200" dirty="0"/>
        </a:p>
      </dsp:txBody>
      <dsp:txXfrm>
        <a:off x="70832" y="2269388"/>
        <a:ext cx="1783647" cy="635690"/>
      </dsp:txXfrm>
    </dsp:sp>
    <dsp:sp modelId="{DC521513-3CC6-40EA-83AC-BC51F63C86BD}">
      <dsp:nvSpPr>
        <dsp:cNvPr id="0" name=""/>
        <dsp:cNvSpPr/>
      </dsp:nvSpPr>
      <dsp:spPr>
        <a:xfrm rot="5400000">
          <a:off x="4790343" y="95811"/>
          <a:ext cx="599604" cy="643126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Monitor the state of cluster and services and send reports to the health store for easy retrieval and evaluation</a:t>
          </a:r>
          <a:endParaRPr lang="en-IN" sz="1600" kern="1200" dirty="0"/>
        </a:p>
      </dsp:txBody>
      <dsp:txXfrm rot="-5400000">
        <a:off x="1874515" y="3040909"/>
        <a:ext cx="6401990" cy="541064"/>
      </dsp:txXfrm>
    </dsp:sp>
    <dsp:sp modelId="{61EC055A-DB73-4D1C-80D1-D3DC44771666}">
      <dsp:nvSpPr>
        <dsp:cNvPr id="0" name=""/>
        <dsp:cNvSpPr/>
      </dsp:nvSpPr>
      <dsp:spPr>
        <a:xfrm>
          <a:off x="76194" y="2959207"/>
          <a:ext cx="1798321"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smtClean="0"/>
            <a:t>Health Monitoring</a:t>
          </a:r>
          <a:endParaRPr lang="en-IN" sz="1600" kern="1200" dirty="0"/>
        </a:p>
      </dsp:txBody>
      <dsp:txXfrm>
        <a:off x="110583" y="2993596"/>
        <a:ext cx="1729543" cy="635690"/>
      </dsp:txXfrm>
    </dsp:sp>
    <dsp:sp modelId="{B0556041-65FD-4F8E-9045-443472935EDA}">
      <dsp:nvSpPr>
        <dsp:cNvPr id="0" name=""/>
        <dsp:cNvSpPr/>
      </dsp:nvSpPr>
      <dsp:spPr>
        <a:xfrm rot="5400000">
          <a:off x="4795671" y="848190"/>
          <a:ext cx="563574" cy="64058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Tracks requirements and resource consumption by services and distribute it according to load and hardware requirement.</a:t>
          </a:r>
          <a:endParaRPr lang="en-IN" sz="1600" kern="1200" dirty="0"/>
        </a:p>
      </dsp:txBody>
      <dsp:txXfrm rot="-5400000">
        <a:off x="1874516" y="3796857"/>
        <a:ext cx="6378375" cy="508552"/>
      </dsp:txXfrm>
    </dsp:sp>
    <dsp:sp modelId="{FF203154-D414-4953-82BE-83714E4A1836}">
      <dsp:nvSpPr>
        <dsp:cNvPr id="0" name=""/>
        <dsp:cNvSpPr/>
      </dsp:nvSpPr>
      <dsp:spPr>
        <a:xfrm>
          <a:off x="76194" y="3698899"/>
          <a:ext cx="1798321"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Resource Management</a:t>
          </a:r>
          <a:endParaRPr lang="en-IN" sz="1600" kern="1200" dirty="0"/>
        </a:p>
      </dsp:txBody>
      <dsp:txXfrm>
        <a:off x="110583" y="3733288"/>
        <a:ext cx="1729543" cy="635690"/>
      </dsp:txXfrm>
    </dsp:sp>
    <dsp:sp modelId="{A9A4ED6D-E0E5-4818-B0AE-20B63C0F4251}">
      <dsp:nvSpPr>
        <dsp:cNvPr id="0" name=""/>
        <dsp:cNvSpPr/>
      </dsp:nvSpPr>
      <dsp:spPr>
        <a:xfrm rot="5400000">
          <a:off x="4795671" y="1587882"/>
          <a:ext cx="563574" cy="640588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smtClean="0"/>
            <a:t>Manages capacity of nodes and cluster and disallows the total load to exceed the limit.</a:t>
          </a:r>
          <a:endParaRPr lang="en-IN" sz="1600" kern="1200" dirty="0"/>
        </a:p>
      </dsp:txBody>
      <dsp:txXfrm rot="-5400000">
        <a:off x="1874516" y="4536549"/>
        <a:ext cx="6378375" cy="508552"/>
      </dsp:txXfrm>
    </dsp:sp>
    <dsp:sp modelId="{BBC728D0-8A13-4217-8E02-79F60704C7C0}">
      <dsp:nvSpPr>
        <dsp:cNvPr id="0" name=""/>
        <dsp:cNvSpPr/>
      </dsp:nvSpPr>
      <dsp:spPr>
        <a:xfrm>
          <a:off x="76194" y="4438591"/>
          <a:ext cx="1798321" cy="7044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IN" sz="1600" kern="1200" dirty="0" smtClean="0"/>
            <a:t>Application Capacity management</a:t>
          </a:r>
          <a:endParaRPr lang="en-IN" sz="1600" kern="1200" dirty="0"/>
        </a:p>
      </dsp:txBody>
      <dsp:txXfrm>
        <a:off x="110583" y="4472980"/>
        <a:ext cx="1729543" cy="6356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577C5-EAB7-4747-8A0E-26493EA2B5C6}">
      <dsp:nvSpPr>
        <dsp:cNvPr id="0" name=""/>
        <dsp:cNvSpPr/>
      </dsp:nvSpPr>
      <dsp:spPr>
        <a:xfrm>
          <a:off x="291901" y="1877876"/>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Micro Services</a:t>
          </a:r>
          <a:endParaRPr lang="en-IN" sz="1600" kern="1200" dirty="0"/>
        </a:p>
      </dsp:txBody>
      <dsp:txXfrm>
        <a:off x="313144" y="1899119"/>
        <a:ext cx="1408092" cy="682803"/>
      </dsp:txXfrm>
    </dsp:sp>
    <dsp:sp modelId="{DE89FA64-4657-46FE-9420-3C1D7C21CC16}">
      <dsp:nvSpPr>
        <dsp:cNvPr id="0" name=""/>
        <dsp:cNvSpPr/>
      </dsp:nvSpPr>
      <dsp:spPr>
        <a:xfrm rot="17945813">
          <a:off x="1436003" y="1703157"/>
          <a:ext cx="1193184" cy="32124"/>
        </a:xfrm>
        <a:custGeom>
          <a:avLst/>
          <a:gdLst/>
          <a:ahLst/>
          <a:cxnLst/>
          <a:rect l="0" t="0" r="0" b="0"/>
          <a:pathLst>
            <a:path>
              <a:moveTo>
                <a:pt x="0" y="16062"/>
              </a:moveTo>
              <a:lnTo>
                <a:pt x="119318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2002765" y="1689389"/>
        <a:ext cx="59659" cy="59659"/>
      </dsp:txXfrm>
    </dsp:sp>
    <dsp:sp modelId="{5FED8FF4-C3CD-4A94-9F02-0C4719DBF639}">
      <dsp:nvSpPr>
        <dsp:cNvPr id="0" name=""/>
        <dsp:cNvSpPr/>
      </dsp:nvSpPr>
      <dsp:spPr>
        <a:xfrm>
          <a:off x="2322710" y="835273"/>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Stateless</a:t>
          </a:r>
          <a:endParaRPr lang="en-IN" sz="1600" kern="1200" dirty="0"/>
        </a:p>
      </dsp:txBody>
      <dsp:txXfrm>
        <a:off x="2343953" y="856516"/>
        <a:ext cx="1408092" cy="682803"/>
      </dsp:txXfrm>
    </dsp:sp>
    <dsp:sp modelId="{C2EADB8C-A948-477C-8817-1323AFE9615B}">
      <dsp:nvSpPr>
        <dsp:cNvPr id="0" name=""/>
        <dsp:cNvSpPr/>
      </dsp:nvSpPr>
      <dsp:spPr>
        <a:xfrm rot="18289469">
          <a:off x="3555378" y="764814"/>
          <a:ext cx="1016052" cy="32124"/>
        </a:xfrm>
        <a:custGeom>
          <a:avLst/>
          <a:gdLst/>
          <a:ahLst/>
          <a:cxnLst/>
          <a:rect l="0" t="0" r="0" b="0"/>
          <a:pathLst>
            <a:path>
              <a:moveTo>
                <a:pt x="0" y="16062"/>
              </a:moveTo>
              <a:lnTo>
                <a:pt x="1016052"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038003" y="755475"/>
        <a:ext cx="50802" cy="50802"/>
      </dsp:txXfrm>
    </dsp:sp>
    <dsp:sp modelId="{67E48628-5CAC-47CB-8729-361DE9B75571}">
      <dsp:nvSpPr>
        <dsp:cNvPr id="0" name=""/>
        <dsp:cNvSpPr/>
      </dsp:nvSpPr>
      <dsp:spPr>
        <a:xfrm>
          <a:off x="4353520" y="1190"/>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Stateless service Model</a:t>
          </a:r>
          <a:endParaRPr lang="en-IN" sz="1600" kern="1200" dirty="0"/>
        </a:p>
      </dsp:txBody>
      <dsp:txXfrm>
        <a:off x="4374763" y="22433"/>
        <a:ext cx="1408092" cy="682803"/>
      </dsp:txXfrm>
    </dsp:sp>
    <dsp:sp modelId="{C383DF39-409E-454A-B543-AF5468112B8F}">
      <dsp:nvSpPr>
        <dsp:cNvPr id="0" name=""/>
        <dsp:cNvSpPr/>
      </dsp:nvSpPr>
      <dsp:spPr>
        <a:xfrm>
          <a:off x="3773289" y="1181855"/>
          <a:ext cx="580231" cy="32124"/>
        </a:xfrm>
        <a:custGeom>
          <a:avLst/>
          <a:gdLst/>
          <a:ahLst/>
          <a:cxnLst/>
          <a:rect l="0" t="0" r="0" b="0"/>
          <a:pathLst>
            <a:path>
              <a:moveTo>
                <a:pt x="0" y="16062"/>
              </a:moveTo>
              <a:lnTo>
                <a:pt x="580231"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048898" y="1183411"/>
        <a:ext cx="29011" cy="29011"/>
      </dsp:txXfrm>
    </dsp:sp>
    <dsp:sp modelId="{C46FC1C0-5E36-4B55-B247-E53F2ABB0D79}">
      <dsp:nvSpPr>
        <dsp:cNvPr id="0" name=""/>
        <dsp:cNvSpPr/>
      </dsp:nvSpPr>
      <dsp:spPr>
        <a:xfrm>
          <a:off x="4353520" y="835273"/>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Web API OWIN’s Service Model</a:t>
          </a:r>
          <a:endParaRPr lang="en-IN" sz="1600" kern="1200" dirty="0"/>
        </a:p>
      </dsp:txBody>
      <dsp:txXfrm>
        <a:off x="4374763" y="856516"/>
        <a:ext cx="1408092" cy="682803"/>
      </dsp:txXfrm>
    </dsp:sp>
    <dsp:sp modelId="{E05CD388-9E78-4965-BE0A-AF0204E8CD12}">
      <dsp:nvSpPr>
        <dsp:cNvPr id="0" name=""/>
        <dsp:cNvSpPr/>
      </dsp:nvSpPr>
      <dsp:spPr>
        <a:xfrm rot="3310531">
          <a:off x="3555378" y="1598896"/>
          <a:ext cx="1016052" cy="32124"/>
        </a:xfrm>
        <a:custGeom>
          <a:avLst/>
          <a:gdLst/>
          <a:ahLst/>
          <a:cxnLst/>
          <a:rect l="0" t="0" r="0" b="0"/>
          <a:pathLst>
            <a:path>
              <a:moveTo>
                <a:pt x="0" y="16062"/>
              </a:moveTo>
              <a:lnTo>
                <a:pt x="1016052"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038003" y="1589557"/>
        <a:ext cx="50802" cy="50802"/>
      </dsp:txXfrm>
    </dsp:sp>
    <dsp:sp modelId="{1E105D95-CF24-4DFF-86D0-D9DB50EA43F3}">
      <dsp:nvSpPr>
        <dsp:cNvPr id="0" name=""/>
        <dsp:cNvSpPr/>
      </dsp:nvSpPr>
      <dsp:spPr>
        <a:xfrm>
          <a:off x="4353520" y="1669355"/>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smtClean="0"/>
            <a:t>Guest Executable</a:t>
          </a:r>
          <a:endParaRPr lang="en-IN" sz="1600" kern="1200" dirty="0"/>
        </a:p>
      </dsp:txBody>
      <dsp:txXfrm>
        <a:off x="4374763" y="1690598"/>
        <a:ext cx="1408092" cy="682803"/>
      </dsp:txXfrm>
    </dsp:sp>
    <dsp:sp modelId="{1E76C405-FC83-4D70-9864-7E2DB5BBEF70}">
      <dsp:nvSpPr>
        <dsp:cNvPr id="0" name=""/>
        <dsp:cNvSpPr/>
      </dsp:nvSpPr>
      <dsp:spPr>
        <a:xfrm rot="3654187">
          <a:off x="1436003" y="2745760"/>
          <a:ext cx="1193184" cy="32124"/>
        </a:xfrm>
        <a:custGeom>
          <a:avLst/>
          <a:gdLst/>
          <a:ahLst/>
          <a:cxnLst/>
          <a:rect l="0" t="0" r="0" b="0"/>
          <a:pathLst>
            <a:path>
              <a:moveTo>
                <a:pt x="0" y="16062"/>
              </a:moveTo>
              <a:lnTo>
                <a:pt x="119318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2002765" y="2731992"/>
        <a:ext cx="59659" cy="59659"/>
      </dsp:txXfrm>
    </dsp:sp>
    <dsp:sp modelId="{5E096A92-483C-49B9-B008-F720BA0883CF}">
      <dsp:nvSpPr>
        <dsp:cNvPr id="0" name=""/>
        <dsp:cNvSpPr/>
      </dsp:nvSpPr>
      <dsp:spPr>
        <a:xfrm>
          <a:off x="2322710" y="2920479"/>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err="1" smtClean="0"/>
            <a:t>Stateful</a:t>
          </a:r>
          <a:endParaRPr lang="en-IN" sz="1600" kern="1200" dirty="0"/>
        </a:p>
      </dsp:txBody>
      <dsp:txXfrm>
        <a:off x="2343953" y="2941722"/>
        <a:ext cx="1408092" cy="682803"/>
      </dsp:txXfrm>
    </dsp:sp>
    <dsp:sp modelId="{FE4E35D6-D8B3-4DB7-A901-5FADB97BC853}">
      <dsp:nvSpPr>
        <dsp:cNvPr id="0" name=""/>
        <dsp:cNvSpPr/>
      </dsp:nvSpPr>
      <dsp:spPr>
        <a:xfrm rot="19457599">
          <a:off x="3706126" y="3058541"/>
          <a:ext cx="714556" cy="32124"/>
        </a:xfrm>
        <a:custGeom>
          <a:avLst/>
          <a:gdLst/>
          <a:ahLst/>
          <a:cxnLst/>
          <a:rect l="0" t="0" r="0" b="0"/>
          <a:pathLst>
            <a:path>
              <a:moveTo>
                <a:pt x="0" y="16062"/>
              </a:moveTo>
              <a:lnTo>
                <a:pt x="714556"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045540" y="3056739"/>
        <a:ext cx="35727" cy="35727"/>
      </dsp:txXfrm>
    </dsp:sp>
    <dsp:sp modelId="{EDE84DC1-39A1-4AF7-810A-0870D1893526}">
      <dsp:nvSpPr>
        <dsp:cNvPr id="0" name=""/>
        <dsp:cNvSpPr/>
      </dsp:nvSpPr>
      <dsp:spPr>
        <a:xfrm>
          <a:off x="4353520" y="2503437"/>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err="1" smtClean="0"/>
            <a:t>Stateful</a:t>
          </a:r>
          <a:r>
            <a:rPr lang="en-IN" sz="1600" kern="1200" dirty="0" smtClean="0"/>
            <a:t> Reliable Services</a:t>
          </a:r>
          <a:endParaRPr lang="en-IN" sz="1600" kern="1200" dirty="0"/>
        </a:p>
      </dsp:txBody>
      <dsp:txXfrm>
        <a:off x="4374763" y="2524680"/>
        <a:ext cx="1408092" cy="682803"/>
      </dsp:txXfrm>
    </dsp:sp>
    <dsp:sp modelId="{75FC6112-995F-4DDB-A33B-BEB1DD4798F8}">
      <dsp:nvSpPr>
        <dsp:cNvPr id="0" name=""/>
        <dsp:cNvSpPr/>
      </dsp:nvSpPr>
      <dsp:spPr>
        <a:xfrm rot="2142401">
          <a:off x="3706126" y="3475582"/>
          <a:ext cx="714556" cy="32124"/>
        </a:xfrm>
        <a:custGeom>
          <a:avLst/>
          <a:gdLst/>
          <a:ahLst/>
          <a:cxnLst/>
          <a:rect l="0" t="0" r="0" b="0"/>
          <a:pathLst>
            <a:path>
              <a:moveTo>
                <a:pt x="0" y="16062"/>
              </a:moveTo>
              <a:lnTo>
                <a:pt x="714556" y="160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045540" y="3473780"/>
        <a:ext cx="35727" cy="35727"/>
      </dsp:txXfrm>
    </dsp:sp>
    <dsp:sp modelId="{3C567E48-7A06-4632-B826-29E388299164}">
      <dsp:nvSpPr>
        <dsp:cNvPr id="0" name=""/>
        <dsp:cNvSpPr/>
      </dsp:nvSpPr>
      <dsp:spPr>
        <a:xfrm>
          <a:off x="4353520" y="3337520"/>
          <a:ext cx="1450578" cy="72528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kern="1200" dirty="0" err="1" smtClean="0"/>
            <a:t>Stateful</a:t>
          </a:r>
          <a:r>
            <a:rPr lang="en-IN" sz="1600" kern="1200" dirty="0" smtClean="0"/>
            <a:t> Reliable Actors</a:t>
          </a:r>
          <a:endParaRPr lang="en-IN" sz="1600" kern="1200" dirty="0"/>
        </a:p>
      </dsp:txBody>
      <dsp:txXfrm>
        <a:off x="4374763" y="3358763"/>
        <a:ext cx="1408092" cy="6828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51520-BFAF-4D6D-A991-031789591B88}">
      <dsp:nvSpPr>
        <dsp:cNvPr id="0" name=""/>
        <dsp:cNvSpPr/>
      </dsp:nvSpPr>
      <dsp:spPr>
        <a:xfrm>
          <a:off x="0" y="338674"/>
          <a:ext cx="5668433" cy="1086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33" tIns="312420" rIns="439933" bIns="106680" numCol="1" spcCol="1270" anchor="t" anchorCtr="0">
          <a:noAutofit/>
        </a:bodyPr>
        <a:lstStyle/>
        <a:p>
          <a:pPr marL="114300" lvl="1" indent="-114300" algn="l" defTabSz="666750">
            <a:lnSpc>
              <a:spcPct val="90000"/>
            </a:lnSpc>
            <a:spcBef>
              <a:spcPct val="0"/>
            </a:spcBef>
            <a:spcAft>
              <a:spcPct val="15000"/>
            </a:spcAft>
            <a:buChar char="••"/>
          </a:pPr>
          <a:r>
            <a:rPr lang="en-IN" sz="1500" kern="1200" dirty="0" smtClean="0"/>
            <a:t>Split Single EAR into Multiple WARs</a:t>
          </a:r>
          <a:endParaRPr lang="en-IN" sz="1500" kern="1200" dirty="0"/>
        </a:p>
        <a:p>
          <a:pPr marL="114300" lvl="1" indent="-114300" algn="l" defTabSz="666750">
            <a:lnSpc>
              <a:spcPct val="90000"/>
            </a:lnSpc>
            <a:spcBef>
              <a:spcPct val="0"/>
            </a:spcBef>
            <a:spcAft>
              <a:spcPct val="15000"/>
            </a:spcAft>
            <a:buChar char="••"/>
          </a:pPr>
          <a:r>
            <a:rPr lang="en-IN" sz="1500" kern="1200" dirty="0" smtClean="0"/>
            <a:t>Use container per service like Docker</a:t>
          </a:r>
          <a:endParaRPr lang="en-IN" sz="1500" kern="1200" dirty="0"/>
        </a:p>
        <a:p>
          <a:pPr marL="114300" lvl="1" indent="-114300" algn="l" defTabSz="666750">
            <a:lnSpc>
              <a:spcPct val="90000"/>
            </a:lnSpc>
            <a:spcBef>
              <a:spcPct val="0"/>
            </a:spcBef>
            <a:spcAft>
              <a:spcPct val="15000"/>
            </a:spcAft>
            <a:buChar char="••"/>
          </a:pPr>
          <a:r>
            <a:rPr lang="en-IN" sz="1500" kern="1200" dirty="0" smtClean="0"/>
            <a:t>Build Deploy and Manage Independently </a:t>
          </a:r>
          <a:endParaRPr lang="en-IN" sz="1500" kern="1200" dirty="0"/>
        </a:p>
      </dsp:txBody>
      <dsp:txXfrm>
        <a:off x="0" y="338674"/>
        <a:ext cx="5668433" cy="1086750"/>
      </dsp:txXfrm>
    </dsp:sp>
    <dsp:sp modelId="{09F90276-4D96-4596-B329-60A2DF9CD997}">
      <dsp:nvSpPr>
        <dsp:cNvPr id="0" name=""/>
        <dsp:cNvSpPr/>
      </dsp:nvSpPr>
      <dsp:spPr>
        <a:xfrm>
          <a:off x="283421" y="117274"/>
          <a:ext cx="3967903" cy="442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977" tIns="0" rIns="149977" bIns="0" numCol="1" spcCol="1270" anchor="ctr" anchorCtr="0">
          <a:noAutofit/>
        </a:bodyPr>
        <a:lstStyle/>
        <a:p>
          <a:pPr lvl="0" algn="l" defTabSz="666750">
            <a:lnSpc>
              <a:spcPct val="90000"/>
            </a:lnSpc>
            <a:spcBef>
              <a:spcPct val="0"/>
            </a:spcBef>
            <a:spcAft>
              <a:spcPct val="35000"/>
            </a:spcAft>
          </a:pPr>
          <a:r>
            <a:rPr lang="en-IN" sz="1500" kern="1200" dirty="0" smtClean="0"/>
            <a:t>Step 1 – Application Refactoring </a:t>
          </a:r>
          <a:endParaRPr lang="en-IN" sz="1500" kern="1200" dirty="0"/>
        </a:p>
      </dsp:txBody>
      <dsp:txXfrm>
        <a:off x="305037" y="138890"/>
        <a:ext cx="3924671" cy="399568"/>
      </dsp:txXfrm>
    </dsp:sp>
    <dsp:sp modelId="{969F67A7-75FE-435C-B9E1-EF00B1B466B9}">
      <dsp:nvSpPr>
        <dsp:cNvPr id="0" name=""/>
        <dsp:cNvSpPr/>
      </dsp:nvSpPr>
      <dsp:spPr>
        <a:xfrm>
          <a:off x="0" y="1727824"/>
          <a:ext cx="5668433" cy="1275750"/>
        </a:xfrm>
        <a:prstGeom prst="rect">
          <a:avLst/>
        </a:prstGeom>
        <a:solidFill>
          <a:schemeClr val="lt1">
            <a:alpha val="90000"/>
            <a:hueOff val="0"/>
            <a:satOff val="0"/>
            <a:lumOff val="0"/>
            <a:alphaOff val="0"/>
          </a:schemeClr>
        </a:solidFill>
        <a:ln w="25400" cap="flat" cmpd="sng" algn="ctr">
          <a:solidFill>
            <a:schemeClr val="accent2">
              <a:hueOff val="-5512365"/>
              <a:satOff val="43496"/>
              <a:lumOff val="-6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33" tIns="312420" rIns="439933" bIns="106680" numCol="1" spcCol="1270" anchor="t" anchorCtr="0">
          <a:noAutofit/>
        </a:bodyPr>
        <a:lstStyle/>
        <a:p>
          <a:pPr marL="114300" lvl="1" indent="-114300" algn="l" defTabSz="666750">
            <a:lnSpc>
              <a:spcPct val="90000"/>
            </a:lnSpc>
            <a:spcBef>
              <a:spcPct val="0"/>
            </a:spcBef>
            <a:spcAft>
              <a:spcPct val="15000"/>
            </a:spcAft>
            <a:buChar char="••"/>
          </a:pPr>
          <a:r>
            <a:rPr lang="en-IN" sz="1500" kern="1200" dirty="0" smtClean="0"/>
            <a:t>Refactor the WARs to even more granular levels</a:t>
          </a:r>
          <a:endParaRPr lang="en-IN" sz="1500" kern="1200" dirty="0"/>
        </a:p>
        <a:p>
          <a:pPr marL="114300" lvl="1" indent="-114300" algn="l" defTabSz="666750">
            <a:lnSpc>
              <a:spcPct val="90000"/>
            </a:lnSpc>
            <a:spcBef>
              <a:spcPct val="0"/>
            </a:spcBef>
            <a:spcAft>
              <a:spcPct val="15000"/>
            </a:spcAft>
            <a:buChar char="••"/>
          </a:pPr>
          <a:r>
            <a:rPr lang="en-IN" sz="1500" kern="1200" dirty="0" smtClean="0"/>
            <a:t>Untangling each REST or simple JMS service and then deploy each service as single   WAR</a:t>
          </a:r>
          <a:endParaRPr lang="en-IN" sz="1500" kern="1200" dirty="0"/>
        </a:p>
        <a:p>
          <a:pPr marL="114300" lvl="1" indent="-114300" algn="l" defTabSz="666750">
            <a:lnSpc>
              <a:spcPct val="90000"/>
            </a:lnSpc>
            <a:spcBef>
              <a:spcPct val="0"/>
            </a:spcBef>
            <a:spcAft>
              <a:spcPct val="15000"/>
            </a:spcAft>
            <a:buChar char="••"/>
          </a:pPr>
          <a:r>
            <a:rPr lang="en-IN" sz="1500" kern="1200" dirty="0" smtClean="0"/>
            <a:t>Refactor Servlets, EJB and SOAP services </a:t>
          </a:r>
          <a:endParaRPr lang="en-IN" sz="1500" kern="1200" dirty="0"/>
        </a:p>
      </dsp:txBody>
      <dsp:txXfrm>
        <a:off x="0" y="1727824"/>
        <a:ext cx="5668433" cy="1275750"/>
      </dsp:txXfrm>
    </dsp:sp>
    <dsp:sp modelId="{168B2AC4-AB52-47A6-93DF-3A51994B861C}">
      <dsp:nvSpPr>
        <dsp:cNvPr id="0" name=""/>
        <dsp:cNvSpPr/>
      </dsp:nvSpPr>
      <dsp:spPr>
        <a:xfrm>
          <a:off x="283421" y="1506424"/>
          <a:ext cx="3967903" cy="442800"/>
        </a:xfrm>
        <a:prstGeom prst="roundRect">
          <a:avLst/>
        </a:prstGeom>
        <a:solidFill>
          <a:schemeClr val="accent2">
            <a:hueOff val="-5512365"/>
            <a:satOff val="43496"/>
            <a:lumOff val="-6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977" tIns="0" rIns="149977" bIns="0" numCol="1" spcCol="1270" anchor="ctr" anchorCtr="0">
          <a:noAutofit/>
        </a:bodyPr>
        <a:lstStyle/>
        <a:p>
          <a:pPr lvl="0" algn="l" defTabSz="666750">
            <a:lnSpc>
              <a:spcPct val="90000"/>
            </a:lnSpc>
            <a:spcBef>
              <a:spcPct val="0"/>
            </a:spcBef>
            <a:spcAft>
              <a:spcPct val="35000"/>
            </a:spcAft>
          </a:pPr>
          <a:r>
            <a:rPr lang="en-IN" sz="1500" kern="1200" dirty="0" smtClean="0"/>
            <a:t>Step 2 – Code Refactoring </a:t>
          </a:r>
          <a:endParaRPr lang="en-IN" sz="1500" kern="1200" dirty="0"/>
        </a:p>
      </dsp:txBody>
      <dsp:txXfrm>
        <a:off x="305037" y="1528040"/>
        <a:ext cx="3924671" cy="399568"/>
      </dsp:txXfrm>
    </dsp:sp>
    <dsp:sp modelId="{06FEA19B-C729-4EED-BA46-9AB163E693A1}">
      <dsp:nvSpPr>
        <dsp:cNvPr id="0" name=""/>
        <dsp:cNvSpPr/>
      </dsp:nvSpPr>
      <dsp:spPr>
        <a:xfrm>
          <a:off x="0" y="3305974"/>
          <a:ext cx="5668433" cy="1275750"/>
        </a:xfrm>
        <a:prstGeom prst="rect">
          <a:avLst/>
        </a:prstGeom>
        <a:solidFill>
          <a:schemeClr val="lt1">
            <a:alpha val="90000"/>
            <a:hueOff val="0"/>
            <a:satOff val="0"/>
            <a:lumOff val="0"/>
            <a:alphaOff val="0"/>
          </a:schemeClr>
        </a:solidFill>
        <a:ln w="25400" cap="flat" cmpd="sng" algn="ctr">
          <a:solidFill>
            <a:schemeClr val="accent2">
              <a:hueOff val="-11024729"/>
              <a:satOff val="86992"/>
              <a:lumOff val="-1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933" tIns="312420" rIns="439933" bIns="106680" numCol="1" spcCol="1270" anchor="t" anchorCtr="0">
          <a:noAutofit/>
        </a:bodyPr>
        <a:lstStyle/>
        <a:p>
          <a:pPr marL="114300" lvl="1" indent="-114300" algn="l" defTabSz="666750">
            <a:lnSpc>
              <a:spcPct val="90000"/>
            </a:lnSpc>
            <a:spcBef>
              <a:spcPct val="0"/>
            </a:spcBef>
            <a:spcAft>
              <a:spcPct val="15000"/>
            </a:spcAft>
            <a:buChar char="••"/>
          </a:pPr>
          <a:r>
            <a:rPr lang="en-IN" sz="1500" kern="1200" dirty="0" smtClean="0"/>
            <a:t>Isolated "island" of a few tables joined by relationships</a:t>
          </a:r>
          <a:endParaRPr lang="en-IN" sz="1500" kern="1200" dirty="0"/>
        </a:p>
        <a:p>
          <a:pPr marL="114300" lvl="1" indent="-114300" algn="l" defTabSz="666750">
            <a:lnSpc>
              <a:spcPct val="90000"/>
            </a:lnSpc>
            <a:spcBef>
              <a:spcPct val="0"/>
            </a:spcBef>
            <a:spcAft>
              <a:spcPct val="15000"/>
            </a:spcAft>
            <a:buChar char="••"/>
          </a:pPr>
          <a:r>
            <a:rPr lang="en-IN" sz="1500" kern="1200" dirty="0" smtClean="0"/>
            <a:t>Table de-normalisation </a:t>
          </a:r>
          <a:endParaRPr lang="en-IN" sz="1500" kern="1200" dirty="0"/>
        </a:p>
        <a:p>
          <a:pPr marL="114300" lvl="1" indent="-114300" algn="l" defTabSz="666750">
            <a:lnSpc>
              <a:spcPct val="90000"/>
            </a:lnSpc>
            <a:spcBef>
              <a:spcPct val="0"/>
            </a:spcBef>
            <a:spcAft>
              <a:spcPct val="15000"/>
            </a:spcAft>
            <a:buChar char="••"/>
          </a:pPr>
          <a:r>
            <a:rPr lang="en-IN" sz="1500" kern="1200" dirty="0" smtClean="0"/>
            <a:t>Create new services to access data from various databases</a:t>
          </a:r>
          <a:endParaRPr lang="en-IN" sz="1500" kern="1200" dirty="0"/>
        </a:p>
      </dsp:txBody>
      <dsp:txXfrm>
        <a:off x="0" y="3305974"/>
        <a:ext cx="5668433" cy="1275750"/>
      </dsp:txXfrm>
    </dsp:sp>
    <dsp:sp modelId="{C6F680E5-CE8B-4C13-9F9B-479BD5E8AC79}">
      <dsp:nvSpPr>
        <dsp:cNvPr id="0" name=""/>
        <dsp:cNvSpPr/>
      </dsp:nvSpPr>
      <dsp:spPr>
        <a:xfrm>
          <a:off x="283421" y="3084575"/>
          <a:ext cx="3967903" cy="442800"/>
        </a:xfrm>
        <a:prstGeom prst="roundRect">
          <a:avLst/>
        </a:prstGeom>
        <a:solidFill>
          <a:schemeClr val="accent2">
            <a:hueOff val="-11024729"/>
            <a:satOff val="86992"/>
            <a:lumOff val="-1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977" tIns="0" rIns="149977" bIns="0" numCol="1" spcCol="1270" anchor="ctr" anchorCtr="0">
          <a:noAutofit/>
        </a:bodyPr>
        <a:lstStyle/>
        <a:p>
          <a:pPr lvl="0" algn="l" defTabSz="666750">
            <a:lnSpc>
              <a:spcPct val="90000"/>
            </a:lnSpc>
            <a:spcBef>
              <a:spcPct val="0"/>
            </a:spcBef>
            <a:spcAft>
              <a:spcPct val="35000"/>
            </a:spcAft>
          </a:pPr>
          <a:r>
            <a:rPr lang="en-IN" sz="1500" kern="1200" dirty="0" smtClean="0"/>
            <a:t>Step 3 – Data Refactoring </a:t>
          </a:r>
          <a:endParaRPr lang="en-IN" sz="1500" kern="1200" dirty="0"/>
        </a:p>
      </dsp:txBody>
      <dsp:txXfrm>
        <a:off x="305037" y="3106191"/>
        <a:ext cx="3924671"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AF1E3-8750-48A7-BA94-7C3BB5BDD032}">
      <dsp:nvSpPr>
        <dsp:cNvPr id="0" name=""/>
        <dsp:cNvSpPr/>
      </dsp:nvSpPr>
      <dsp:spPr>
        <a:xfrm>
          <a:off x="2" y="212211"/>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dirty="0" smtClean="0"/>
            <a:t>Unit Testing </a:t>
          </a:r>
          <a:endParaRPr lang="en-IN" sz="1100" kern="1200" dirty="0"/>
        </a:p>
      </dsp:txBody>
      <dsp:txXfrm>
        <a:off x="2" y="212211"/>
        <a:ext cx="1256115" cy="380615"/>
      </dsp:txXfrm>
    </dsp:sp>
    <dsp:sp modelId="{B5199D49-CB17-42A7-9451-7CA72A6E0FBC}">
      <dsp:nvSpPr>
        <dsp:cNvPr id="0" name=""/>
        <dsp:cNvSpPr/>
      </dsp:nvSpPr>
      <dsp:spPr>
        <a:xfrm>
          <a:off x="2364"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Testing the Refactored services</a:t>
          </a:r>
          <a:endParaRPr lang="en-IN" sz="1100" kern="1200" dirty="0"/>
        </a:p>
        <a:p>
          <a:pPr marL="57150" lvl="1" indent="-57150" algn="l" defTabSz="488950">
            <a:lnSpc>
              <a:spcPct val="90000"/>
            </a:lnSpc>
            <a:spcBef>
              <a:spcPct val="0"/>
            </a:spcBef>
            <a:spcAft>
              <a:spcPct val="15000"/>
            </a:spcAft>
            <a:buChar char="••"/>
          </a:pPr>
          <a:r>
            <a:rPr lang="en-IN" sz="1100" kern="1200" dirty="0" smtClean="0"/>
            <a:t>Test the domain</a:t>
          </a:r>
          <a:endParaRPr lang="en-IN" sz="1100" kern="1200" dirty="0"/>
        </a:p>
        <a:p>
          <a:pPr marL="57150" lvl="1" indent="-57150" algn="l" defTabSz="488950">
            <a:lnSpc>
              <a:spcPct val="90000"/>
            </a:lnSpc>
            <a:spcBef>
              <a:spcPct val="0"/>
            </a:spcBef>
            <a:spcAft>
              <a:spcPct val="15000"/>
            </a:spcAft>
            <a:buChar char="••"/>
          </a:pPr>
          <a:r>
            <a:rPr lang="en-IN" sz="1100" kern="1200" dirty="0" smtClean="0"/>
            <a:t>Maximise Code coverage</a:t>
          </a:r>
          <a:endParaRPr lang="en-IN" sz="1100" kern="1200" dirty="0"/>
        </a:p>
      </dsp:txBody>
      <dsp:txXfrm>
        <a:off x="2364" y="594262"/>
        <a:ext cx="1256115" cy="1256866"/>
      </dsp:txXfrm>
    </dsp:sp>
    <dsp:sp modelId="{934FF318-42B2-4626-AF03-BD8967099C50}">
      <dsp:nvSpPr>
        <dsp:cNvPr id="0" name=""/>
        <dsp:cNvSpPr/>
      </dsp:nvSpPr>
      <dsp:spPr>
        <a:xfrm>
          <a:off x="1434336" y="213646"/>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dirty="0" smtClean="0"/>
            <a:t>Contract Test Layer</a:t>
          </a:r>
          <a:endParaRPr lang="en-IN" sz="1100" kern="1200" dirty="0"/>
        </a:p>
      </dsp:txBody>
      <dsp:txXfrm>
        <a:off x="1434336" y="213646"/>
        <a:ext cx="1256115" cy="380615"/>
      </dsp:txXfrm>
    </dsp:sp>
    <dsp:sp modelId="{FDEE8CC8-7786-413B-A5CF-1FEDBBDAD6A8}">
      <dsp:nvSpPr>
        <dsp:cNvPr id="0" name=""/>
        <dsp:cNvSpPr/>
      </dsp:nvSpPr>
      <dsp:spPr>
        <a:xfrm>
          <a:off x="1434336"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End Point Service</a:t>
          </a:r>
          <a:endParaRPr lang="en-IN" sz="1100" kern="1200" dirty="0"/>
        </a:p>
        <a:p>
          <a:pPr marL="57150" lvl="1" indent="-57150" algn="l" defTabSz="488950">
            <a:lnSpc>
              <a:spcPct val="90000"/>
            </a:lnSpc>
            <a:spcBef>
              <a:spcPct val="0"/>
            </a:spcBef>
            <a:spcAft>
              <a:spcPct val="15000"/>
            </a:spcAft>
            <a:buChar char="••"/>
          </a:pPr>
          <a:r>
            <a:rPr lang="en-IN" sz="1100" kern="1200" dirty="0" smtClean="0"/>
            <a:t>Black box testing</a:t>
          </a:r>
          <a:endParaRPr lang="en-IN" sz="1100" kern="1200" dirty="0"/>
        </a:p>
        <a:p>
          <a:pPr marL="57150" lvl="1" indent="-57150" algn="l" defTabSz="488950">
            <a:lnSpc>
              <a:spcPct val="90000"/>
            </a:lnSpc>
            <a:spcBef>
              <a:spcPct val="0"/>
            </a:spcBef>
            <a:spcAft>
              <a:spcPct val="15000"/>
            </a:spcAft>
            <a:buChar char="••"/>
          </a:pPr>
          <a:r>
            <a:rPr lang="en-IN" sz="1100" kern="1200" dirty="0" smtClean="0"/>
            <a:t>Response Testing </a:t>
          </a:r>
          <a:endParaRPr lang="en-IN" sz="1100" kern="1200" dirty="0"/>
        </a:p>
        <a:p>
          <a:pPr marL="57150" lvl="1" indent="-57150" algn="l" defTabSz="488950">
            <a:lnSpc>
              <a:spcPct val="90000"/>
            </a:lnSpc>
            <a:spcBef>
              <a:spcPct val="0"/>
            </a:spcBef>
            <a:spcAft>
              <a:spcPct val="15000"/>
            </a:spcAft>
            <a:buChar char="••"/>
          </a:pPr>
          <a:r>
            <a:rPr lang="en-IN" sz="1100" kern="1200" dirty="0" smtClean="0"/>
            <a:t>Dependency Testing </a:t>
          </a:r>
          <a:endParaRPr lang="en-IN" sz="1100" kern="1200" dirty="0"/>
        </a:p>
      </dsp:txBody>
      <dsp:txXfrm>
        <a:off x="1434336" y="594262"/>
        <a:ext cx="1256115" cy="1256866"/>
      </dsp:txXfrm>
    </dsp:sp>
    <dsp:sp modelId="{8E19C7A8-432A-4251-AC84-E39500181B22}">
      <dsp:nvSpPr>
        <dsp:cNvPr id="0" name=""/>
        <dsp:cNvSpPr/>
      </dsp:nvSpPr>
      <dsp:spPr>
        <a:xfrm>
          <a:off x="2866308" y="213646"/>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dirty="0" smtClean="0"/>
            <a:t>E2E Integration</a:t>
          </a:r>
          <a:endParaRPr lang="en-IN" sz="1100" kern="1200" dirty="0"/>
        </a:p>
      </dsp:txBody>
      <dsp:txXfrm>
        <a:off x="2866308" y="213646"/>
        <a:ext cx="1256115" cy="380615"/>
      </dsp:txXfrm>
    </dsp:sp>
    <dsp:sp modelId="{24ADF681-7553-479B-92A9-B1080F668D8F}">
      <dsp:nvSpPr>
        <dsp:cNvPr id="0" name=""/>
        <dsp:cNvSpPr/>
      </dsp:nvSpPr>
      <dsp:spPr>
        <a:xfrm>
          <a:off x="2866308"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E2E user journey testing </a:t>
          </a:r>
          <a:endParaRPr lang="en-IN" sz="1100" kern="1200" dirty="0"/>
        </a:p>
        <a:p>
          <a:pPr marL="57150" lvl="1" indent="-57150" algn="l" defTabSz="488950">
            <a:lnSpc>
              <a:spcPct val="90000"/>
            </a:lnSpc>
            <a:spcBef>
              <a:spcPct val="0"/>
            </a:spcBef>
            <a:spcAft>
              <a:spcPct val="15000"/>
            </a:spcAft>
            <a:buChar char="••"/>
          </a:pPr>
          <a:r>
            <a:rPr lang="en-IN" sz="1100" kern="1200" dirty="0" smtClean="0"/>
            <a:t>Testing E2E integration use case between the services</a:t>
          </a:r>
          <a:endParaRPr lang="en-IN" sz="1100" kern="1200" dirty="0"/>
        </a:p>
      </dsp:txBody>
      <dsp:txXfrm>
        <a:off x="2866308" y="594262"/>
        <a:ext cx="1256115" cy="1256866"/>
      </dsp:txXfrm>
    </dsp:sp>
    <dsp:sp modelId="{E19F6A79-52AE-406A-867B-FD72F787D261}">
      <dsp:nvSpPr>
        <dsp:cNvPr id="0" name=""/>
        <dsp:cNvSpPr/>
      </dsp:nvSpPr>
      <dsp:spPr>
        <a:xfrm>
          <a:off x="4298280" y="213646"/>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smtClean="0"/>
            <a:t>Consumer Driven </a:t>
          </a:r>
          <a:r>
            <a:rPr lang="en-IN" sz="1100" kern="1200" dirty="0" smtClean="0"/>
            <a:t>Contract Testing</a:t>
          </a:r>
          <a:endParaRPr lang="en-IN" sz="1100" kern="1200" dirty="0"/>
        </a:p>
      </dsp:txBody>
      <dsp:txXfrm>
        <a:off x="4298280" y="213646"/>
        <a:ext cx="1256115" cy="380615"/>
      </dsp:txXfrm>
    </dsp:sp>
    <dsp:sp modelId="{8647F2A5-14E6-42CD-9498-A7D2E89F92BB}">
      <dsp:nvSpPr>
        <dsp:cNvPr id="0" name=""/>
        <dsp:cNvSpPr/>
      </dsp:nvSpPr>
      <dsp:spPr>
        <a:xfrm>
          <a:off x="4298280"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Identify the external Testing </a:t>
          </a:r>
          <a:endParaRPr lang="en-IN" sz="1100" kern="1200" dirty="0"/>
        </a:p>
        <a:p>
          <a:pPr marL="57150" lvl="1" indent="-57150" algn="l" defTabSz="488950">
            <a:lnSpc>
              <a:spcPct val="90000"/>
            </a:lnSpc>
            <a:spcBef>
              <a:spcPct val="0"/>
            </a:spcBef>
            <a:spcAft>
              <a:spcPct val="15000"/>
            </a:spcAft>
            <a:buChar char="••"/>
          </a:pPr>
          <a:r>
            <a:rPr lang="en-IN" sz="1100" kern="1200" dirty="0" smtClean="0"/>
            <a:t>E2E External system testing </a:t>
          </a:r>
          <a:endParaRPr lang="en-IN" sz="1100" kern="1200" dirty="0"/>
        </a:p>
      </dsp:txBody>
      <dsp:txXfrm>
        <a:off x="4298280" y="594262"/>
        <a:ext cx="1256115" cy="1256866"/>
      </dsp:txXfrm>
    </dsp:sp>
    <dsp:sp modelId="{F8CD3D41-414E-43F4-9F82-FFAA85123DEE}">
      <dsp:nvSpPr>
        <dsp:cNvPr id="0" name=""/>
        <dsp:cNvSpPr/>
      </dsp:nvSpPr>
      <dsp:spPr>
        <a:xfrm>
          <a:off x="5730252" y="213646"/>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dirty="0" smtClean="0"/>
            <a:t>UI Testing </a:t>
          </a:r>
          <a:endParaRPr lang="en-IN" sz="1100" kern="1200" dirty="0"/>
        </a:p>
      </dsp:txBody>
      <dsp:txXfrm>
        <a:off x="5730252" y="213646"/>
        <a:ext cx="1256115" cy="380615"/>
      </dsp:txXfrm>
    </dsp:sp>
    <dsp:sp modelId="{F374D55D-D93C-4E4F-8C96-EF9923B305C3}">
      <dsp:nvSpPr>
        <dsp:cNvPr id="0" name=""/>
        <dsp:cNvSpPr/>
      </dsp:nvSpPr>
      <dsp:spPr>
        <a:xfrm>
          <a:off x="5730252"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E2E use Journey driven through UI</a:t>
          </a:r>
          <a:endParaRPr lang="en-IN" sz="1100" kern="1200" dirty="0"/>
        </a:p>
        <a:p>
          <a:pPr marL="57150" lvl="1" indent="-57150" algn="l" defTabSz="488950">
            <a:lnSpc>
              <a:spcPct val="90000"/>
            </a:lnSpc>
            <a:spcBef>
              <a:spcPct val="0"/>
            </a:spcBef>
            <a:spcAft>
              <a:spcPct val="15000"/>
            </a:spcAft>
            <a:buChar char="••"/>
          </a:pPr>
          <a:r>
            <a:rPr lang="en-IN" sz="1100" kern="1200" dirty="0" smtClean="0"/>
            <a:t>Include 3</a:t>
          </a:r>
          <a:r>
            <a:rPr lang="en-IN" sz="1100" kern="1200" baseline="30000" dirty="0" smtClean="0"/>
            <a:t>rd</a:t>
          </a:r>
          <a:r>
            <a:rPr lang="en-IN" sz="1100" kern="1200" dirty="0" smtClean="0"/>
            <a:t> party External Integration</a:t>
          </a:r>
          <a:endParaRPr lang="en-IN" sz="1100" kern="1200" dirty="0"/>
        </a:p>
      </dsp:txBody>
      <dsp:txXfrm>
        <a:off x="5730252" y="594262"/>
        <a:ext cx="1256115" cy="1256866"/>
      </dsp:txXfrm>
    </dsp:sp>
    <dsp:sp modelId="{B27A0D74-2485-4130-9FBA-6E4A0E0489E4}">
      <dsp:nvSpPr>
        <dsp:cNvPr id="0" name=""/>
        <dsp:cNvSpPr/>
      </dsp:nvSpPr>
      <dsp:spPr>
        <a:xfrm>
          <a:off x="7162224" y="213646"/>
          <a:ext cx="1256115" cy="3806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8232" tIns="44704" rIns="78232" bIns="44704" numCol="1" spcCol="1270" anchor="ctr" anchorCtr="0">
          <a:noAutofit/>
        </a:bodyPr>
        <a:lstStyle/>
        <a:p>
          <a:pPr lvl="0" algn="ctr" defTabSz="488950">
            <a:lnSpc>
              <a:spcPct val="90000"/>
            </a:lnSpc>
            <a:spcBef>
              <a:spcPct val="0"/>
            </a:spcBef>
            <a:spcAft>
              <a:spcPct val="35000"/>
            </a:spcAft>
          </a:pPr>
          <a:r>
            <a:rPr lang="en-IN" sz="1100" kern="1200" dirty="0" smtClean="0"/>
            <a:t>Other Details </a:t>
          </a:r>
          <a:endParaRPr lang="en-IN" sz="1100" kern="1200" dirty="0"/>
        </a:p>
      </dsp:txBody>
      <dsp:txXfrm>
        <a:off x="7162224" y="213646"/>
        <a:ext cx="1256115" cy="380615"/>
      </dsp:txXfrm>
    </dsp:sp>
    <dsp:sp modelId="{D80BD8F1-8B6A-4F71-9E81-B325857DD43A}">
      <dsp:nvSpPr>
        <dsp:cNvPr id="0" name=""/>
        <dsp:cNvSpPr/>
      </dsp:nvSpPr>
      <dsp:spPr>
        <a:xfrm>
          <a:off x="7162224" y="594262"/>
          <a:ext cx="1256115" cy="125686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dirty="0" smtClean="0"/>
            <a:t>NFR Testing</a:t>
          </a:r>
          <a:endParaRPr lang="en-IN" sz="1100" kern="1200" dirty="0"/>
        </a:p>
        <a:p>
          <a:pPr marL="57150" lvl="1" indent="-57150" algn="l" defTabSz="488950">
            <a:lnSpc>
              <a:spcPct val="90000"/>
            </a:lnSpc>
            <a:spcBef>
              <a:spcPct val="0"/>
            </a:spcBef>
            <a:spcAft>
              <a:spcPct val="15000"/>
            </a:spcAft>
            <a:buChar char="••"/>
          </a:pPr>
          <a:r>
            <a:rPr lang="en-IN" sz="1100" kern="1200" dirty="0" smtClean="0"/>
            <a:t>Logging</a:t>
          </a:r>
          <a:endParaRPr lang="en-IN" sz="1100" kern="1200" dirty="0"/>
        </a:p>
        <a:p>
          <a:pPr marL="57150" lvl="1" indent="-57150" algn="l" defTabSz="488950">
            <a:lnSpc>
              <a:spcPct val="90000"/>
            </a:lnSpc>
            <a:spcBef>
              <a:spcPct val="0"/>
            </a:spcBef>
            <a:spcAft>
              <a:spcPct val="15000"/>
            </a:spcAft>
            <a:buChar char="••"/>
          </a:pPr>
          <a:r>
            <a:rPr lang="en-IN" sz="1100" kern="1200" dirty="0" smtClean="0"/>
            <a:t>Inter service Effects</a:t>
          </a:r>
          <a:endParaRPr lang="en-IN" sz="1100" kern="1200" dirty="0"/>
        </a:p>
        <a:p>
          <a:pPr marL="57150" lvl="1" indent="-57150" algn="l" defTabSz="488950">
            <a:lnSpc>
              <a:spcPct val="90000"/>
            </a:lnSpc>
            <a:spcBef>
              <a:spcPct val="0"/>
            </a:spcBef>
            <a:spcAft>
              <a:spcPct val="15000"/>
            </a:spcAft>
            <a:buChar char="••"/>
          </a:pPr>
          <a:r>
            <a:rPr lang="en-IN" sz="1100" kern="1200" dirty="0" smtClean="0"/>
            <a:t>Right error handling</a:t>
          </a:r>
          <a:endParaRPr lang="en-IN" sz="1100" kern="1200" dirty="0"/>
        </a:p>
        <a:p>
          <a:pPr marL="57150" lvl="1" indent="-57150" algn="l" defTabSz="488950">
            <a:lnSpc>
              <a:spcPct val="90000"/>
            </a:lnSpc>
            <a:spcBef>
              <a:spcPct val="0"/>
            </a:spcBef>
            <a:spcAft>
              <a:spcPct val="15000"/>
            </a:spcAft>
            <a:buChar char="••"/>
          </a:pPr>
          <a:r>
            <a:rPr lang="en-IN" sz="1100" kern="1200" dirty="0" smtClean="0"/>
            <a:t>Look &amp; Feel</a:t>
          </a:r>
          <a:endParaRPr lang="en-IN" sz="1100" kern="1200" dirty="0"/>
        </a:p>
      </dsp:txBody>
      <dsp:txXfrm>
        <a:off x="7162224" y="594262"/>
        <a:ext cx="1256115" cy="1256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958CBA-A2E0-4F8B-806E-11C5A9F7F5F9}">
      <dsp:nvSpPr>
        <dsp:cNvPr id="0" name=""/>
        <dsp:cNvSpPr/>
      </dsp:nvSpPr>
      <dsp:spPr>
        <a:xfrm>
          <a:off x="1243041" y="551946"/>
          <a:ext cx="1443754" cy="1443754"/>
        </a:xfrm>
        <a:prstGeom prst="ellipse">
          <a:avLst/>
        </a:prstGeom>
        <a:solidFill>
          <a:srgbClr val="FFFFFF">
            <a:alpha val="50000"/>
            <a:hueOff val="0"/>
            <a:satOff val="0"/>
            <a:lumOff val="0"/>
            <a:alphaOff val="0"/>
          </a:srgbClr>
        </a:solidFill>
        <a:ln w="25400" cap="flat" cmpd="sng" algn="ctr">
          <a:solidFill>
            <a:srgbClr val="CC0099"/>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CC0099"/>
              </a:solidFill>
              <a:latin typeface="Tele-GroteskNor"/>
              <a:ea typeface="+mn-ea"/>
              <a:cs typeface="+mn-cs"/>
            </a:rPr>
            <a:t>Problem Statement</a:t>
          </a:r>
          <a:endParaRPr lang="en-US" sz="1400" kern="1200" dirty="0">
            <a:solidFill>
              <a:srgbClr val="CC0099"/>
            </a:solidFill>
            <a:latin typeface="Tele-GroteskNor"/>
            <a:ea typeface="+mn-ea"/>
            <a:cs typeface="+mn-cs"/>
          </a:endParaRPr>
        </a:p>
      </dsp:txBody>
      <dsp:txXfrm>
        <a:off x="1454474" y="763379"/>
        <a:ext cx="1020888" cy="1020888"/>
      </dsp:txXfrm>
    </dsp:sp>
    <dsp:sp modelId="{7E0B7F96-E1EF-43A5-AA77-B5C445C6EFDA}">
      <dsp:nvSpPr>
        <dsp:cNvPr id="0" name=""/>
        <dsp:cNvSpPr/>
      </dsp:nvSpPr>
      <dsp:spPr>
        <a:xfrm>
          <a:off x="1603979" y="-27330"/>
          <a:ext cx="721877" cy="721877"/>
        </a:xfrm>
        <a:prstGeom prst="ellipse">
          <a:avLst/>
        </a:prstGeom>
        <a:solidFill>
          <a:srgbClr val="FFFFFF">
            <a:alpha val="50000"/>
            <a:hueOff val="0"/>
            <a:satOff val="0"/>
            <a:lumOff val="0"/>
            <a:alphaOff val="0"/>
          </a:srgbClr>
        </a:solidFill>
        <a:ln w="25400" cap="flat" cmpd="sng" algn="ctr">
          <a:solidFill>
            <a:srgbClr val="CC0099"/>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algn="ctr" defTabSz="702138" rtl="0" eaLnBrk="1" latinLnBrk="0" hangingPunct="1">
            <a:lnSpc>
              <a:spcPct val="90000"/>
            </a:lnSpc>
            <a:spcBef>
              <a:spcPct val="0"/>
            </a:spcBef>
            <a:spcAft>
              <a:spcPct val="35000"/>
            </a:spcAft>
          </a:pPr>
          <a:r>
            <a:rPr lang="en-US" sz="700" kern="1200" dirty="0">
              <a:solidFill>
                <a:srgbClr val="000000"/>
              </a:solidFill>
              <a:latin typeface="Arial" panose="020B0604020202020204" pitchFamily="34" charset="0"/>
              <a:ea typeface="+mn-ea"/>
              <a:cs typeface="Arial" panose="020B0604020202020204" pitchFamily="34" charset="0"/>
            </a:rPr>
            <a:t>Cost Reduction</a:t>
          </a:r>
        </a:p>
      </dsp:txBody>
      <dsp:txXfrm>
        <a:off x="1709695" y="78386"/>
        <a:ext cx="510445" cy="510445"/>
      </dsp:txXfrm>
    </dsp:sp>
    <dsp:sp modelId="{C7891986-6D57-4ACA-ADBB-69A19C1160A1}">
      <dsp:nvSpPr>
        <dsp:cNvPr id="0" name=""/>
        <dsp:cNvSpPr/>
      </dsp:nvSpPr>
      <dsp:spPr>
        <a:xfrm>
          <a:off x="2468398" y="837088"/>
          <a:ext cx="873471" cy="873471"/>
        </a:xfrm>
        <a:prstGeom prst="ellipse">
          <a:avLst/>
        </a:prstGeom>
        <a:solidFill>
          <a:schemeClr val="bg1"/>
        </a:solidFill>
        <a:ln w="25400" cap="flat" cmpd="sng" algn="ctr">
          <a:solidFill>
            <a:srgbClr val="CC0099"/>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kern="1200" dirty="0">
            <a:solidFill>
              <a:srgbClr val="000000"/>
            </a:solidFill>
            <a:latin typeface="Tele-GroteskNor"/>
            <a:ea typeface="+mn-ea"/>
            <a:cs typeface="+mn-cs"/>
          </a:endParaRPr>
        </a:p>
      </dsp:txBody>
      <dsp:txXfrm>
        <a:off x="2596315" y="965005"/>
        <a:ext cx="617637" cy="617637"/>
      </dsp:txXfrm>
    </dsp:sp>
    <dsp:sp modelId="{666E2BF5-BD2F-4C39-81DB-917ABCC3AC5D}">
      <dsp:nvSpPr>
        <dsp:cNvPr id="0" name=""/>
        <dsp:cNvSpPr/>
      </dsp:nvSpPr>
      <dsp:spPr>
        <a:xfrm>
          <a:off x="1522100" y="1759818"/>
          <a:ext cx="885635" cy="832230"/>
        </a:xfrm>
        <a:prstGeom prst="ellipse">
          <a:avLst/>
        </a:prstGeom>
        <a:solidFill>
          <a:srgbClr val="FFFFFF">
            <a:alpha val="50000"/>
            <a:hueOff val="0"/>
            <a:satOff val="0"/>
            <a:lumOff val="0"/>
            <a:alphaOff val="0"/>
          </a:srgbClr>
        </a:solidFill>
        <a:ln w="25400" cap="flat" cmpd="sng" algn="ctr">
          <a:solidFill>
            <a:srgbClr val="CC0099"/>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algn="ctr" defTabSz="702138" rtl="0" eaLnBrk="1" latinLnBrk="0" hangingPunct="1">
            <a:lnSpc>
              <a:spcPct val="90000"/>
            </a:lnSpc>
            <a:spcBef>
              <a:spcPct val="0"/>
            </a:spcBef>
            <a:spcAft>
              <a:spcPct val="35000"/>
            </a:spcAft>
          </a:pPr>
          <a:r>
            <a:rPr lang="en-US" sz="800" kern="1200" dirty="0">
              <a:solidFill>
                <a:srgbClr val="000000"/>
              </a:solidFill>
              <a:latin typeface="Arial" panose="020B0604020202020204" pitchFamily="34" charset="0"/>
              <a:ea typeface="+mn-ea"/>
              <a:cs typeface="Arial" panose="020B0604020202020204" pitchFamily="34" charset="0"/>
            </a:rPr>
            <a:t>Improved  Customer &amp;User Experience </a:t>
          </a:r>
        </a:p>
      </dsp:txBody>
      <dsp:txXfrm>
        <a:off x="1651798" y="1881695"/>
        <a:ext cx="626239" cy="588476"/>
      </dsp:txXfrm>
    </dsp:sp>
    <dsp:sp modelId="{F4A94D85-E9BC-4D78-BC81-D98C396F67CA}">
      <dsp:nvSpPr>
        <dsp:cNvPr id="0" name=""/>
        <dsp:cNvSpPr/>
      </dsp:nvSpPr>
      <dsp:spPr>
        <a:xfrm>
          <a:off x="587966" y="837088"/>
          <a:ext cx="873471" cy="873471"/>
        </a:xfrm>
        <a:prstGeom prst="ellipse">
          <a:avLst/>
        </a:prstGeom>
        <a:solidFill>
          <a:srgbClr val="FFFFFF">
            <a:alpha val="50000"/>
            <a:hueOff val="0"/>
            <a:satOff val="0"/>
            <a:lumOff val="0"/>
            <a:alphaOff val="0"/>
          </a:srgbClr>
        </a:solidFill>
        <a:ln w="25400" cap="flat" cmpd="sng" algn="ctr">
          <a:solidFill>
            <a:srgbClr val="CC0099"/>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0160" tIns="10160" rIns="10160" bIns="10160" numCol="1" spcCol="1270" anchor="ctr" anchorCtr="0">
          <a:noAutofit/>
        </a:bodyPr>
        <a:lstStyle/>
        <a:p>
          <a:pPr marL="0" lvl="0" algn="l" defTabSz="702138" rtl="0" eaLnBrk="1" latinLnBrk="0" hangingPunct="1">
            <a:lnSpc>
              <a:spcPct val="90000"/>
            </a:lnSpc>
            <a:spcBef>
              <a:spcPct val="0"/>
            </a:spcBef>
            <a:spcAft>
              <a:spcPct val="35000"/>
            </a:spcAft>
          </a:pPr>
          <a:r>
            <a:rPr lang="en-US" sz="800" kern="1200" dirty="0">
              <a:solidFill>
                <a:srgbClr val="000000"/>
              </a:solidFill>
              <a:latin typeface="Arial" panose="020B0604020202020204" pitchFamily="34" charset="0"/>
              <a:ea typeface="+mn-ea"/>
              <a:cs typeface="Arial" panose="020B0604020202020204" pitchFamily="34" charset="0"/>
            </a:rPr>
            <a:t>Better Inventory Planning</a:t>
          </a:r>
        </a:p>
      </dsp:txBody>
      <dsp:txXfrm>
        <a:off x="715883" y="965005"/>
        <a:ext cx="617637" cy="617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EB72-1829-43EE-8B10-1F102575A663}">
      <dsp:nvSpPr>
        <dsp:cNvPr id="0" name=""/>
        <dsp:cNvSpPr/>
      </dsp:nvSpPr>
      <dsp:spPr>
        <a:xfrm rot="5400000">
          <a:off x="5761800" y="-2506852"/>
          <a:ext cx="520558" cy="5667840"/>
        </a:xfrm>
        <a:prstGeom prst="round2SameRect">
          <a:avLst/>
        </a:prstGeom>
        <a:solidFill>
          <a:schemeClr val="accent2">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IN" sz="1050" b="0" kern="1200" dirty="0" smtClean="0"/>
            <a:t>Separating components of an application makes it less likely that an individual bug or hardware failure </a:t>
          </a:r>
          <a:endParaRPr lang="en-IN" sz="1050" b="1" kern="1200" dirty="0"/>
        </a:p>
        <a:p>
          <a:pPr marL="57150" lvl="1" indent="-57150" algn="l" defTabSz="466725" rtl="0">
            <a:lnSpc>
              <a:spcPct val="90000"/>
            </a:lnSpc>
            <a:spcBef>
              <a:spcPct val="0"/>
            </a:spcBef>
            <a:spcAft>
              <a:spcPct val="15000"/>
            </a:spcAft>
            <a:buChar char="••"/>
          </a:pPr>
          <a:r>
            <a:rPr lang="en-IN" sz="1050" b="0" kern="1200" smtClean="0"/>
            <a:t>Failed processes can be isolated, and down endpoints can be retried until reached</a:t>
          </a:r>
          <a:endParaRPr lang="en-US" sz="1050" b="0" kern="1200" dirty="0"/>
        </a:p>
      </dsp:txBody>
      <dsp:txXfrm rot="-5400000">
        <a:off x="3188159" y="92201"/>
        <a:ext cx="5642428" cy="469734"/>
      </dsp:txXfrm>
    </dsp:sp>
    <dsp:sp modelId="{40EE6188-9587-4687-8BE4-3F8C23C21D0D}">
      <dsp:nvSpPr>
        <dsp:cNvPr id="0" name=""/>
        <dsp:cNvSpPr/>
      </dsp:nvSpPr>
      <dsp:spPr>
        <a:xfrm>
          <a:off x="0" y="1718"/>
          <a:ext cx="3188160" cy="650698"/>
        </a:xfrm>
        <a:prstGeom prst="roundRect">
          <a:avLst/>
        </a:prstGeom>
        <a:solidFill>
          <a:schemeClr val="accent2">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rtl="0">
            <a:lnSpc>
              <a:spcPct val="90000"/>
            </a:lnSpc>
            <a:spcBef>
              <a:spcPct val="0"/>
            </a:spcBef>
            <a:spcAft>
              <a:spcPct val="35000"/>
            </a:spcAft>
          </a:pPr>
          <a:r>
            <a:rPr lang="en-US" sz="1400" b="1" kern="1200" dirty="0" smtClean="0"/>
            <a:t>Eliminates Single Point Of Failure</a:t>
          </a:r>
          <a:endParaRPr lang="en-IN" sz="1400" b="1" kern="1200" dirty="0"/>
        </a:p>
      </dsp:txBody>
      <dsp:txXfrm>
        <a:off x="31764" y="33482"/>
        <a:ext cx="3124632" cy="587170"/>
      </dsp:txXfrm>
    </dsp:sp>
    <dsp:sp modelId="{ACB36BE1-18B3-4C61-843E-5A762AD06E43}">
      <dsp:nvSpPr>
        <dsp:cNvPr id="0" name=""/>
        <dsp:cNvSpPr/>
      </dsp:nvSpPr>
      <dsp:spPr>
        <a:xfrm rot="5400000">
          <a:off x="5761800" y="-1823619"/>
          <a:ext cx="520558" cy="5667840"/>
        </a:xfrm>
        <a:prstGeom prst="round2SameRect">
          <a:avLst/>
        </a:prstGeom>
        <a:solidFill>
          <a:schemeClr val="accent3">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IN" sz="1050" b="0" kern="1200" smtClean="0"/>
            <a:t>DevOps can be narrowed to automate each individual service with less complexity.</a:t>
          </a:r>
          <a:endParaRPr lang="en-IN" sz="1050" kern="1200" dirty="0"/>
        </a:p>
        <a:p>
          <a:pPr marL="57150" lvl="1" indent="-57150" algn="l" defTabSz="466725">
            <a:lnSpc>
              <a:spcPct val="90000"/>
            </a:lnSpc>
            <a:spcBef>
              <a:spcPct val="0"/>
            </a:spcBef>
            <a:spcAft>
              <a:spcPct val="15000"/>
            </a:spcAft>
            <a:buChar char="••"/>
          </a:pPr>
          <a:r>
            <a:rPr lang="en-IN" sz="1050" b="0" kern="1200" dirty="0" smtClean="0"/>
            <a:t>Environments can remain consistent from development to staging to production, with less configuration management.</a:t>
          </a:r>
        </a:p>
      </dsp:txBody>
      <dsp:txXfrm rot="-5400000">
        <a:off x="3188159" y="775434"/>
        <a:ext cx="5642428" cy="469734"/>
      </dsp:txXfrm>
    </dsp:sp>
    <dsp:sp modelId="{F3C3552F-BF5F-498A-BB47-2B8799AA8DA7}">
      <dsp:nvSpPr>
        <dsp:cNvPr id="0" name=""/>
        <dsp:cNvSpPr/>
      </dsp:nvSpPr>
      <dsp:spPr>
        <a:xfrm>
          <a:off x="0" y="684951"/>
          <a:ext cx="3188160" cy="650698"/>
        </a:xfrm>
        <a:prstGeom prst="roundRect">
          <a:avLst/>
        </a:prstGeom>
        <a:solidFill>
          <a:schemeClr val="accent3">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smtClean="0"/>
            <a:t>Streamlined Orchestration</a:t>
          </a:r>
          <a:endParaRPr lang="en-IN" sz="1400" b="1" kern="1200" dirty="0"/>
        </a:p>
      </dsp:txBody>
      <dsp:txXfrm>
        <a:off x="31764" y="716715"/>
        <a:ext cx="3124632" cy="587170"/>
      </dsp:txXfrm>
    </dsp:sp>
    <dsp:sp modelId="{10004AF4-F738-4B63-BEC7-770F4DCCE75F}">
      <dsp:nvSpPr>
        <dsp:cNvPr id="0" name=""/>
        <dsp:cNvSpPr/>
      </dsp:nvSpPr>
      <dsp:spPr>
        <a:xfrm rot="5400000">
          <a:off x="5761800" y="-1140386"/>
          <a:ext cx="520558" cy="5667840"/>
        </a:xfrm>
        <a:prstGeom prst="round2SameRect">
          <a:avLst/>
        </a:prstGeom>
        <a:solidFill>
          <a:schemeClr val="accent4">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IN" sz="1050" b="0" kern="1200" dirty="0" smtClean="0"/>
            <a:t>Developers can be more focused on specific tasks</a:t>
          </a:r>
          <a:endParaRPr lang="en-IN" sz="1050" kern="1200" dirty="0"/>
        </a:p>
        <a:p>
          <a:pPr marL="57150" lvl="1" indent="-57150" algn="l" defTabSz="466725" rtl="0">
            <a:lnSpc>
              <a:spcPct val="90000"/>
            </a:lnSpc>
            <a:spcBef>
              <a:spcPct val="0"/>
            </a:spcBef>
            <a:spcAft>
              <a:spcPct val="15000"/>
            </a:spcAft>
            <a:buChar char="••"/>
          </a:pPr>
          <a:r>
            <a:rPr lang="en-IN" sz="1050" b="0" kern="1200" smtClean="0"/>
            <a:t>Pushing updates means deployment process for a specific service, leading to more agile capabilities.</a:t>
          </a:r>
          <a:endParaRPr lang="en-US" sz="1050" b="0" kern="1200" dirty="0"/>
        </a:p>
      </dsp:txBody>
      <dsp:txXfrm rot="-5400000">
        <a:off x="3188159" y="1458667"/>
        <a:ext cx="5642428" cy="469734"/>
      </dsp:txXfrm>
    </dsp:sp>
    <dsp:sp modelId="{E31E19C1-9C6A-4FDF-A0D5-67BC0E7EE545}">
      <dsp:nvSpPr>
        <dsp:cNvPr id="0" name=""/>
        <dsp:cNvSpPr/>
      </dsp:nvSpPr>
      <dsp:spPr>
        <a:xfrm>
          <a:off x="0" y="1368184"/>
          <a:ext cx="3188160" cy="650698"/>
        </a:xfrm>
        <a:prstGeom prst="roundRect">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smtClean="0"/>
            <a:t>Quick Iterations</a:t>
          </a:r>
          <a:endParaRPr lang="en-IN" sz="1400" b="1" kern="1200" dirty="0"/>
        </a:p>
      </dsp:txBody>
      <dsp:txXfrm>
        <a:off x="31764" y="1399948"/>
        <a:ext cx="3124632" cy="587170"/>
      </dsp:txXfrm>
    </dsp:sp>
    <dsp:sp modelId="{3AF03609-BF59-44F1-B50C-843501A625EB}">
      <dsp:nvSpPr>
        <dsp:cNvPr id="0" name=""/>
        <dsp:cNvSpPr/>
      </dsp:nvSpPr>
      <dsp:spPr>
        <a:xfrm rot="5400000">
          <a:off x="5761800" y="-457153"/>
          <a:ext cx="520558" cy="5667840"/>
        </a:xfrm>
        <a:prstGeom prst="round2SameRect">
          <a:avLst/>
        </a:prstGeom>
        <a:solidFill>
          <a:schemeClr val="accent5">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IN" sz="1050" kern="1200" dirty="0" smtClean="0"/>
            <a:t>Scaling at the individual service level becomes more cost-effective and is </a:t>
          </a:r>
          <a:r>
            <a:rPr lang="en-IN" sz="1050" kern="1200" smtClean="0"/>
            <a:t>elastic on demand</a:t>
          </a:r>
          <a:r>
            <a:rPr lang="en-IN" sz="1050" kern="1200" dirty="0" smtClean="0"/>
            <a:t>.</a:t>
          </a:r>
          <a:endParaRPr lang="en-IN" sz="1050" kern="1200" dirty="0"/>
        </a:p>
        <a:p>
          <a:pPr marL="57150" lvl="1" indent="-57150" algn="l" defTabSz="466725">
            <a:lnSpc>
              <a:spcPct val="90000"/>
            </a:lnSpc>
            <a:spcBef>
              <a:spcPct val="0"/>
            </a:spcBef>
            <a:spcAft>
              <a:spcPct val="15000"/>
            </a:spcAft>
            <a:buChar char="••"/>
          </a:pPr>
          <a:r>
            <a:rPr lang="en-IN" sz="1050" kern="1200" dirty="0" smtClean="0"/>
            <a:t>Individual tasks can be processed concurrently without affecting </a:t>
          </a:r>
          <a:r>
            <a:rPr lang="en-IN" sz="1050" kern="1200" smtClean="0"/>
            <a:t>the application</a:t>
          </a:r>
          <a:endParaRPr lang="en-IN" sz="1050" kern="1200" dirty="0" smtClean="0"/>
        </a:p>
      </dsp:txBody>
      <dsp:txXfrm rot="-5400000">
        <a:off x="3188159" y="2141900"/>
        <a:ext cx="5642428" cy="469734"/>
      </dsp:txXfrm>
    </dsp:sp>
    <dsp:sp modelId="{14C8C8EC-72F4-4228-BD34-075B95AA4C4A}">
      <dsp:nvSpPr>
        <dsp:cNvPr id="0" name=""/>
        <dsp:cNvSpPr/>
      </dsp:nvSpPr>
      <dsp:spPr>
        <a:xfrm>
          <a:off x="0" y="2051417"/>
          <a:ext cx="3188160" cy="650698"/>
        </a:xfrm>
        <a:prstGeom prst="roundRect">
          <a:avLst/>
        </a:prstGeom>
        <a:solidFill>
          <a:schemeClr val="accent5">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smtClean="0"/>
            <a:t>Effective Scalability</a:t>
          </a:r>
          <a:endParaRPr lang="en-IN" sz="1400" b="1" kern="1200" dirty="0"/>
        </a:p>
      </dsp:txBody>
      <dsp:txXfrm>
        <a:off x="31764" y="2083181"/>
        <a:ext cx="3124632" cy="587170"/>
      </dsp:txXfrm>
    </dsp:sp>
    <dsp:sp modelId="{90957660-B9A6-4E34-802C-B3BD3DE0AB54}">
      <dsp:nvSpPr>
        <dsp:cNvPr id="0" name=""/>
        <dsp:cNvSpPr/>
      </dsp:nvSpPr>
      <dsp:spPr>
        <a:xfrm rot="5400000">
          <a:off x="5761800" y="226079"/>
          <a:ext cx="520558" cy="5667840"/>
        </a:xfrm>
        <a:prstGeom prst="round2SameRect">
          <a:avLst/>
        </a:prstGeom>
        <a:solidFill>
          <a:schemeClr val="accent6">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66725" rtl="0">
            <a:lnSpc>
              <a:spcPct val="90000"/>
            </a:lnSpc>
            <a:spcBef>
              <a:spcPct val="0"/>
            </a:spcBef>
            <a:spcAft>
              <a:spcPct val="15000"/>
            </a:spcAft>
            <a:buChar char="••"/>
          </a:pPr>
          <a:r>
            <a:rPr lang="en-IN" sz="1050" b="0" kern="1200" smtClean="0"/>
            <a:t>APIs can be versioned more effectively</a:t>
          </a:r>
          <a:endParaRPr lang="en-IN" sz="1050" kern="1200" dirty="0"/>
        </a:p>
        <a:p>
          <a:pPr marL="57150" lvl="1" indent="-57150" algn="l" defTabSz="466725" rtl="0">
            <a:lnSpc>
              <a:spcPct val="90000"/>
            </a:lnSpc>
            <a:spcBef>
              <a:spcPct val="0"/>
            </a:spcBef>
            <a:spcAft>
              <a:spcPct val="15000"/>
            </a:spcAft>
            <a:buChar char="••"/>
          </a:pPr>
          <a:r>
            <a:rPr lang="en-IN" sz="1050" b="0" kern="1200" dirty="0" smtClean="0"/>
            <a:t>Major releases can be done at the application level, while services can be updated on-demand</a:t>
          </a:r>
          <a:endParaRPr lang="en-US" sz="1050" b="0" kern="1200" dirty="0"/>
        </a:p>
      </dsp:txBody>
      <dsp:txXfrm rot="-5400000">
        <a:off x="3188159" y="2825132"/>
        <a:ext cx="5642428" cy="469734"/>
      </dsp:txXfrm>
    </dsp:sp>
    <dsp:sp modelId="{A0996DA2-4E24-4ACA-B76C-55346040CED6}">
      <dsp:nvSpPr>
        <dsp:cNvPr id="0" name=""/>
        <dsp:cNvSpPr/>
      </dsp:nvSpPr>
      <dsp:spPr>
        <a:xfrm>
          <a:off x="0" y="2734650"/>
          <a:ext cx="3188160" cy="650698"/>
        </a:xfrm>
        <a:prstGeom prst="roundRect">
          <a:avLst/>
        </a:prstGeom>
        <a:solidFill>
          <a:schemeClr val="accent6">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smtClean="0"/>
            <a:t>Versioning</a:t>
          </a:r>
          <a:endParaRPr lang="en-IN" sz="1400" b="1" kern="1200" dirty="0"/>
        </a:p>
      </dsp:txBody>
      <dsp:txXfrm>
        <a:off x="31764" y="2766414"/>
        <a:ext cx="3124632" cy="587170"/>
      </dsp:txXfrm>
    </dsp:sp>
    <dsp:sp modelId="{57221EC5-EA71-4A4B-8E1F-780F5A55CA27}">
      <dsp:nvSpPr>
        <dsp:cNvPr id="0" name=""/>
        <dsp:cNvSpPr/>
      </dsp:nvSpPr>
      <dsp:spPr>
        <a:xfrm rot="5400000">
          <a:off x="5761800" y="909313"/>
          <a:ext cx="520558" cy="5667840"/>
        </a:xfrm>
        <a:prstGeom prst="round2SameRect">
          <a:avLst/>
        </a:prstGeom>
        <a:solidFill>
          <a:schemeClr val="accent2">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solidFill>
                <a:schemeClr val="tx1"/>
              </a:solidFill>
              <a:cs typeface="Arial" pitchFamily="34" charset="0"/>
            </a:rPr>
            <a:t>No dependency on particular programming language and easy to choose any programming language like Java, Python, Node.JS etc.</a:t>
          </a:r>
          <a:endParaRPr lang="en-IN" sz="1100" kern="1200" dirty="0">
            <a:solidFill>
              <a:schemeClr val="tx1"/>
            </a:solidFill>
          </a:endParaRPr>
        </a:p>
      </dsp:txBody>
      <dsp:txXfrm rot="-5400000">
        <a:off x="3188159" y="3508366"/>
        <a:ext cx="5642428" cy="469734"/>
      </dsp:txXfrm>
    </dsp:sp>
    <dsp:sp modelId="{3A893C1D-7587-487A-85A1-D433F0BC2187}">
      <dsp:nvSpPr>
        <dsp:cNvPr id="0" name=""/>
        <dsp:cNvSpPr/>
      </dsp:nvSpPr>
      <dsp:spPr>
        <a:xfrm>
          <a:off x="0" y="3417884"/>
          <a:ext cx="3188160" cy="650698"/>
        </a:xfrm>
        <a:prstGeom prst="roundRect">
          <a:avLst/>
        </a:prstGeom>
        <a:solidFill>
          <a:schemeClr val="accent2">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IN" sz="1400" b="1" kern="1200" dirty="0" smtClean="0"/>
            <a:t>Language Flexibility</a:t>
          </a:r>
          <a:endParaRPr lang="en-IN" sz="1400" b="1" kern="1200" dirty="0"/>
        </a:p>
      </dsp:txBody>
      <dsp:txXfrm>
        <a:off x="31764" y="3449648"/>
        <a:ext cx="3124632" cy="587170"/>
      </dsp:txXfrm>
    </dsp:sp>
    <dsp:sp modelId="{09A7EBE2-5063-4B9B-8FB7-F56BDAB1F090}">
      <dsp:nvSpPr>
        <dsp:cNvPr id="0" name=""/>
        <dsp:cNvSpPr/>
      </dsp:nvSpPr>
      <dsp:spPr>
        <a:xfrm rot="5400000">
          <a:off x="5761800" y="1592546"/>
          <a:ext cx="520558" cy="5667840"/>
        </a:xfrm>
        <a:prstGeom prst="round2SameRect">
          <a:avLst/>
        </a:prstGeom>
        <a:solidFill>
          <a:schemeClr val="accent3">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solidFill>
                <a:schemeClr val="tx1"/>
              </a:solidFill>
              <a:cs typeface="Arial" pitchFamily="34" charset="0"/>
            </a:rPr>
            <a:t>Impact analysis stops at boundary</a:t>
          </a:r>
          <a:endParaRPr lang="en-IN" sz="1100" kern="1200" dirty="0">
            <a:solidFill>
              <a:schemeClr val="tx1"/>
            </a:solidFill>
          </a:endParaRPr>
        </a:p>
      </dsp:txBody>
      <dsp:txXfrm rot="-5400000">
        <a:off x="3188159" y="4191599"/>
        <a:ext cx="5642428" cy="469734"/>
      </dsp:txXfrm>
    </dsp:sp>
    <dsp:sp modelId="{7167AF7E-6FA1-4F53-850D-CD0F0DF5458F}">
      <dsp:nvSpPr>
        <dsp:cNvPr id="0" name=""/>
        <dsp:cNvSpPr/>
      </dsp:nvSpPr>
      <dsp:spPr>
        <a:xfrm>
          <a:off x="0" y="4101117"/>
          <a:ext cx="3188160" cy="650698"/>
        </a:xfrm>
        <a:prstGeom prst="roundRect">
          <a:avLst/>
        </a:prstGeom>
        <a:solidFill>
          <a:schemeClr val="accent3">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cs typeface="Arial" pitchFamily="34" charset="0"/>
            </a:rPr>
            <a:t>Rewritten can be limited to one service</a:t>
          </a:r>
          <a:endParaRPr lang="en-IN" sz="1400" kern="1200" dirty="0"/>
        </a:p>
      </dsp:txBody>
      <dsp:txXfrm>
        <a:off x="31764" y="4132881"/>
        <a:ext cx="3124632" cy="587170"/>
      </dsp:txXfrm>
    </dsp:sp>
    <dsp:sp modelId="{BC88A4FA-FA39-4DB2-B09B-98A26179489C}">
      <dsp:nvSpPr>
        <dsp:cNvPr id="0" name=""/>
        <dsp:cNvSpPr/>
      </dsp:nvSpPr>
      <dsp:spPr>
        <a:xfrm rot="5400000">
          <a:off x="5761800" y="2275779"/>
          <a:ext cx="520558" cy="5667840"/>
        </a:xfrm>
        <a:prstGeom prst="round2SameRect">
          <a:avLst/>
        </a:prstGeom>
        <a:solidFill>
          <a:schemeClr val="accent4">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smtClean="0">
              <a:solidFill>
                <a:schemeClr val="tx1"/>
              </a:solidFill>
              <a:cs typeface="Arial" pitchFamily="34" charset="0"/>
            </a:rPr>
            <a:t>Less risk on re-write</a:t>
          </a:r>
          <a:endParaRPr lang="en-IN" sz="1100" kern="1200" dirty="0">
            <a:solidFill>
              <a:schemeClr val="tx1"/>
            </a:solidFill>
          </a:endParaRPr>
        </a:p>
        <a:p>
          <a:pPr marL="57150" lvl="1" indent="-57150" algn="l" defTabSz="488950">
            <a:lnSpc>
              <a:spcPct val="90000"/>
            </a:lnSpc>
            <a:spcBef>
              <a:spcPct val="0"/>
            </a:spcBef>
            <a:spcAft>
              <a:spcPct val="15000"/>
            </a:spcAft>
            <a:buChar char="••"/>
          </a:pPr>
          <a:r>
            <a:rPr lang="en-US" sz="1100" kern="1200" dirty="0" smtClean="0">
              <a:solidFill>
                <a:schemeClr val="tx1"/>
              </a:solidFill>
              <a:cs typeface="Arial" pitchFamily="34" charset="0"/>
            </a:rPr>
            <a:t>Harder to violate boundary in development</a:t>
          </a:r>
        </a:p>
      </dsp:txBody>
      <dsp:txXfrm rot="-5400000">
        <a:off x="3188159" y="4874832"/>
        <a:ext cx="5642428" cy="469734"/>
      </dsp:txXfrm>
    </dsp:sp>
    <dsp:sp modelId="{C69C86DF-2596-443A-BB11-5E5FD297595D}">
      <dsp:nvSpPr>
        <dsp:cNvPr id="0" name=""/>
        <dsp:cNvSpPr/>
      </dsp:nvSpPr>
      <dsp:spPr>
        <a:xfrm>
          <a:off x="0" y="4784350"/>
          <a:ext cx="3188160" cy="650698"/>
        </a:xfrm>
        <a:prstGeom prst="roundRect">
          <a:avLst/>
        </a:prstGeom>
        <a:solidFill>
          <a:schemeClr val="accent4">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cs typeface="Arial" pitchFamily="34" charset="0"/>
            </a:rPr>
            <a:t>Provides firm module boundaries with explicit interface</a:t>
          </a:r>
          <a:endParaRPr lang="en-IN" sz="1400" kern="1200" dirty="0"/>
        </a:p>
      </dsp:txBody>
      <dsp:txXfrm>
        <a:off x="31764" y="4816114"/>
        <a:ext cx="3124632" cy="587170"/>
      </dsp:txXfrm>
    </dsp:sp>
    <dsp:sp modelId="{B2CDB37A-8E21-4A6C-BAF7-D227B3B11408}">
      <dsp:nvSpPr>
        <dsp:cNvPr id="0" name=""/>
        <dsp:cNvSpPr/>
      </dsp:nvSpPr>
      <dsp:spPr>
        <a:xfrm rot="5400000">
          <a:off x="5761800" y="2959012"/>
          <a:ext cx="520558" cy="5667840"/>
        </a:xfrm>
        <a:prstGeom prst="round2SameRect">
          <a:avLst/>
        </a:prstGeom>
        <a:solidFill>
          <a:schemeClr val="accent5">
            <a:tint val="40000"/>
            <a:alpha val="90000"/>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90000"/>
            </a:lnSpc>
            <a:spcBef>
              <a:spcPct val="0"/>
            </a:spcBef>
            <a:spcAft>
              <a:spcPct val="15000"/>
            </a:spcAft>
            <a:buChar char="••"/>
          </a:pPr>
          <a:r>
            <a:rPr lang="en-US" sz="1100" kern="1200" dirty="0" err="1" smtClean="0">
              <a:solidFill>
                <a:schemeClr val="tx1"/>
              </a:solidFill>
              <a:cs typeface="Arial" pitchFamily="34" charset="0"/>
            </a:rPr>
            <a:t>vs</a:t>
          </a:r>
          <a:r>
            <a:rPr lang="en-US" sz="1100" kern="1200" dirty="0" smtClean="0">
              <a:solidFill>
                <a:schemeClr val="tx1"/>
              </a:solidFill>
              <a:cs typeface="Arial" pitchFamily="34" charset="0"/>
            </a:rPr>
            <a:t> Central Orchestration</a:t>
          </a:r>
        </a:p>
        <a:p>
          <a:pPr marL="57150" lvl="1" indent="-57150" algn="l" defTabSz="488950">
            <a:lnSpc>
              <a:spcPct val="90000"/>
            </a:lnSpc>
            <a:spcBef>
              <a:spcPct val="0"/>
            </a:spcBef>
            <a:spcAft>
              <a:spcPct val="15000"/>
            </a:spcAft>
            <a:buChar char="••"/>
          </a:pPr>
          <a:r>
            <a:rPr lang="en-US" sz="1100" kern="1200" smtClean="0">
              <a:solidFill>
                <a:schemeClr val="tx1"/>
              </a:solidFill>
              <a:cs typeface="Arial" pitchFamily="34" charset="0"/>
            </a:rPr>
            <a:t>vs Central point of failure</a:t>
          </a:r>
          <a:endParaRPr lang="en-US" sz="1100" kern="1200" dirty="0" smtClean="0">
            <a:solidFill>
              <a:schemeClr val="tx1"/>
            </a:solidFill>
            <a:cs typeface="Arial" pitchFamily="34" charset="0"/>
          </a:endParaRPr>
        </a:p>
      </dsp:txBody>
      <dsp:txXfrm rot="-5400000">
        <a:off x="3188159" y="5558065"/>
        <a:ext cx="5642428" cy="469734"/>
      </dsp:txXfrm>
    </dsp:sp>
    <dsp:sp modelId="{E6A2B421-0F6A-4AC1-91BB-EEF1E2D2EA4E}">
      <dsp:nvSpPr>
        <dsp:cNvPr id="0" name=""/>
        <dsp:cNvSpPr/>
      </dsp:nvSpPr>
      <dsp:spPr>
        <a:xfrm>
          <a:off x="0" y="5467583"/>
          <a:ext cx="3188160" cy="650698"/>
        </a:xfrm>
        <a:prstGeom prst="roundRect">
          <a:avLst/>
        </a:prstGeom>
        <a:solidFill>
          <a:schemeClr val="accent5">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cs typeface="Arial" pitchFamily="34" charset="0"/>
            </a:rPr>
            <a:t>Decentralized choreography</a:t>
          </a:r>
          <a:endParaRPr lang="en-US" sz="1400" kern="1200" dirty="0" smtClean="0">
            <a:solidFill>
              <a:schemeClr val="tx1"/>
            </a:solidFill>
            <a:cs typeface="Arial" pitchFamily="34" charset="0"/>
          </a:endParaRPr>
        </a:p>
      </dsp:txBody>
      <dsp:txXfrm>
        <a:off x="31764" y="5499347"/>
        <a:ext cx="3124632" cy="5871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9/18/2017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p14="http://schemas.microsoft.com/office/powerpoint/2010/main" val="510736570"/>
      </p:ext>
    </p:extLst>
  </p:cSld>
  <p:clrMap bg1="lt1" tx1="dk1" bg2="lt2" tx2="dk2" accent1="accent1" accent2="accent2" accent3="accent3" accent4="accent4" accent5="accent5" accent6="accent6" hlink="hlink" folHlink="folHlink"/>
  <p:notesStyle>
    <a:lvl1pPr marL="0" algn="l" defTabSz="914087" rtl="0" eaLnBrk="1" latinLnBrk="0" hangingPunct="1">
      <a:defRPr sz="1200" kern="1200">
        <a:solidFill>
          <a:schemeClr val="tx1"/>
        </a:solidFill>
        <a:latin typeface="+mn-lt"/>
        <a:ea typeface="+mn-ea"/>
        <a:cs typeface="+mn-cs"/>
      </a:defRPr>
    </a:lvl1pPr>
    <a:lvl2pPr marL="457043" algn="l" defTabSz="914087" rtl="0" eaLnBrk="1" latinLnBrk="0" hangingPunct="1">
      <a:defRPr sz="1200" kern="1200">
        <a:solidFill>
          <a:schemeClr val="tx1"/>
        </a:solidFill>
        <a:latin typeface="+mn-lt"/>
        <a:ea typeface="+mn-ea"/>
        <a:cs typeface="+mn-cs"/>
      </a:defRPr>
    </a:lvl2pPr>
    <a:lvl3pPr marL="914087" algn="l" defTabSz="914087" rtl="0" eaLnBrk="1" latinLnBrk="0" hangingPunct="1">
      <a:defRPr sz="1200" kern="1200">
        <a:solidFill>
          <a:schemeClr val="tx1"/>
        </a:solidFill>
        <a:latin typeface="+mn-lt"/>
        <a:ea typeface="+mn-ea"/>
        <a:cs typeface="+mn-cs"/>
      </a:defRPr>
    </a:lvl3pPr>
    <a:lvl4pPr marL="1371132" algn="l" defTabSz="914087" rtl="0" eaLnBrk="1" latinLnBrk="0" hangingPunct="1">
      <a:defRPr sz="1200" kern="1200">
        <a:solidFill>
          <a:schemeClr val="tx1"/>
        </a:solidFill>
        <a:latin typeface="+mn-lt"/>
        <a:ea typeface="+mn-ea"/>
        <a:cs typeface="+mn-cs"/>
      </a:defRPr>
    </a:lvl4pPr>
    <a:lvl5pPr marL="1828173" algn="l" defTabSz="914087" rtl="0" eaLnBrk="1" latinLnBrk="0" hangingPunct="1">
      <a:defRPr sz="1200" kern="1200">
        <a:solidFill>
          <a:schemeClr val="tx1"/>
        </a:solidFill>
        <a:latin typeface="+mn-lt"/>
        <a:ea typeface="+mn-ea"/>
        <a:cs typeface="+mn-cs"/>
      </a:defRPr>
    </a:lvl5pPr>
    <a:lvl6pPr marL="2285217" algn="l" defTabSz="914087" rtl="0" eaLnBrk="1" latinLnBrk="0" hangingPunct="1">
      <a:defRPr sz="1200" kern="1200">
        <a:solidFill>
          <a:schemeClr val="tx1"/>
        </a:solidFill>
        <a:latin typeface="+mn-lt"/>
        <a:ea typeface="+mn-ea"/>
        <a:cs typeface="+mn-cs"/>
      </a:defRPr>
    </a:lvl6pPr>
    <a:lvl7pPr marL="2742261" algn="l" defTabSz="914087" rtl="0" eaLnBrk="1" latinLnBrk="0" hangingPunct="1">
      <a:defRPr sz="1200" kern="1200">
        <a:solidFill>
          <a:schemeClr val="tx1"/>
        </a:solidFill>
        <a:latin typeface="+mn-lt"/>
        <a:ea typeface="+mn-ea"/>
        <a:cs typeface="+mn-cs"/>
      </a:defRPr>
    </a:lvl7pPr>
    <a:lvl8pPr marL="3199305" algn="l" defTabSz="914087" rtl="0" eaLnBrk="1" latinLnBrk="0" hangingPunct="1">
      <a:defRPr sz="1200" kern="1200">
        <a:solidFill>
          <a:schemeClr val="tx1"/>
        </a:solidFill>
        <a:latin typeface="+mn-lt"/>
        <a:ea typeface="+mn-ea"/>
        <a:cs typeface="+mn-cs"/>
      </a:defRPr>
    </a:lvl8pPr>
    <a:lvl9pPr marL="3656347" algn="l" defTabSz="9140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157835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6013" y="696913"/>
            <a:ext cx="4649787" cy="348615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5FF68-BF92-4D1D-AE0A-B0CBE4444D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25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087" rtl="0" eaLnBrk="1" fontAlgn="auto" latinLnBrk="0" hangingPunct="1">
              <a:lnSpc>
                <a:spcPct val="100000"/>
              </a:lnSpc>
              <a:spcBef>
                <a:spcPts val="0"/>
              </a:spcBef>
              <a:spcAft>
                <a:spcPts val="0"/>
              </a:spcAft>
              <a:buClrTx/>
              <a:buSzTx/>
              <a:buFontTx/>
              <a:buNone/>
              <a:tabLst/>
              <a:defRPr/>
            </a:pPr>
            <a:fld id="{D3424F1F-79E4-435C-BC44-3545DBA1347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08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382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34844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3424F1F-79E4-435C-BC44-3545DBA13479}" type="slidenum">
              <a:rPr lang="en-US" smtClean="0">
                <a:solidFill>
                  <a:prstClr val="black"/>
                </a:solidFill>
              </a:rPr>
              <a:pPr>
                <a:defRPr/>
              </a:pPr>
              <a:t>2</a:t>
            </a:fld>
            <a:endParaRPr lang="en-US" dirty="0">
              <a:solidFill>
                <a:prstClr val="black"/>
              </a:solidFill>
            </a:endParaRPr>
          </a:p>
        </p:txBody>
      </p:sp>
    </p:spTree>
    <p:extLst>
      <p:ext uri="{BB962C8B-B14F-4D97-AF65-F5344CB8AC3E}">
        <p14:creationId xmlns:p14="http://schemas.microsoft.com/office/powerpoint/2010/main" val="3447566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06088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8</a:t>
            </a:fld>
            <a:endParaRPr lang="en-US" dirty="0"/>
          </a:p>
        </p:txBody>
      </p:sp>
    </p:spTree>
    <p:extLst>
      <p:ext uri="{BB962C8B-B14F-4D97-AF65-F5344CB8AC3E}">
        <p14:creationId xmlns:p14="http://schemas.microsoft.com/office/powerpoint/2010/main" val="331603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9</a:t>
            </a:fld>
            <a:endParaRPr lang="en-US" dirty="0"/>
          </a:p>
        </p:txBody>
      </p:sp>
    </p:spTree>
    <p:extLst>
      <p:ext uri="{BB962C8B-B14F-4D97-AF65-F5344CB8AC3E}">
        <p14:creationId xmlns:p14="http://schemas.microsoft.com/office/powerpoint/2010/main" val="1501062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IN" dirty="0" smtClean="0"/>
              <a:t>Reference Architecture</a:t>
            </a:r>
            <a:endParaRPr lang="en-IN"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11</a:t>
            </a:fld>
            <a:endParaRPr lang="en-US" dirty="0"/>
          </a:p>
        </p:txBody>
      </p:sp>
    </p:spTree>
    <p:extLst>
      <p:ext uri="{BB962C8B-B14F-4D97-AF65-F5344CB8AC3E}">
        <p14:creationId xmlns:p14="http://schemas.microsoft.com/office/powerpoint/2010/main" val="202967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IN" dirty="0" smtClean="0"/>
              <a:t>Reference Architecture</a:t>
            </a:r>
            <a:endParaRPr lang="en-IN"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12</a:t>
            </a:fld>
            <a:endParaRPr lang="en-US" dirty="0"/>
          </a:p>
        </p:txBody>
      </p:sp>
    </p:spTree>
    <p:extLst>
      <p:ext uri="{BB962C8B-B14F-4D97-AF65-F5344CB8AC3E}">
        <p14:creationId xmlns:p14="http://schemas.microsoft.com/office/powerpoint/2010/main" val="316436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43011" name="Rectangle 3"/>
          <p:cNvSpPr>
            <a:spLocks noGrp="1"/>
          </p:cNvSpPr>
          <p:nvPr>
            <p:ph type="body" idx="1"/>
          </p:nvPr>
        </p:nvSpPr>
        <p:spPr bwMode="auto">
          <a:noFill/>
        </p:spPr>
        <p:txBody>
          <a:bodyPr wrap="square" numCol="1" anchor="t" anchorCtr="0" compatLnSpc="1">
            <a:prstTxWarp prst="textNoShape">
              <a:avLst/>
            </a:prstTxWarp>
          </a:bodyPr>
          <a:lstStyle/>
          <a:p>
            <a:endParaRPr lang="en-GB" dirty="0" smtClean="0"/>
          </a:p>
        </p:txBody>
      </p:sp>
    </p:spTree>
    <p:extLst>
      <p:ext uri="{BB962C8B-B14F-4D97-AF65-F5344CB8AC3E}">
        <p14:creationId xmlns:p14="http://schemas.microsoft.com/office/powerpoint/2010/main" val="350987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43011" name="Rectangle 3"/>
          <p:cNvSpPr>
            <a:spLocks noGrp="1"/>
          </p:cNvSpPr>
          <p:nvPr>
            <p:ph type="body" idx="1"/>
          </p:nvPr>
        </p:nvSpPr>
        <p:spPr bwMode="auto">
          <a:noFill/>
        </p:spPr>
        <p:txBody>
          <a:bodyPr wrap="square" numCol="1" anchor="t" anchorCtr="0" compatLnSpc="1">
            <a:prstTxWarp prst="textNoShape">
              <a:avLst/>
            </a:prstTxWarp>
          </a:bodyPr>
          <a:lstStyle/>
          <a:p>
            <a:endParaRPr lang="en-GB" dirty="0" smtClean="0"/>
          </a:p>
        </p:txBody>
      </p:sp>
    </p:spTree>
    <p:extLst>
      <p:ext uri="{BB962C8B-B14F-4D97-AF65-F5344CB8AC3E}">
        <p14:creationId xmlns:p14="http://schemas.microsoft.com/office/powerpoint/2010/main" val="2709925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Master" Target="../slideMasters/slideMaster9.xml"/><Relationship Id="rId4" Type="http://schemas.openxmlformats.org/officeDocument/2006/relationships/image" Target="../media/image26.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Master" Target="../slideMasters/slideMaster10.xml"/><Relationship Id="rId4" Type="http://schemas.openxmlformats.org/officeDocument/2006/relationships/image" Target="../media/image26.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jpeg"/><Relationship Id="rId1" Type="http://schemas.openxmlformats.org/officeDocument/2006/relationships/slideMaster" Target="../slideMasters/slideMaster11.xml"/><Relationship Id="rId4" Type="http://schemas.openxmlformats.org/officeDocument/2006/relationships/image" Target="../media/image2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png"/><Relationship Id="rId1" Type="http://schemas.openxmlformats.org/officeDocument/2006/relationships/slideMaster" Target="../slideMasters/slideMaster11.xml"/><Relationship Id="rId4" Type="http://schemas.openxmlformats.org/officeDocument/2006/relationships/image" Target="../media/image26.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36.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36.jpe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7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0.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4149151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044988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pic>
        <p:nvPicPr>
          <p:cNvPr id="2" name="Picture 9" descr="E:\Documents and Settings\Administrator\Desktop\glc istock\ist2_3950759-cubes.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89254" y="1981216"/>
            <a:ext cx="396398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67261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9683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26183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73863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2" name="Title 1"/>
          <p:cNvSpPr>
            <a:spLocks noGrp="1"/>
          </p:cNvSpPr>
          <p:nvPr>
            <p:ph type="title"/>
          </p:nvPr>
        </p:nvSpPr>
        <p:spPr>
          <a:xfrm>
            <a:off x="457241" y="304828"/>
            <a:ext cx="8212137" cy="307777"/>
          </a:xfrm>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50" y="960452"/>
            <a:ext cx="4170595" cy="530383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4"/>
          <p:cNvSpPr>
            <a:spLocks noGrp="1"/>
          </p:cNvSpPr>
          <p:nvPr>
            <p:ph type="body" sz="quarter" idx="11" hasCustomPrompt="1"/>
          </p:nvPr>
        </p:nvSpPr>
        <p:spPr>
          <a:xfrm>
            <a:off x="4648220" y="960452"/>
            <a:ext cx="4170595" cy="530383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12" hasCustomPrompt="1"/>
          </p:nvPr>
        </p:nvSpPr>
        <p:spPr>
          <a:xfrm>
            <a:off x="302950" y="960447"/>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a:xfrm>
            <a:off x="4648220" y="960447"/>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spTree>
    <p:extLst>
      <p:ext uri="{BB962C8B-B14F-4D97-AF65-F5344CB8AC3E}">
        <p14:creationId xmlns:p14="http://schemas.microsoft.com/office/powerpoint/2010/main" val="384677101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2" y="469519"/>
            <a:ext cx="8539163" cy="307777"/>
          </a:xfrm>
        </p:spPr>
        <p:txBody>
          <a:bodyPr/>
          <a:lstStyle>
            <a:lvl1pPr algn="l">
              <a:defRPr/>
            </a:lvl1pPr>
          </a:lstStyle>
          <a:p>
            <a:r>
              <a:rPr lang="en-US" smtClean="0"/>
              <a:t>Click to edit Master title style</a:t>
            </a:r>
            <a:endParaRPr lang="en-US" dirty="0"/>
          </a:p>
        </p:txBody>
      </p:sp>
      <p:sp>
        <p:nvSpPr>
          <p:cNvPr id="11" name="Text Placeholder 4"/>
          <p:cNvSpPr>
            <a:spLocks noGrp="1"/>
          </p:cNvSpPr>
          <p:nvPr>
            <p:ph type="body" sz="quarter" idx="10" hasCustomPrompt="1"/>
          </p:nvPr>
        </p:nvSpPr>
        <p:spPr>
          <a:xfrm>
            <a:off x="302950" y="961425"/>
            <a:ext cx="4170595" cy="256141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4"/>
          <p:cNvSpPr>
            <a:spLocks noGrp="1"/>
          </p:cNvSpPr>
          <p:nvPr>
            <p:ph type="body" sz="quarter" idx="11" hasCustomPrompt="1"/>
          </p:nvPr>
        </p:nvSpPr>
        <p:spPr>
          <a:xfrm>
            <a:off x="4648220" y="961425"/>
            <a:ext cx="4170595" cy="256141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Text Placeholder 4"/>
          <p:cNvSpPr>
            <a:spLocks noGrp="1"/>
          </p:cNvSpPr>
          <p:nvPr>
            <p:ph type="body" sz="quarter" idx="12" hasCustomPrompt="1"/>
          </p:nvPr>
        </p:nvSpPr>
        <p:spPr>
          <a:xfrm>
            <a:off x="302950" y="961424"/>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14" name="Text Placeholder 4"/>
          <p:cNvSpPr>
            <a:spLocks noGrp="1"/>
          </p:cNvSpPr>
          <p:nvPr>
            <p:ph type="body" sz="quarter" idx="13" hasCustomPrompt="1"/>
          </p:nvPr>
        </p:nvSpPr>
        <p:spPr>
          <a:xfrm>
            <a:off x="4648220" y="961424"/>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sp>
        <p:nvSpPr>
          <p:cNvPr id="15" name="Text Placeholder 4"/>
          <p:cNvSpPr>
            <a:spLocks noGrp="1"/>
          </p:cNvSpPr>
          <p:nvPr>
            <p:ph type="body" sz="quarter" idx="14" hasCustomPrompt="1"/>
          </p:nvPr>
        </p:nvSpPr>
        <p:spPr>
          <a:xfrm>
            <a:off x="302950" y="3702871"/>
            <a:ext cx="4170595" cy="256141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Text Placeholder 4"/>
          <p:cNvSpPr>
            <a:spLocks noGrp="1"/>
          </p:cNvSpPr>
          <p:nvPr>
            <p:ph type="body" sz="quarter" idx="15" hasCustomPrompt="1"/>
          </p:nvPr>
        </p:nvSpPr>
        <p:spPr>
          <a:xfrm>
            <a:off x="4648220" y="3702871"/>
            <a:ext cx="4170595" cy="2561419"/>
          </a:xfrm>
          <a:ln>
            <a:solidFill>
              <a:schemeClr val="bg2"/>
            </a:solidFill>
          </a:ln>
        </p:spPr>
        <p:txBody>
          <a:bodyPr wrap="square" lIns="91410" tIns="548465" rIns="91410" bIns="9141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Text Placeholder 4"/>
          <p:cNvSpPr>
            <a:spLocks noGrp="1"/>
          </p:cNvSpPr>
          <p:nvPr>
            <p:ph type="body" sz="quarter" idx="16" hasCustomPrompt="1"/>
          </p:nvPr>
        </p:nvSpPr>
        <p:spPr>
          <a:xfrm>
            <a:off x="302950" y="3702857"/>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3</a:t>
            </a:r>
          </a:p>
        </p:txBody>
      </p:sp>
      <p:sp>
        <p:nvSpPr>
          <p:cNvPr id="18" name="Text Placeholder 4"/>
          <p:cNvSpPr>
            <a:spLocks noGrp="1"/>
          </p:cNvSpPr>
          <p:nvPr>
            <p:ph type="body" sz="quarter" idx="17" hasCustomPrompt="1"/>
          </p:nvPr>
        </p:nvSpPr>
        <p:spPr>
          <a:xfrm>
            <a:off x="4648220" y="3702857"/>
            <a:ext cx="4170595" cy="461604"/>
          </a:xfrm>
          <a:solidFill>
            <a:schemeClr val="bg2"/>
          </a:solidFill>
          <a:ln>
            <a:noFill/>
          </a:ln>
        </p:spPr>
        <p:txBody>
          <a:bodyPr wrap="square" lIns="91410" tIns="91410" rIns="91410" bIns="91410">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4</a:t>
            </a:r>
          </a:p>
        </p:txBody>
      </p:sp>
    </p:spTree>
    <p:extLst>
      <p:ext uri="{BB962C8B-B14F-4D97-AF65-F5344CB8AC3E}">
        <p14:creationId xmlns:p14="http://schemas.microsoft.com/office/powerpoint/2010/main" val="62451317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80"/>
            <a:ext cx="6729984" cy="307777"/>
          </a:xfrm>
        </p:spPr>
        <p:txBody>
          <a:bodyPr/>
          <a:lstStyle>
            <a:lvl1pPr algn="l">
              <a:defRPr/>
            </a:lvl1pPr>
          </a:lstStyle>
          <a:p>
            <a:r>
              <a:rPr lang="en-US" dirty="0" smtClean="0"/>
              <a:t>Thank you</a:t>
            </a:r>
            <a:endParaRPr lang="en-US" dirty="0"/>
          </a:p>
        </p:txBody>
      </p:sp>
      <p:sp>
        <p:nvSpPr>
          <p:cNvPr id="9" name="TextBox 8"/>
          <p:cNvSpPr txBox="1">
            <a:spLocks noChangeArrowheads="1"/>
          </p:cNvSpPr>
          <p:nvPr userDrawn="1"/>
        </p:nvSpPr>
        <p:spPr bwMode="gray">
          <a:xfrm>
            <a:off x="394140" y="4122733"/>
            <a:ext cx="8513378" cy="2385268"/>
          </a:xfrm>
          <a:prstGeom prst="rect">
            <a:avLst/>
          </a:prstGeom>
          <a:noFill/>
          <a:ln w="9525">
            <a:noFill/>
            <a:miter lim="800000"/>
            <a:headEnd/>
            <a:tailEnd/>
          </a:ln>
        </p:spPr>
        <p:txBody>
          <a:bodyPr wrap="square" lIns="0" tIns="0" rIns="0" bIns="0">
            <a:spAutoFit/>
          </a:bodyPr>
          <a:lstStyle/>
          <a:p>
            <a:pPr algn="just" defTabSz="914106" fontAlgn="base">
              <a:spcBef>
                <a:spcPts val="600"/>
              </a:spcBef>
              <a:spcAft>
                <a:spcPct val="0"/>
              </a:spcAft>
            </a:pPr>
            <a:r>
              <a:rPr lang="en-US" sz="1000" b="1" dirty="0" smtClean="0">
                <a:solidFill>
                  <a:srgbClr val="6D6E71"/>
                </a:solidFill>
                <a:cs typeface="Arial" pitchFamily="34" charset="0"/>
              </a:rPr>
              <a:t>Disclaimer </a:t>
            </a:r>
          </a:p>
          <a:p>
            <a:pPr algn="just" defTabSz="914106" fontAlgn="base">
              <a:spcBef>
                <a:spcPts val="600"/>
              </a:spcBef>
              <a:spcAft>
                <a:spcPct val="0"/>
              </a:spcAft>
            </a:pPr>
            <a:r>
              <a:rPr lang="en-US" sz="10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Tree>
    <p:extLst>
      <p:ext uri="{BB962C8B-B14F-4D97-AF65-F5344CB8AC3E}">
        <p14:creationId xmlns:p14="http://schemas.microsoft.com/office/powerpoint/2010/main" val="86851747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77859" y="1489325"/>
            <a:ext cx="8113713" cy="1384995"/>
          </a:xfr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Placeholder 1"/>
          <p:cNvSpPr>
            <a:spLocks noGrp="1"/>
          </p:cNvSpPr>
          <p:nvPr>
            <p:ph type="title"/>
          </p:nvPr>
        </p:nvSpPr>
        <p:spPr bwMode="black">
          <a:xfrm>
            <a:off x="576072" y="182883"/>
            <a:ext cx="8119872" cy="731520"/>
          </a:xfrm>
          <a:prstGeom prst="rect">
            <a:avLst/>
          </a:prstGeom>
        </p:spPr>
        <p:txBody>
          <a:bodyPr vert="horz" lIns="0" tIns="0" rIns="0" bIns="0" rtlCol="0" anchor="t" anchorCtr="0">
            <a:noAutofit/>
          </a:bodyPr>
          <a:lstStyle/>
          <a:p>
            <a:r>
              <a:rPr lang="en-US" smtClean="0"/>
              <a:t>Click to edit Master title style</a:t>
            </a:r>
            <a:endParaRPr lang="en-US" dirty="0"/>
          </a:p>
        </p:txBody>
      </p:sp>
    </p:spTree>
    <p:extLst>
      <p:ext uri="{BB962C8B-B14F-4D97-AF65-F5344CB8AC3E}">
        <p14:creationId xmlns:p14="http://schemas.microsoft.com/office/powerpoint/2010/main" val="2878859927"/>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865" y="212128"/>
            <a:ext cx="8267700" cy="30777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28625" y="900368"/>
            <a:ext cx="8267700" cy="1384995"/>
          </a:xfrm>
        </p:spPr>
        <p:txBody>
          <a:bodyPr/>
          <a:lstStyle>
            <a:lvl1pPr>
              <a:buClrTx/>
              <a:defRPr/>
            </a:lvl1pPr>
            <a:lvl2pPr>
              <a:buClrTx/>
              <a:defRPr/>
            </a:lvl2pPr>
            <a:lvl3pPr>
              <a:buClrTx/>
              <a:defRPr/>
            </a:lvl3pPr>
            <a:lvl4pPr>
              <a:buClrTx/>
              <a:defRPr/>
            </a:lvl4pPr>
            <a:lvl5pPr>
              <a:buClrTx/>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ChangeArrowheads="1"/>
          </p:cNvSpPr>
          <p:nvPr userDrawn="1"/>
        </p:nvSpPr>
        <p:spPr bwMode="auto">
          <a:xfrm>
            <a:off x="425490" y="763607"/>
            <a:ext cx="8270875" cy="66675"/>
          </a:xfrm>
          <a:prstGeom prst="rect">
            <a:avLst/>
          </a:prstGeom>
          <a:solidFill>
            <a:srgbClr val="EA0000"/>
          </a:solidFill>
          <a:ln w="12700">
            <a:solidFill>
              <a:srgbClr val="EA0000"/>
            </a:solidFill>
            <a:miter lim="800000"/>
            <a:headEnd/>
            <a:tailEnd/>
          </a:ln>
        </p:spPr>
        <p:txBody>
          <a:bodyPr wrap="none" lIns="91410" tIns="45705" rIns="91410" bIns="45705" anchor="ctr"/>
          <a:lstStyle/>
          <a:p>
            <a:pPr defTabSz="914106" eaLnBrk="0" hangingPunct="0">
              <a:spcAft>
                <a:spcPct val="20000"/>
              </a:spcAft>
              <a:buClr>
                <a:srgbClr val="0000FF"/>
              </a:buClr>
              <a:buSzPct val="85000"/>
              <a:buFont typeface="Monotype Sorts" pitchFamily="2" charset="2"/>
              <a:buNone/>
              <a:defRPr/>
            </a:pPr>
            <a:endParaRPr lang="en-US" sz="1600" dirty="0">
              <a:solidFill>
                <a:srgbClr val="000000"/>
              </a:solidFill>
              <a:cs typeface="Arial" charset="0"/>
            </a:endParaRPr>
          </a:p>
        </p:txBody>
      </p:sp>
      <p:sp>
        <p:nvSpPr>
          <p:cNvPr id="5" name="Slide Number Placeholder 4"/>
          <p:cNvSpPr>
            <a:spLocks noGrp="1"/>
          </p:cNvSpPr>
          <p:nvPr>
            <p:ph type="sldNum" sz="quarter" idx="10"/>
          </p:nvPr>
        </p:nvSpPr>
        <p:spPr>
          <a:xfrm>
            <a:off x="4361005" y="6356366"/>
            <a:ext cx="428981" cy="365125"/>
          </a:xfrm>
          <a:prstGeom prst="rect">
            <a:avLst/>
          </a:prstGeom>
        </p:spPr>
        <p:txBody>
          <a:bodyPr lIns="91410" tIns="45705" rIns="91410" bIns="45705"/>
          <a:lstStyle/>
          <a:p>
            <a:pPr defTabSz="914106"/>
            <a:fld id="{57E58088-6EC3-45CB-BC78-81D271C21364}" type="slidenum">
              <a:rPr lang="en-US" smtClean="0">
                <a:solidFill>
                  <a:srgbClr val="000000"/>
                </a:solidFill>
                <a:cs typeface="Arial" charset="0"/>
              </a:rPr>
              <a:pPr defTabSz="914106"/>
              <a:t>‹#›</a:t>
            </a:fld>
            <a:endParaRPr lang="en-US" dirty="0">
              <a:solidFill>
                <a:srgbClr val="000000"/>
              </a:solidFill>
              <a:cs typeface="Arial" charset="0"/>
            </a:endParaRPr>
          </a:p>
        </p:txBody>
      </p:sp>
    </p:spTree>
    <p:extLst>
      <p:ext uri="{BB962C8B-B14F-4D97-AF65-F5344CB8AC3E}">
        <p14:creationId xmlns:p14="http://schemas.microsoft.com/office/powerpoint/2010/main" val="5597645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25343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0377407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512" y="304823"/>
            <a:ext cx="8229600" cy="307777"/>
          </a:xfrm>
        </p:spPr>
        <p:txBody>
          <a:bodyPr/>
          <a:lstStyle>
            <a:lvl1pPr>
              <a:defRPr baseline="0"/>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a:xfrm>
            <a:off x="1835728" y="6512726"/>
            <a:ext cx="461963" cy="274637"/>
          </a:xfrm>
          <a:prstGeom prst="rect">
            <a:avLst/>
          </a:prstGeom>
        </p:spPr>
        <p:txBody>
          <a:bodyPr lIns="91410" tIns="45705" rIns="91410" bIns="45705"/>
          <a:lstStyle>
            <a:lvl1pPr>
              <a:defRPr baseline="0"/>
            </a:lvl1pPr>
          </a:lstStyle>
          <a:p>
            <a:pPr defTabSz="914106">
              <a:defRPr/>
            </a:pPr>
            <a:fld id="{82A7730C-715E-417C-9BE0-E292CA34D3B5}" type="slidenum">
              <a:rPr lang="en-US" smtClean="0">
                <a:solidFill>
                  <a:prstClr val="black"/>
                </a:solidFill>
                <a:cs typeface="Arial" charset="0"/>
              </a:rPr>
              <a:pPr defTabSz="914106">
                <a:defRPr/>
              </a:pPr>
              <a:t>‹#›</a:t>
            </a:fld>
            <a:endParaRPr lang="en-US" dirty="0">
              <a:solidFill>
                <a:prstClr val="black"/>
              </a:solidFill>
              <a:cs typeface="Arial" charset="0"/>
            </a:endParaRPr>
          </a:p>
        </p:txBody>
      </p:sp>
    </p:spTree>
    <p:extLst>
      <p:ext uri="{BB962C8B-B14F-4D97-AF65-F5344CB8AC3E}">
        <p14:creationId xmlns:p14="http://schemas.microsoft.com/office/powerpoint/2010/main" val="56234050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272750" y="286648"/>
            <a:ext cx="7803814"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913839"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218" indent="-285573">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447" indent="-272882">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218" indent="-228460">
              <a:spcBef>
                <a:spcPts val="0"/>
              </a:spcBef>
              <a:spcAft>
                <a:spcPts val="0"/>
              </a:spcAft>
              <a:buSzPct val="70000"/>
              <a:defRPr sz="1800" baseline="0">
                <a:latin typeface="Arial" pitchFamily="34" charset="0"/>
                <a:cs typeface="Arial" pitchFamily="34" charset="0"/>
              </a:defRPr>
            </a:lvl8pPr>
            <a:lvl9pPr marL="1822919" indent="-223701">
              <a:spcBef>
                <a:spcPts val="0"/>
              </a:spcBef>
              <a:spcAft>
                <a:spcPts val="0"/>
              </a:spcAft>
              <a:buSzPct val="70000"/>
              <a:buFont typeface="Arial" pitchFamily="34" charset="0"/>
              <a:buChar char="–"/>
              <a:defRPr sz="1800">
                <a:latin typeface="Arial" pitchFamily="34" charset="0"/>
                <a:cs typeface="Arial" pitchFamily="34" charset="0"/>
              </a:defRPr>
            </a:lvl9pPr>
          </a:lstStyle>
          <a:p>
            <a:pPr marL="290334" lvl="0" indent="-290334" algn="l" defTabSz="913839"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148" lvl="2" indent="-279228" algn="l" defTabSz="913839"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378" lvl="3" indent="-279228" algn="l" defTabSz="913839"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952" lvl="4" indent="-285573" algn="l" defTabSz="932876"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218" lvl="5" indent="-285573" algn="l" defTabSz="913839"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4528921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3" name="Rectangle 12"/>
          <p:cNvSpPr/>
          <p:nvPr userDrawn="1"/>
        </p:nvSpPr>
        <p:spPr>
          <a:xfrm>
            <a:off x="457200" y="457200"/>
            <a:ext cx="8229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5" rIns="91410" bIns="45705" rtlCol="0" anchor="ctr"/>
          <a:lstStyle/>
          <a:p>
            <a:pPr algn="ctr" defTabSz="914106" fontAlgn="base">
              <a:spcBef>
                <a:spcPct val="0"/>
              </a:spcBef>
              <a:spcAft>
                <a:spcPct val="0"/>
              </a:spcAft>
            </a:pPr>
            <a:endParaRPr lang="en-US" sz="1600" dirty="0">
              <a:solidFill>
                <a:prstClr val="white"/>
              </a:solidFill>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3"/>
          <p:cNvSpPr>
            <a:spLocks noGrp="1"/>
          </p:cNvSpPr>
          <p:nvPr>
            <p:ph type="body" sz="half" idx="2"/>
          </p:nvPr>
        </p:nvSpPr>
        <p:spPr>
          <a:xfrm>
            <a:off x="594360" y="6142982"/>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054" indent="0">
              <a:buNone/>
              <a:defRPr sz="1200"/>
            </a:lvl2pPr>
            <a:lvl3pPr marL="914106" indent="0">
              <a:buNone/>
              <a:defRPr sz="1000"/>
            </a:lvl3pPr>
            <a:lvl4pPr marL="1371162" indent="0">
              <a:buNone/>
              <a:defRPr sz="900"/>
            </a:lvl4pPr>
            <a:lvl5pPr marL="1828217" indent="0">
              <a:buNone/>
              <a:defRPr sz="900"/>
            </a:lvl5pPr>
            <a:lvl6pPr marL="2285271" indent="0">
              <a:buNone/>
              <a:defRPr sz="900"/>
            </a:lvl6pPr>
            <a:lvl7pPr marL="2742326" indent="0">
              <a:buNone/>
              <a:defRPr sz="900"/>
            </a:lvl7pPr>
            <a:lvl8pPr marL="3199380" indent="0">
              <a:buNone/>
              <a:defRPr sz="900"/>
            </a:lvl8pPr>
            <a:lvl9pPr marL="3656434" indent="0">
              <a:buNone/>
              <a:defRPr sz="900"/>
            </a:lvl9pPr>
          </a:lstStyle>
          <a:p>
            <a:pPr lvl="0"/>
            <a:r>
              <a:rPr lang="en-US" smtClean="0"/>
              <a:t>Click to edit Master text styles</a:t>
            </a:r>
          </a:p>
        </p:txBody>
      </p:sp>
      <p:sp>
        <p:nvSpPr>
          <p:cNvPr id="9" name="Text Placeholder 6"/>
          <p:cNvSpPr>
            <a:spLocks noGrp="1"/>
          </p:cNvSpPr>
          <p:nvPr>
            <p:ph type="body" sz="quarter" idx="12" hasCustomPrompt="1"/>
          </p:nvPr>
        </p:nvSpPr>
        <p:spPr>
          <a:xfrm>
            <a:off x="594360" y="1143000"/>
            <a:ext cx="7955280" cy="1231106"/>
          </a:xfrm>
        </p:spPr>
        <p:txBody>
          <a:bodyPr/>
          <a:lstStyle>
            <a:lvl1pPr marL="0" indent="0">
              <a:lnSpc>
                <a:spcPct val="100000"/>
              </a:lnSpc>
              <a:spcAft>
                <a:spcPts val="0"/>
              </a:spcAft>
              <a:buFontTx/>
              <a:buNone/>
              <a:defRPr sz="1600" b="1">
                <a:solidFill>
                  <a:schemeClr val="accent1"/>
                </a:solidFill>
                <a:latin typeface="Arial" pitchFamily="34" charset="0"/>
                <a:cs typeface="Arial" pitchFamily="34" charset="0"/>
              </a:defRPr>
            </a:lvl1pPr>
            <a:lvl2pPr marL="0" indent="0">
              <a:lnSpc>
                <a:spcPct val="100000"/>
              </a:lnSpc>
              <a:spcAft>
                <a:spcPts val="0"/>
              </a:spcAft>
              <a:buFontTx/>
              <a:buNone/>
              <a:defRPr sz="1600" b="1">
                <a:solidFill>
                  <a:schemeClr val="accent1"/>
                </a:solidFill>
                <a:latin typeface="Arial" pitchFamily="34" charset="0"/>
                <a:cs typeface="Arial" pitchFamily="34" charset="0"/>
              </a:defRPr>
            </a:lvl2pPr>
            <a:lvl3pPr marL="0" indent="0">
              <a:lnSpc>
                <a:spcPct val="100000"/>
              </a:lnSpc>
              <a:spcAft>
                <a:spcPts val="0"/>
              </a:spcAft>
              <a:buFontTx/>
              <a:buNone/>
              <a:defRPr sz="1600" b="1">
                <a:solidFill>
                  <a:schemeClr val="accent1"/>
                </a:solidFill>
                <a:latin typeface="Arial" pitchFamily="34" charset="0"/>
                <a:cs typeface="Arial" pitchFamily="34" charset="0"/>
              </a:defRPr>
            </a:lvl3pPr>
            <a:lvl4pPr marL="0" indent="0">
              <a:lnSpc>
                <a:spcPct val="100000"/>
              </a:lnSpc>
              <a:spcAft>
                <a:spcPts val="0"/>
              </a:spcAft>
              <a:buFontTx/>
              <a:buNone/>
              <a:defRPr sz="1600" b="1">
                <a:solidFill>
                  <a:schemeClr val="accent1"/>
                </a:solidFill>
                <a:latin typeface="Arial" pitchFamily="34" charset="0"/>
                <a:cs typeface="Arial" pitchFamily="34" charset="0"/>
              </a:defRPr>
            </a:lvl4pPr>
            <a:lvl5pPr marL="0" indent="0">
              <a:lnSpc>
                <a:spcPct val="100000"/>
              </a:lnSpc>
              <a:spcAft>
                <a:spcPts val="0"/>
              </a:spcAft>
              <a:buFontTx/>
              <a:buNone/>
              <a:defRPr sz="1600" b="1">
                <a:solidFill>
                  <a:schemeClr val="accent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6858000" y="6565395"/>
            <a:ext cx="1828800" cy="219456"/>
          </a:xfrm>
          <a:prstGeom prst="rect">
            <a:avLst/>
          </a:prstGeom>
          <a:noFill/>
        </p:spPr>
        <p:txBody>
          <a:bodyPr wrap="square" lIns="0" tIns="0" rIns="0" bIns="0" rtlCol="0">
            <a:noAutofit/>
          </a:bodyPr>
          <a:lstStyle/>
          <a:p>
            <a:pPr algn="r" defTabSz="914106" fontAlgn="base">
              <a:spcBef>
                <a:spcPct val="0"/>
              </a:spcBef>
              <a:spcAft>
                <a:spcPts val="600"/>
              </a:spcAft>
            </a:pPr>
            <a:fld id="{AE37EF82-0B25-4B89-B1EA-AE4F268844BE}" type="slidenum">
              <a:rPr lang="en-US" sz="700" smtClean="0">
                <a:solidFill>
                  <a:srgbClr val="6D6E71"/>
                </a:solidFill>
                <a:cs typeface="Arial" charset="0"/>
              </a:rPr>
              <a:pPr algn="r" defTabSz="914106" fontAlgn="base">
                <a:spcBef>
                  <a:spcPct val="0"/>
                </a:spcBef>
                <a:spcAft>
                  <a:spcPts val="600"/>
                </a:spcAft>
              </a:pPr>
              <a:t>‹#›</a:t>
            </a:fld>
            <a:endParaRPr lang="en-US" sz="700" dirty="0" err="1" smtClean="0">
              <a:solidFill>
                <a:srgbClr val="6D6E71"/>
              </a:solidFill>
              <a:cs typeface="Arial" charset="0"/>
            </a:endParaRPr>
          </a:p>
        </p:txBody>
      </p:sp>
      <p:sp>
        <p:nvSpPr>
          <p:cNvPr id="10" name="Content Placeholder 2"/>
          <p:cNvSpPr>
            <a:spLocks noGrp="1"/>
          </p:cNvSpPr>
          <p:nvPr>
            <p:ph idx="1" hasCustomPrompt="1"/>
          </p:nvPr>
        </p:nvSpPr>
        <p:spPr>
          <a:xfrm>
            <a:off x="594360" y="1691676"/>
            <a:ext cx="7955280" cy="1723549"/>
          </a:xfrm>
        </p:spPr>
        <p:txBody>
          <a:bodyPr/>
          <a:lstStyle>
            <a:lvl1pPr marL="182823" indent="-182823">
              <a:buFont typeface="Arial Black" pitchFamily="34" charset="0"/>
              <a:buChar char="›"/>
              <a:defRPr sz="2800" b="0" i="0">
                <a:solidFill>
                  <a:schemeClr val="tx1"/>
                </a:solidFill>
                <a:latin typeface="Arial" pitchFamily="34" charset="0"/>
                <a:cs typeface="Arial" pitchFamily="34" charset="0"/>
              </a:defRPr>
            </a:lvl1pPr>
            <a:lvl2pPr marL="822696" indent="-182823">
              <a:buClr>
                <a:schemeClr val="accent1"/>
              </a:buClr>
              <a:buFont typeface="Arial" pitchFamily="34" charset="0"/>
              <a:buChar char="•"/>
              <a:defRPr sz="2400" b="0" i="0">
                <a:solidFill>
                  <a:schemeClr val="tx1"/>
                </a:solidFill>
                <a:latin typeface="Arial" pitchFamily="34" charset="0"/>
                <a:cs typeface="Arial" pitchFamily="34" charset="0"/>
              </a:defRPr>
            </a:lvl2pPr>
            <a:lvl3pPr marL="1371162" indent="-182823">
              <a:buClr>
                <a:schemeClr val="tx2"/>
              </a:buClr>
              <a:buFont typeface="Arial" pitchFamily="34" charset="0"/>
              <a:buChar char="›"/>
              <a:defRPr sz="2000" b="0" i="0">
                <a:solidFill>
                  <a:schemeClr val="tx1"/>
                </a:solidFill>
                <a:latin typeface="Arial" pitchFamily="34" charset="0"/>
                <a:cs typeface="Arial" pitchFamily="34" charset="0"/>
              </a:defRPr>
            </a:lvl3pPr>
            <a:lvl4pPr marL="1371162" indent="-182823">
              <a:buClr>
                <a:schemeClr val="tx2"/>
              </a:buClr>
              <a:buFont typeface="Arial" pitchFamily="34" charset="0"/>
              <a:buChar char="›"/>
              <a:defRPr sz="2000" b="0" i="0">
                <a:solidFill>
                  <a:schemeClr val="tx1"/>
                </a:solidFill>
                <a:latin typeface="Arial" pitchFamily="34" charset="0"/>
                <a:cs typeface="Arial" pitchFamily="34" charset="0"/>
              </a:defRPr>
            </a:lvl4pPr>
            <a:lvl5pPr marL="1371162" indent="-182823">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754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6314" y="274676"/>
            <a:ext cx="7754587" cy="307777"/>
          </a:xfrm>
          <a:prstGeom prst="rect">
            <a:avLst/>
          </a:prstGeom>
        </p:spPr>
        <p:txBody>
          <a:bodyPr/>
          <a:lstStyle>
            <a:lvl1pPr>
              <a:defRPr sz="2000"/>
            </a:lvl1pPr>
          </a:lstStyle>
          <a:p>
            <a:r>
              <a:rPr lang="en-US" smtClean="0"/>
              <a:t>Click to edit Master title style</a:t>
            </a:r>
            <a:endParaRPr lang="en-US"/>
          </a:p>
        </p:txBody>
      </p:sp>
      <p:sp>
        <p:nvSpPr>
          <p:cNvPr id="3" name="Content Placeholder 2"/>
          <p:cNvSpPr>
            <a:spLocks noGrp="1"/>
          </p:cNvSpPr>
          <p:nvPr>
            <p:ph idx="1"/>
          </p:nvPr>
        </p:nvSpPr>
        <p:spPr>
          <a:xfrm>
            <a:off x="457200" y="1600237"/>
            <a:ext cx="8229600" cy="138499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Mahindra Logo.png"/>
          <p:cNvPicPr>
            <a:picLocks noChangeAspect="1"/>
          </p:cNvPicPr>
          <p:nvPr userDrawn="1"/>
        </p:nvPicPr>
        <p:blipFill>
          <a:blip r:embed="rId2" cstate="print"/>
          <a:stretch>
            <a:fillRect/>
          </a:stretch>
        </p:blipFill>
        <p:spPr bwMode="gray">
          <a:xfrm>
            <a:off x="7831298" y="38894"/>
            <a:ext cx="1276171" cy="352413"/>
          </a:xfrm>
          <a:prstGeom prst="rect">
            <a:avLst/>
          </a:prstGeom>
        </p:spPr>
      </p:pic>
    </p:spTree>
    <p:extLst>
      <p:ext uri="{BB962C8B-B14F-4D97-AF65-F5344CB8AC3E}">
        <p14:creationId xmlns:p14="http://schemas.microsoft.com/office/powerpoint/2010/main" val="29381426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sp>
        <p:nvSpPr>
          <p:cNvPr id="3" name="Slide Number Placeholder 5"/>
          <p:cNvSpPr txBox="1">
            <a:spLocks/>
          </p:cNvSpPr>
          <p:nvPr/>
        </p:nvSpPr>
        <p:spPr bwMode="auto">
          <a:xfrm>
            <a:off x="8821807" y="6613575"/>
            <a:ext cx="157094" cy="153888"/>
          </a:xfrm>
          <a:prstGeom prst="rect">
            <a:avLst/>
          </a:prstGeom>
          <a:noFill/>
          <a:ln w="9525">
            <a:noFill/>
            <a:miter lim="800000"/>
            <a:headEnd/>
            <a:tailEnd/>
          </a:ln>
        </p:spPr>
        <p:txBody>
          <a:bodyPr wrap="none" lIns="0" tIns="0" rIns="0" bIns="0" anchor="ctr">
            <a:spAutoFit/>
          </a:bodyPr>
          <a:lstStyle/>
          <a:p>
            <a:pPr algn="r">
              <a:defRPr/>
            </a:pPr>
            <a:fld id="{4A1B5254-7962-4C22-AEFA-8B9A0612FAEB}" type="slidenum">
              <a:rPr lang="en-US" sz="100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4" name="Picture 11"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Tree>
    <p:extLst>
      <p:ext uri="{BB962C8B-B14F-4D97-AF65-F5344CB8AC3E}">
        <p14:creationId xmlns:p14="http://schemas.microsoft.com/office/powerpoint/2010/main" val="9951923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27213" y="405373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7"/>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470341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10"/>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844773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10"/>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399165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4" y="1971711"/>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504426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710"/>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62699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1034494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39913" y="4067208"/>
            <a:ext cx="5524500" cy="276999"/>
          </a:xfrm>
          <a:noFill/>
          <a:ln w="9525">
            <a:noFill/>
            <a:miter lim="800000"/>
            <a:headEnd/>
            <a:tailEnd/>
          </a:ln>
        </p:spPr>
        <p:txBody>
          <a:bodyPr anchor="b"/>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82"/>
            <a:ext cx="5524500" cy="1231106"/>
          </a:xfrm>
          <a:noFill/>
          <a:ln w="9525">
            <a:noFill/>
            <a:miter lim="800000"/>
            <a:headEnd/>
            <a:tailEnd/>
          </a:ln>
        </p:spPr>
        <p:txBody>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31251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814"/>
            <a:ext cx="3781424" cy="276999"/>
          </a:xfrm>
          <a:noFill/>
          <a:ln w="9525">
            <a:noFill/>
            <a:miter lim="800000"/>
            <a:headEnd/>
            <a:tailEnd/>
          </a:ln>
        </p:spPr>
        <p:txBody>
          <a:bodyPr anchor="b"/>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706"/>
            <a:ext cx="3781424" cy="1846659"/>
          </a:xfrm>
          <a:noFill/>
          <a:ln w="9525">
            <a:noFill/>
            <a:miter lim="800000"/>
            <a:headEnd/>
            <a:tailEnd/>
          </a:ln>
        </p:spPr>
        <p:txBody>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42073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48"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31"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4" y="246701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0" y="246701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4"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0"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142805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48"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31"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48"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31"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34" y="246701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0" y="246701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4"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0" y="1980860"/>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4" y="470333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0" y="470333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4" y="4217178"/>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0" y="4217178"/>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079732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1" y="1971715"/>
            <a:ext cx="2043113" cy="1538883"/>
          </a:xfr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97" y="1971715"/>
            <a:ext cx="2043113" cy="1538883"/>
          </a:xfr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1" y="4241841"/>
            <a:ext cx="2043113" cy="1538883"/>
          </a:xfr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97" y="4241841"/>
            <a:ext cx="2043113" cy="1538883"/>
          </a:xfr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048192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357051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411176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9" y="3370264"/>
            <a:ext cx="6754812" cy="2446824"/>
          </a:xfrm>
          <a:prstGeom prst="rect">
            <a:avLst/>
          </a:prstGeom>
          <a:noFill/>
          <a:ln w="9525">
            <a:noFill/>
            <a:miter lim="800000"/>
            <a:headEnd/>
            <a:tailEnd/>
          </a:ln>
        </p:spPr>
        <p:txBody>
          <a:bodyPr lIns="0" tIns="0" rIns="0" bIns="0">
            <a:spAutoFit/>
          </a:bodyPr>
          <a:lstStyle/>
          <a:p>
            <a:pPr algn="just">
              <a:spcBef>
                <a:spcPts val="600"/>
              </a:spcBef>
              <a:defRPr/>
            </a:pPr>
            <a:r>
              <a:rPr lang="en-US" sz="1000" b="1" dirty="0">
                <a:solidFill>
                  <a:srgbClr val="6D6E71"/>
                </a:solidFill>
                <a:cs typeface="Arial" pitchFamily="34" charset="0"/>
              </a:rPr>
              <a:t>Disclaimer </a:t>
            </a:r>
          </a:p>
          <a:p>
            <a:pPr algn="just">
              <a:spcBef>
                <a:spcPts val="600"/>
              </a:spcBef>
              <a:defRPr/>
            </a:pPr>
            <a:r>
              <a:rPr lang="en-US" sz="900"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26"/>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229936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anchor="ctr"/>
          <a:lstStyle/>
          <a:p>
            <a:pPr algn="ctr">
              <a:defRPr/>
            </a:pPr>
            <a:endParaRPr lang="en-US">
              <a:solidFill>
                <a:prstClr val="black"/>
              </a:solidFill>
            </a:endParaRPr>
          </a:p>
        </p:txBody>
      </p:sp>
      <p:pic>
        <p:nvPicPr>
          <p:cNvPr id="3" name="Picture 10" descr="Mahindra Logo.png"/>
          <p:cNvPicPr>
            <a:picLocks noChangeAspect="1"/>
          </p:cNvPicPr>
          <p:nvPr/>
        </p:nvPicPr>
        <p:blipFill>
          <a:blip r:embed="rId2"/>
          <a:srcRect/>
          <a:stretch>
            <a:fillRect/>
          </a:stretch>
        </p:blipFill>
        <p:spPr bwMode="gray">
          <a:xfrm>
            <a:off x="1966934" y="2717833"/>
            <a:ext cx="5399087" cy="1490663"/>
          </a:xfrm>
          <a:prstGeom prst="rect">
            <a:avLst/>
          </a:prstGeom>
          <a:noFill/>
          <a:ln w="9525">
            <a:noFill/>
            <a:miter lim="800000"/>
            <a:headEnd/>
            <a:tailEnd/>
          </a:ln>
        </p:spPr>
      </p:pic>
    </p:spTree>
    <p:extLst>
      <p:ext uri="{BB962C8B-B14F-4D97-AF65-F5344CB8AC3E}">
        <p14:creationId xmlns:p14="http://schemas.microsoft.com/office/powerpoint/2010/main" val="23919447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sp>
        <p:nvSpPr>
          <p:cNvPr id="20"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208136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389135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36655016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92203347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079310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6742694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944188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4369964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303101285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497512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15735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4209144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1295679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41889654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127322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a:solidFill>
                  <a:srgbClr val="6D6E71"/>
                </a:solidFill>
                <a:cs typeface="Arial" pitchFamily="34" charset="0"/>
              </a:rPr>
              <a:t>Disclaimer </a:t>
            </a:r>
          </a:p>
          <a:p>
            <a:pPr algn="just">
              <a:spcBef>
                <a:spcPts val="600"/>
              </a:spcBef>
            </a:pPr>
            <a:r>
              <a:rPr lang="en-US" sz="900"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131431811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306" y="2717260"/>
            <a:ext cx="5603207" cy="1491023"/>
          </a:xfrm>
          <a:prstGeom prst="rect">
            <a:avLst/>
          </a:prstGeom>
        </p:spPr>
      </p:pic>
    </p:spTree>
    <p:extLst>
      <p:ext uri="{BB962C8B-B14F-4D97-AF65-F5344CB8AC3E}">
        <p14:creationId xmlns:p14="http://schemas.microsoft.com/office/powerpoint/2010/main" val="78550919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25"/>
            <a:ext cx="3968824" cy="1443209"/>
          </a:xfrm>
          <a:prstGeom prst="rect">
            <a:avLst/>
          </a:prstGeom>
        </p:spPr>
      </p:pic>
      <p:sp>
        <p:nvSpPr>
          <p:cNvPr id="20" name="TextBox 20"/>
          <p:cNvSpPr txBox="1">
            <a:spLocks noChangeArrowheads="1"/>
          </p:cNvSpPr>
          <p:nvPr userDrawn="1"/>
        </p:nvSpPr>
        <p:spPr bwMode="gray">
          <a:xfrm>
            <a:off x="481013" y="6629433"/>
            <a:ext cx="2431756" cy="123111"/>
          </a:xfrm>
          <a:prstGeom prst="rect">
            <a:avLst/>
          </a:prstGeom>
          <a:noFill/>
          <a:ln w="9525">
            <a:noFill/>
            <a:miter lim="800000"/>
            <a:headEnd/>
            <a:tailEnd/>
          </a:ln>
        </p:spPr>
        <p:txBody>
          <a:bodyPr wrap="none" lIns="0" tIns="0" rIns="0" bIns="0">
            <a:spAutoFit/>
          </a:bodyPr>
          <a:lstStyle/>
          <a:p>
            <a:pPr defTabSz="914106">
              <a:defRPr/>
            </a:pPr>
            <a:r>
              <a:rPr lang="en-US" sz="800" dirty="0" smtClean="0">
                <a:solidFill>
                  <a:srgbClr val="6D6E71"/>
                </a:solidFill>
                <a:cs typeface="Arial" pitchFamily="34" charset="0"/>
              </a:rPr>
              <a:t>Copyright © 2016 Tech Mahindra. All rights reserved.</a:t>
            </a:r>
            <a:endParaRPr lang="en-US" sz="8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70709875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2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4"/>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33"/>
            <a:ext cx="2431756" cy="123111"/>
          </a:xfrm>
          <a:prstGeom prst="rect">
            <a:avLst/>
          </a:prstGeom>
          <a:noFill/>
          <a:ln w="9525">
            <a:noFill/>
            <a:miter lim="800000"/>
            <a:headEnd/>
            <a:tailEnd/>
          </a:ln>
        </p:spPr>
        <p:txBody>
          <a:bodyPr wrap="none" lIns="0" tIns="0" rIns="0" bIns="0">
            <a:spAutoFit/>
          </a:bodyPr>
          <a:lstStyle/>
          <a:p>
            <a:pPr defTabSz="914106">
              <a:defRPr/>
            </a:pPr>
            <a:r>
              <a:rPr lang="en-US" sz="800" dirty="0" smtClean="0">
                <a:solidFill>
                  <a:srgbClr val="6D6E71"/>
                </a:solidFill>
                <a:cs typeface="Arial" pitchFamily="34" charset="0"/>
              </a:rPr>
              <a:t>Copyright © 2016 Tech Mahindra. All rights reserved.</a:t>
            </a:r>
            <a:endParaRPr lang="en-US" sz="800" dirty="0">
              <a:solidFill>
                <a:srgbClr val="6D6E71"/>
              </a:solidFill>
              <a:cs typeface="Arial" pitchFamily="34" charset="0"/>
            </a:endParaRPr>
          </a:p>
        </p:txBody>
      </p:sp>
      <p:pic>
        <p:nvPicPr>
          <p:cNvPr id="12" name="Picture 11" descr="ridge4.png"/>
          <p:cNvPicPr>
            <a:picLocks noChangeAspect="1"/>
          </p:cNvPicPr>
          <p:nvPr userDrawn="1"/>
        </p:nvPicPr>
        <p:blipFill>
          <a:blip r:embed="rId2" cstate="email"/>
          <a:stretch>
            <a:fillRect/>
          </a:stretch>
        </p:blipFill>
        <p:spPr bwMode="ltGray">
          <a:xfrm>
            <a:off x="802" y="25"/>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7537231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0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0768873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0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165509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0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5307848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698"/>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0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15790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356957233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6"/>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8"/>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06"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25"/>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2890762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0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1"/>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06"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25"/>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34376223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960741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27"/>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27"/>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lvl="0" indent="0" algn="l" defTabSz="914106"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lvl="0" indent="0" algn="l" defTabSz="914106"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0104239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7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7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06"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8127899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7"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06"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6454747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7" y="1971698"/>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17"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632450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1"/>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defTabSz="914106">
              <a:spcBef>
                <a:spcPts val="600"/>
              </a:spcBef>
            </a:pPr>
            <a:r>
              <a:rPr lang="en-US" sz="1000" b="1" dirty="0" smtClean="0">
                <a:solidFill>
                  <a:srgbClr val="6D6E71"/>
                </a:solidFill>
                <a:cs typeface="Arial" pitchFamily="34" charset="0"/>
              </a:rPr>
              <a:t>Disclaimer </a:t>
            </a:r>
          </a:p>
          <a:p>
            <a:pPr algn="just" defTabSz="914106">
              <a:spcBef>
                <a:spcPts val="600"/>
              </a:spcBef>
            </a:pPr>
            <a:r>
              <a:rPr lang="en-US" sz="900" dirty="0" smtClean="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1"/>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33"/>
            <a:ext cx="2431756" cy="123111"/>
          </a:xfrm>
          <a:prstGeom prst="rect">
            <a:avLst/>
          </a:prstGeom>
          <a:noFill/>
          <a:ln w="9525">
            <a:noFill/>
            <a:miter lim="800000"/>
            <a:headEnd/>
            <a:tailEnd/>
          </a:ln>
        </p:spPr>
        <p:txBody>
          <a:bodyPr wrap="none" lIns="0" tIns="0" rIns="0" bIns="0">
            <a:spAutoFit/>
          </a:bodyPr>
          <a:lstStyle/>
          <a:p>
            <a:pPr defTabSz="914106">
              <a:defRPr/>
            </a:pPr>
            <a:r>
              <a:rPr lang="en-US" sz="800" dirty="0" smtClean="0">
                <a:solidFill>
                  <a:srgbClr val="6D6E71"/>
                </a:solidFill>
                <a:cs typeface="Arial" pitchFamily="34" charset="0"/>
              </a:rPr>
              <a:t>Copyright © 2013 Tech Mahindra. All rights reserved.</a:t>
            </a:r>
            <a:endParaRPr lang="en-US" sz="800" dirty="0">
              <a:solidFill>
                <a:srgbClr val="6D6E71"/>
              </a:solidFill>
              <a:cs typeface="Arial" pitchFamily="34" charset="0"/>
            </a:endParaRPr>
          </a:p>
        </p:txBody>
      </p:sp>
    </p:spTree>
    <p:extLst>
      <p:ext uri="{BB962C8B-B14F-4D97-AF65-F5344CB8AC3E}">
        <p14:creationId xmlns:p14="http://schemas.microsoft.com/office/powerpoint/2010/main" val="327915290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defTabSz="914106"/>
            <a:endParaRPr lang="en-US" dirty="0">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306" y="2717232"/>
            <a:ext cx="5603207" cy="1491023"/>
          </a:xfrm>
          <a:prstGeom prst="rect">
            <a:avLst/>
          </a:prstGeom>
        </p:spPr>
      </p:pic>
    </p:spTree>
    <p:extLst>
      <p:ext uri="{BB962C8B-B14F-4D97-AF65-F5344CB8AC3E}">
        <p14:creationId xmlns:p14="http://schemas.microsoft.com/office/powerpoint/2010/main" val="27838170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702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483261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1" y="76226"/>
            <a:ext cx="7391400" cy="49244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066831"/>
            <a:ext cx="8229600" cy="830997"/>
          </a:xfrm>
        </p:spPr>
        <p:txBody>
          <a:bodyPr/>
          <a:lstStyle>
            <a:lvl1pPr>
              <a:buClr>
                <a:srgbClr val="002060"/>
              </a:buClr>
              <a:buFont typeface="Wingdings" pitchFamily="2" charset="2"/>
              <a:buChar char="§"/>
              <a:defRPr>
                <a:solidFill>
                  <a:srgbClr val="002060"/>
                </a:solidFill>
              </a:defRPr>
            </a:lvl1pPr>
            <a:lvl2pPr>
              <a:buClr>
                <a:srgbClr val="0070C0"/>
              </a:buClr>
              <a:defRPr>
                <a:solidFill>
                  <a:srgbClr val="002060"/>
                </a:solidFill>
              </a:defRPr>
            </a:lvl2pPr>
            <a:lvl3pPr>
              <a:buClr>
                <a:srgbClr val="6699FF"/>
              </a:buClr>
              <a:buSzPct val="75000"/>
              <a:defRPr>
                <a:solidFill>
                  <a:srgbClr val="002060"/>
                </a:solidFill>
              </a:defRPr>
            </a:lvl3pPr>
            <a:lvl4pPr>
              <a:buClr>
                <a:srgbClr val="002060"/>
              </a:buClr>
              <a:buSzPct val="75000"/>
              <a:defRPr>
                <a:solidFill>
                  <a:srgbClr val="002060"/>
                </a:solidFill>
              </a:defRPr>
            </a:lvl4pPr>
            <a:lvl5pPr>
              <a:buClr>
                <a:srgbClr val="0070C0"/>
              </a:buClr>
              <a:buSzPct val="75000"/>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7"/>
          <p:cNvSpPr>
            <a:spLocks noGrp="1"/>
          </p:cNvSpPr>
          <p:nvPr>
            <p:ph type="dt" sz="half" idx="10"/>
          </p:nvPr>
        </p:nvSpPr>
        <p:spPr>
          <a:xfrm>
            <a:off x="435428" y="6247833"/>
            <a:ext cx="2134810" cy="458391"/>
          </a:xfrm>
          <a:prstGeom prst="rect">
            <a:avLst/>
          </a:prstGeom>
        </p:spPr>
        <p:txBody>
          <a:bodyPr lIns="86466" tIns="43235" rIns="86466" bIns="43235"/>
          <a:lstStyle>
            <a:lvl1pPr>
              <a:defRPr>
                <a:solidFill>
                  <a:srgbClr val="002060"/>
                </a:solidFill>
              </a:defRPr>
            </a:lvl1pPr>
          </a:lstStyle>
          <a:p>
            <a:pPr defTabSz="914106">
              <a:defRPr/>
            </a:pPr>
            <a:fld id="{F074F204-8777-4247-9A48-9B794FDC2381}" type="datetime1">
              <a:rPr lang="en-US" smtClean="0"/>
              <a:pPr defTabSz="914106">
                <a:defRPr/>
              </a:pPr>
              <a:t>9/18/2017</a:t>
            </a:fld>
            <a:endParaRPr lang="en-US" dirty="0"/>
          </a:p>
        </p:txBody>
      </p:sp>
      <p:sp>
        <p:nvSpPr>
          <p:cNvPr id="5" name="Slide Number Placeholder 8"/>
          <p:cNvSpPr>
            <a:spLocks noGrp="1"/>
          </p:cNvSpPr>
          <p:nvPr>
            <p:ph type="sldNum" sz="quarter" idx="11"/>
          </p:nvPr>
        </p:nvSpPr>
        <p:spPr>
          <a:xfrm>
            <a:off x="6531430" y="6247833"/>
            <a:ext cx="2133298" cy="458391"/>
          </a:xfrm>
          <a:prstGeom prst="rect">
            <a:avLst/>
          </a:prstGeom>
        </p:spPr>
        <p:txBody>
          <a:bodyPr lIns="86466" tIns="43235" rIns="86466" bIns="43235"/>
          <a:lstStyle>
            <a:lvl1pPr algn="r">
              <a:defRPr dirty="0">
                <a:solidFill>
                  <a:srgbClr val="002060"/>
                </a:solidFill>
              </a:defRPr>
            </a:lvl1pPr>
          </a:lstStyle>
          <a:p>
            <a:pPr defTabSz="914106">
              <a:defRPr/>
            </a:pPr>
            <a:r>
              <a:rPr lang="en-US" smtClean="0"/>
              <a:t>Page </a:t>
            </a:r>
            <a:fld id="{5D9AF4EF-EC68-4876-9BF5-EB3A8F9BF3DF}" type="slidenum">
              <a:rPr lang="en-US" smtClean="0"/>
              <a:pPr defTabSz="914106">
                <a:defRPr/>
              </a:pPr>
              <a:t>‹#›</a:t>
            </a:fld>
            <a:endParaRPr lang="en-US"/>
          </a:p>
        </p:txBody>
      </p:sp>
    </p:spTree>
    <p:extLst>
      <p:ext uri="{BB962C8B-B14F-4D97-AF65-F5344CB8AC3E}">
        <p14:creationId xmlns:p14="http://schemas.microsoft.com/office/powerpoint/2010/main" val="32124134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5800" y="6248400"/>
            <a:ext cx="1905000" cy="457200"/>
          </a:xfrm>
          <a:prstGeom prst="rect">
            <a:avLst/>
          </a:prstGeom>
        </p:spPr>
        <p:txBody>
          <a:bodyPr lIns="82452" tIns="41224" rIns="82452" bIns="41224"/>
          <a:lstStyle>
            <a:lvl1pPr>
              <a:defRPr>
                <a:latin typeface="Arial" pitchFamily="34" charset="0"/>
              </a:defRPr>
            </a:lvl1pPr>
          </a:lstStyle>
          <a:p>
            <a:pPr defTabSz="914106">
              <a:defRPr/>
            </a:pPr>
            <a:endParaRPr lang="en-US" dirty="0">
              <a:solidFill>
                <a:prstClr val="black"/>
              </a:solidFill>
            </a:endParaRPr>
          </a:p>
        </p:txBody>
      </p:sp>
      <p:sp>
        <p:nvSpPr>
          <p:cNvPr id="4" name="Footer Placeholder 3"/>
          <p:cNvSpPr>
            <a:spLocks noGrp="1"/>
          </p:cNvSpPr>
          <p:nvPr>
            <p:ph type="ftr" sz="quarter" idx="11"/>
          </p:nvPr>
        </p:nvSpPr>
        <p:spPr>
          <a:xfrm>
            <a:off x="3124200" y="6248400"/>
            <a:ext cx="2895600" cy="457200"/>
          </a:xfrm>
          <a:prstGeom prst="rect">
            <a:avLst/>
          </a:prstGeom>
        </p:spPr>
        <p:txBody>
          <a:bodyPr lIns="82452" tIns="41224" rIns="82452" bIns="41224"/>
          <a:lstStyle>
            <a:lvl1pPr>
              <a:defRPr>
                <a:latin typeface="Arial" pitchFamily="34" charset="0"/>
              </a:defRPr>
            </a:lvl1pPr>
          </a:lstStyle>
          <a:p>
            <a:pPr defTabSz="914106">
              <a:defRPr/>
            </a:pPr>
            <a:endParaRPr lang="en-US" dirty="0">
              <a:solidFill>
                <a:prstClr val="black"/>
              </a:solidFill>
            </a:endParaRPr>
          </a:p>
        </p:txBody>
      </p:sp>
      <p:sp>
        <p:nvSpPr>
          <p:cNvPr id="5" name="Slide Number Placeholder 4"/>
          <p:cNvSpPr>
            <a:spLocks noGrp="1"/>
          </p:cNvSpPr>
          <p:nvPr>
            <p:ph type="sldNum" sz="quarter" idx="12"/>
          </p:nvPr>
        </p:nvSpPr>
        <p:spPr>
          <a:xfrm>
            <a:off x="6553200" y="6248400"/>
            <a:ext cx="1905000" cy="457200"/>
          </a:xfrm>
          <a:prstGeom prst="rect">
            <a:avLst/>
          </a:prstGeom>
        </p:spPr>
        <p:txBody>
          <a:bodyPr lIns="82452" tIns="41224" rIns="82452" bIns="41224"/>
          <a:lstStyle>
            <a:lvl1pPr>
              <a:defRPr>
                <a:latin typeface="Arial" pitchFamily="34" charset="0"/>
              </a:defRPr>
            </a:lvl1pPr>
          </a:lstStyle>
          <a:p>
            <a:pPr defTabSz="914106">
              <a:defRPr/>
            </a:pPr>
            <a:fld id="{E0050A57-844A-4A85-82ED-B23203141796}" type="slidenum">
              <a:rPr lang="en-US" smtClean="0">
                <a:solidFill>
                  <a:prstClr val="black"/>
                </a:solidFill>
              </a:rPr>
              <a:pPr defTabSz="914106">
                <a:defRPr/>
              </a:pPr>
              <a:t>‹#›</a:t>
            </a:fld>
            <a:endParaRPr lang="en-US" dirty="0">
              <a:solidFill>
                <a:prstClr val="black"/>
              </a:solidFill>
            </a:endParaRPr>
          </a:p>
        </p:txBody>
      </p:sp>
    </p:spTree>
    <p:extLst>
      <p:ext uri="{BB962C8B-B14F-4D97-AF65-F5344CB8AC3E}">
        <p14:creationId xmlns:p14="http://schemas.microsoft.com/office/powerpoint/2010/main" val="13647542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484312" y="215900"/>
            <a:ext cx="7519988"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dirty="0" smtClean="0"/>
              <a:t>Click to edit Master title style</a:t>
            </a:r>
            <a:endParaRPr lang="en-US" dirty="0"/>
          </a:p>
        </p:txBody>
      </p:sp>
      <p:sp>
        <p:nvSpPr>
          <p:cNvPr id="4"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algn="r" defTabSz="914106">
              <a:defRPr/>
            </a:pPr>
            <a:fld id="{6856ECDB-1CEE-4F69-ADCA-557460F2116E}" type="slidenum">
              <a:rPr lang="en-US" sz="1000">
                <a:solidFill>
                  <a:srgbClr val="6D6E71"/>
                </a:solidFill>
                <a:cs typeface="Arial" pitchFamily="34" charset="0"/>
              </a:rPr>
              <a:pPr algn="r" defTabSz="914106">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86721076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1077" y="1971730"/>
            <a:ext cx="8212137" cy="13849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137215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7633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39175199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2272779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5333920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353132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678195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marL="0" algn="r" defTabSz="914087"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087"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7101554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41665256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254072200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6466830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4892216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93804100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84820694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319393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966786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3086716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79968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71248352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5223128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902566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16838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49969705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6516931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25849599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63642638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91563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7026136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9140587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6913662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8778112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022390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1959635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8321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descr="C:\Users\vk0074020\Desktop\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l="2454" r="8704"/>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7"/>
            <a:ext cx="3968750" cy="144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23860" y="203211"/>
            <a:ext cx="2378075" cy="65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4903802" y="1301765"/>
            <a:ext cx="3671887" cy="2965448"/>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lIns="91853" tIns="45927" rIns="91853" bIns="45927" anchor="ctr"/>
          <a:lstStyle/>
          <a:p>
            <a:pPr algn="ctr" defTabSz="918539" fontAlgn="base">
              <a:spcBef>
                <a:spcPct val="0"/>
              </a:spcBef>
              <a:spcAft>
                <a:spcPct val="0"/>
              </a:spcAft>
              <a:defRPr/>
            </a:pPr>
            <a:endParaRPr lang="en-US" dirty="0">
              <a:solidFill>
                <a:prstClr val="black"/>
              </a:solidFill>
            </a:endParaRPr>
          </a:p>
        </p:txBody>
      </p:sp>
      <p:sp>
        <p:nvSpPr>
          <p:cNvPr id="6" name="Rectangle 5"/>
          <p:cNvSpPr/>
          <p:nvPr userDrawn="1"/>
        </p:nvSpPr>
        <p:spPr>
          <a:xfrm>
            <a:off x="4903802" y="7"/>
            <a:ext cx="3671887" cy="1301752"/>
          </a:xfrm>
          <a:prstGeom prst="rect">
            <a:avLst/>
          </a:prstGeom>
          <a:solidFill>
            <a:schemeClr val="bg2">
              <a:alpha val="80000"/>
            </a:schemeClr>
          </a:solidFill>
          <a:ln>
            <a:noFill/>
          </a:ln>
        </p:spPr>
        <p:style>
          <a:lnRef idx="1">
            <a:schemeClr val="accent1"/>
          </a:lnRef>
          <a:fillRef idx="0">
            <a:schemeClr val="accent1"/>
          </a:fillRef>
          <a:effectRef idx="0">
            <a:schemeClr val="accent1"/>
          </a:effectRef>
          <a:fontRef idx="minor">
            <a:schemeClr val="tx1"/>
          </a:fontRef>
        </p:style>
        <p:txBody>
          <a:bodyPr lIns="91853" tIns="45927" rIns="91853" bIns="45927" anchor="ctr"/>
          <a:lstStyle/>
          <a:p>
            <a:pPr algn="ctr" defTabSz="918539" fontAlgn="base">
              <a:spcBef>
                <a:spcPct val="0"/>
              </a:spcBef>
              <a:spcAft>
                <a:spcPct val="0"/>
              </a:spcAft>
              <a:defRPr/>
            </a:pPr>
            <a:endParaRPr lang="en-US" dirty="0">
              <a:solidFill>
                <a:prstClr val="black"/>
              </a:solidFill>
            </a:endParaRPr>
          </a:p>
        </p:txBody>
      </p:sp>
      <p:sp>
        <p:nvSpPr>
          <p:cNvPr id="7" name="Text Placeholder 4"/>
          <p:cNvSpPr txBox="1">
            <a:spLocks/>
          </p:cNvSpPr>
          <p:nvPr userDrawn="1"/>
        </p:nvSpPr>
        <p:spPr>
          <a:xfrm>
            <a:off x="4919676" y="808571"/>
            <a:ext cx="3671887" cy="3139020"/>
          </a:xfrm>
          <a:prstGeom prst="rect">
            <a:avLst/>
          </a:prstGeom>
        </p:spPr>
        <p:txBody>
          <a:bodyPr lIns="91853" tIns="45927" rIns="91853" bIns="45927"/>
          <a:lst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8539">
              <a:spcBef>
                <a:spcPts val="604"/>
              </a:spcBef>
              <a:buClrTx/>
              <a:buSzPct val="100000"/>
              <a:buFont typeface="Wingdings" pitchFamily="2" charset="2"/>
              <a:buNone/>
              <a:defRPr/>
            </a:pPr>
            <a:r>
              <a:rPr sz="2900" smtClean="0">
                <a:solidFill>
                  <a:prstClr val="white"/>
                </a:solidFill>
                <a:latin typeface="Cambria" pitchFamily="18" charset="0"/>
                <a:cs typeface="Arial" charset="0"/>
              </a:rPr>
              <a:t>TABLE OF CONTENTS </a:t>
            </a:r>
          </a:p>
        </p:txBody>
      </p:sp>
    </p:spTree>
    <p:extLst>
      <p:ext uri="{BB962C8B-B14F-4D97-AF65-F5344CB8AC3E}">
        <p14:creationId xmlns:p14="http://schemas.microsoft.com/office/powerpoint/2010/main" val="42293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up)">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rotWithShape="1">
          <a:gsLst>
            <a:gs pos="0">
              <a:srgbClr val="4A576B"/>
            </a:gs>
            <a:gs pos="80000">
              <a:srgbClr val="4A576B"/>
            </a:gs>
            <a:gs pos="91000">
              <a:srgbClr val="3F4A5B"/>
            </a:gs>
            <a:gs pos="100000">
              <a:srgbClr val="3F4A5B"/>
            </a:gs>
          </a:gsLst>
          <a:lin ang="2700000" scaled="1"/>
        </a:gradFill>
        <a:effectLst/>
      </p:bgPr>
    </p:bg>
    <p:spTree>
      <p:nvGrpSpPr>
        <p:cNvPr id="1" name=""/>
        <p:cNvGrpSpPr/>
        <p:nvPr/>
      </p:nvGrpSpPr>
      <p:grpSpPr>
        <a:xfrm>
          <a:off x="0" y="0"/>
          <a:ext cx="0" cy="0"/>
          <a:chOff x="0" y="0"/>
          <a:chExt cx="0" cy="0"/>
        </a:xfrm>
      </p:grpSpPr>
      <p:pic>
        <p:nvPicPr>
          <p:cNvPr id="3" name="Picture 11"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7667626" y="120661"/>
            <a:ext cx="1189038" cy="33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3078" y="103006"/>
            <a:ext cx="8212137" cy="353943"/>
          </a:xfrm>
        </p:spPr>
        <p:txBody>
          <a:bodyPr/>
          <a:lstStyle>
            <a:lvl1pPr>
              <a:defRPr sz="2300">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1692592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5" descr="E:\Sanjeev\Corporate presentation Template\- TECH M\Image Assets\Oracle open world\image\Picture102.jpg"/>
          <p:cNvPicPr>
            <a:picLocks noChangeAspect="1" noChangeArrowheads="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r="23718"/>
          <a:stretch/>
        </p:blipFill>
        <p:spPr bwMode="auto">
          <a:xfrm>
            <a:off x="2" y="1656"/>
            <a:ext cx="9180512" cy="6865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7"/>
            <a:ext cx="3968750" cy="144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6300800" y="450861"/>
            <a:ext cx="2378075" cy="65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p:cNvSpPr>
            <a:spLocks noGrp="1"/>
          </p:cNvSpPr>
          <p:nvPr>
            <p:ph type="subTitle" idx="1"/>
          </p:nvPr>
        </p:nvSpPr>
        <p:spPr bwMode="gray">
          <a:xfrm>
            <a:off x="1827215" y="2883852"/>
            <a:ext cx="5950048" cy="257145"/>
          </a:xfrm>
          <a:prstGeom prst="rect">
            <a:avLst/>
          </a:prstGeom>
        </p:spPr>
        <p:txBody>
          <a:bodyPr anchor="b">
            <a:noAutofit/>
          </a:bodyPr>
          <a:lstStyle>
            <a:lvl1pPr marL="0" indent="0" algn="l">
              <a:buNone/>
              <a:defRPr sz="2000" b="0">
                <a:solidFill>
                  <a:schemeClr val="tx2"/>
                </a:solidFill>
                <a:latin typeface="Calibri" pitchFamily="34" charset="0"/>
                <a:cs typeface="Arial" pitchFamily="34" charset="0"/>
              </a:defRPr>
            </a:lvl1pPr>
            <a:lvl2pPr marL="459269" indent="0" algn="ctr">
              <a:buNone/>
              <a:defRPr>
                <a:solidFill>
                  <a:schemeClr val="tx1">
                    <a:tint val="75000"/>
                  </a:schemeClr>
                </a:solidFill>
              </a:defRPr>
            </a:lvl2pPr>
            <a:lvl3pPr marL="918539" indent="0" algn="ctr">
              <a:buNone/>
              <a:defRPr>
                <a:solidFill>
                  <a:schemeClr val="tx1">
                    <a:tint val="75000"/>
                  </a:schemeClr>
                </a:solidFill>
              </a:defRPr>
            </a:lvl3pPr>
            <a:lvl4pPr marL="1377808" indent="0" algn="ctr">
              <a:buNone/>
              <a:defRPr>
                <a:solidFill>
                  <a:schemeClr val="tx1">
                    <a:tint val="75000"/>
                  </a:schemeClr>
                </a:solidFill>
              </a:defRPr>
            </a:lvl4pPr>
            <a:lvl5pPr marL="1837078" indent="0" algn="ctr">
              <a:buNone/>
              <a:defRPr>
                <a:solidFill>
                  <a:schemeClr val="tx1">
                    <a:tint val="75000"/>
                  </a:schemeClr>
                </a:solidFill>
              </a:defRPr>
            </a:lvl5pPr>
            <a:lvl6pPr marL="2296348" indent="0" algn="ctr">
              <a:buNone/>
              <a:defRPr>
                <a:solidFill>
                  <a:schemeClr val="tx1">
                    <a:tint val="75000"/>
                  </a:schemeClr>
                </a:solidFill>
              </a:defRPr>
            </a:lvl6pPr>
            <a:lvl7pPr marL="2755614" indent="0" algn="ctr">
              <a:buNone/>
              <a:defRPr>
                <a:solidFill>
                  <a:schemeClr val="tx1">
                    <a:tint val="75000"/>
                  </a:schemeClr>
                </a:solidFill>
              </a:defRPr>
            </a:lvl7pPr>
            <a:lvl8pPr marL="3214887" indent="0" algn="ctr">
              <a:buNone/>
              <a:defRPr>
                <a:solidFill>
                  <a:schemeClr val="tx1">
                    <a:tint val="75000"/>
                  </a:schemeClr>
                </a:solidFill>
              </a:defRPr>
            </a:lvl8pPr>
            <a:lvl9pPr marL="3674156" indent="0" algn="ctr">
              <a:buNone/>
              <a:defRPr>
                <a:solidFill>
                  <a:schemeClr val="tx1">
                    <a:tint val="75000"/>
                  </a:schemeClr>
                </a:solidFill>
              </a:defRPr>
            </a:lvl9pPr>
          </a:lstStyle>
          <a:p>
            <a:r>
              <a:rPr lang="en-US" smtClean="0"/>
              <a:t>Click to edit Master subtitle style</a:t>
            </a:r>
            <a:endParaRPr lang="en-US" dirty="0"/>
          </a:p>
        </p:txBody>
      </p:sp>
      <p:sp>
        <p:nvSpPr>
          <p:cNvPr id="7" name="Title 8"/>
          <p:cNvSpPr>
            <a:spLocks noGrp="1"/>
          </p:cNvSpPr>
          <p:nvPr>
            <p:ph type="title"/>
          </p:nvPr>
        </p:nvSpPr>
        <p:spPr bwMode="gray">
          <a:xfrm>
            <a:off x="1827217" y="2287319"/>
            <a:ext cx="5950048" cy="569387"/>
          </a:xfrm>
          <a:prstGeom prst="rect">
            <a:avLst/>
          </a:prstGeom>
        </p:spPr>
        <p:txBody>
          <a:bodyPr/>
          <a:lstStyle>
            <a:lvl1pPr algn="l">
              <a:defRPr sz="3700" b="0">
                <a:solidFill>
                  <a:schemeClr val="bg2"/>
                </a:solidFill>
                <a:latin typeface="Cambri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3867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19623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8"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7019926" y="6091779"/>
            <a:ext cx="2146300"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gray">
          <a:xfrm>
            <a:off x="1366848" y="3369743"/>
            <a:ext cx="675481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8539" eaLnBrk="1" fontAlgn="base" hangingPunct="1">
              <a:spcBef>
                <a:spcPts val="604"/>
              </a:spcBef>
              <a:spcAft>
                <a:spcPct val="0"/>
              </a:spcAft>
              <a:defRPr/>
            </a:pPr>
            <a:r>
              <a:rPr lang="en-US" sz="1100" b="1" dirty="0" smtClean="0">
                <a:solidFill>
                  <a:srgbClr val="6D6E71"/>
                </a:solidFill>
                <a:cs typeface="Arial" charset="0"/>
              </a:rPr>
              <a:t>Disclaimer </a:t>
            </a:r>
          </a:p>
          <a:p>
            <a:pPr algn="just" defTabSz="918539" eaLnBrk="1" fontAlgn="base" hangingPunct="1">
              <a:spcBef>
                <a:spcPts val="604"/>
              </a:spcBef>
              <a:spcAft>
                <a:spcPct val="0"/>
              </a:spcAft>
              <a:defRPr/>
            </a:pPr>
            <a:r>
              <a:rPr lang="en-US" sz="900" dirty="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itle 1"/>
          <p:cNvSpPr txBox="1">
            <a:spLocks/>
          </p:cNvSpPr>
          <p:nvPr userDrawn="1"/>
        </p:nvSpPr>
        <p:spPr bwMode="gray">
          <a:xfrm>
            <a:off x="1366862" y="1773772"/>
            <a:ext cx="6729413" cy="11079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rtl="0" eaLnBrk="0" fontAlgn="base" hangingPunct="0">
              <a:spcBef>
                <a:spcPct val="0"/>
              </a:spcBef>
              <a:spcAft>
                <a:spcPct val="0"/>
              </a:spcAft>
              <a:defRPr lang="en-US" sz="3200" b="0" kern="1200" dirty="0">
                <a:solidFill>
                  <a:schemeClr val="bg1"/>
                </a:solidFill>
                <a:latin typeface="Cambria" pitchFamily="18" charset="0"/>
                <a:ea typeface="+mj-ea"/>
                <a:cs typeface="Arial" pitchFamily="34" charset="0"/>
              </a:defRPr>
            </a:lvl1pPr>
            <a:lvl2pPr algn="l" rtl="0" eaLnBrk="0" fontAlgn="base" hangingPunct="0">
              <a:spcBef>
                <a:spcPct val="0"/>
              </a:spcBef>
              <a:spcAft>
                <a:spcPct val="0"/>
              </a:spcAft>
              <a:defRPr sz="2800">
                <a:solidFill>
                  <a:schemeClr val="tx2"/>
                </a:solidFill>
                <a:latin typeface="Cambria" pitchFamily="18" charset="0"/>
                <a:cs typeface="Arial" charset="0"/>
              </a:defRPr>
            </a:lvl2pPr>
            <a:lvl3pPr algn="l" rtl="0" eaLnBrk="0" fontAlgn="base" hangingPunct="0">
              <a:spcBef>
                <a:spcPct val="0"/>
              </a:spcBef>
              <a:spcAft>
                <a:spcPct val="0"/>
              </a:spcAft>
              <a:defRPr sz="2800">
                <a:solidFill>
                  <a:schemeClr val="tx2"/>
                </a:solidFill>
                <a:latin typeface="Cambria" pitchFamily="18" charset="0"/>
                <a:cs typeface="Arial" charset="0"/>
              </a:defRPr>
            </a:lvl3pPr>
            <a:lvl4pPr algn="l" rtl="0" eaLnBrk="0" fontAlgn="base" hangingPunct="0">
              <a:spcBef>
                <a:spcPct val="0"/>
              </a:spcBef>
              <a:spcAft>
                <a:spcPct val="0"/>
              </a:spcAft>
              <a:defRPr sz="2800">
                <a:solidFill>
                  <a:schemeClr val="tx2"/>
                </a:solidFill>
                <a:latin typeface="Cambria" pitchFamily="18" charset="0"/>
                <a:cs typeface="Arial" charset="0"/>
              </a:defRPr>
            </a:lvl4pPr>
            <a:lvl5pPr algn="l" rtl="0" eaLnBrk="0" fontAlgn="base" hangingPunct="0">
              <a:spcBef>
                <a:spcPct val="0"/>
              </a:spcBef>
              <a:spcAft>
                <a:spcPct val="0"/>
              </a:spcAft>
              <a:defRPr sz="2800">
                <a:solidFill>
                  <a:schemeClr val="tx2"/>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a:lstStyle>
          <a:p>
            <a:pPr defTabSz="918539">
              <a:defRPr/>
            </a:pPr>
            <a:r>
              <a:rPr smtClean="0">
                <a:solidFill>
                  <a:srgbClr val="6D6E71"/>
                </a:solidFill>
                <a:latin typeface="Calibri" pitchFamily="34" charset="0"/>
                <a:cs typeface="Arial" charset="0"/>
              </a:rPr>
              <a:t>Thank you</a:t>
            </a:r>
          </a:p>
          <a:p>
            <a:pPr defTabSz="918539">
              <a:defRPr/>
            </a:pPr>
            <a:endParaRPr sz="2000" smtClean="0">
              <a:solidFill>
                <a:srgbClr val="6D6E71"/>
              </a:solidFill>
              <a:latin typeface="Calibri" pitchFamily="34" charset="0"/>
              <a:cs typeface="Arial" charset="0"/>
            </a:endParaRPr>
          </a:p>
          <a:p>
            <a:pPr defTabSz="918539">
              <a:defRPr/>
            </a:pPr>
            <a:r>
              <a:rPr sz="2000" smtClean="0">
                <a:solidFill>
                  <a:srgbClr val="6D6E71"/>
                </a:solidFill>
                <a:latin typeface="Calibri" pitchFamily="34" charset="0"/>
                <a:cs typeface="Arial" charset="0"/>
              </a:rPr>
              <a:t>To know more, email Presales.DMS@techmahindra.com</a:t>
            </a:r>
            <a:endParaRPr sz="2000">
              <a:solidFill>
                <a:srgbClr val="6D6E71"/>
              </a:solidFill>
            </a:endParaRPr>
          </a:p>
        </p:txBody>
      </p:sp>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300800" y="450861"/>
            <a:ext cx="2378075" cy="65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861375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44" y="141827"/>
            <a:ext cx="1463675"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038" y="144029"/>
            <a:ext cx="8212137" cy="353943"/>
          </a:xfrm>
        </p:spPr>
        <p:txBody>
          <a:bodyPr/>
          <a:lstStyle>
            <a:lvl1pPr>
              <a:defRPr>
                <a:solidFill>
                  <a:schemeClr val="bg1">
                    <a:lumMod val="9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724991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userDrawn="1"/>
        </p:nvSpPr>
        <p:spPr bwMode="gray">
          <a:xfrm>
            <a:off x="468314" y="6629437"/>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8539" eaLnBrk="1" fontAlgn="base" hangingPunct="1">
              <a:spcBef>
                <a:spcPct val="0"/>
              </a:spcBef>
              <a:spcAft>
                <a:spcPct val="0"/>
              </a:spcAft>
              <a:defRPr/>
            </a:pPr>
            <a:r>
              <a:rPr lang="en-US" sz="800" dirty="0" smtClean="0">
                <a:solidFill>
                  <a:prstClr val="white">
                    <a:lumMod val="95000"/>
                  </a:prstClr>
                </a:solidFill>
                <a:cs typeface="Arial" charset="0"/>
              </a:rPr>
              <a:t>I      Copyright © 2014 Tech Mahindra. All rights reserved.</a:t>
            </a:r>
          </a:p>
        </p:txBody>
      </p:sp>
      <p:sp>
        <p:nvSpPr>
          <p:cNvPr id="4" name="Slide Number Placeholder 5"/>
          <p:cNvSpPr txBox="1">
            <a:spLocks/>
          </p:cNvSpPr>
          <p:nvPr userDrawn="1"/>
        </p:nvSpPr>
        <p:spPr bwMode="auto">
          <a:xfrm>
            <a:off x="34926" y="6629403"/>
            <a:ext cx="274638" cy="13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8539" eaLnBrk="1" fontAlgn="base" hangingPunct="1">
              <a:spcBef>
                <a:spcPct val="0"/>
              </a:spcBef>
              <a:spcAft>
                <a:spcPct val="0"/>
              </a:spcAft>
              <a:defRPr/>
            </a:pPr>
            <a:fld id="{39E159A2-9612-4807-9C1B-D241EC340EF9}" type="slidenum">
              <a:rPr lang="en-US" sz="800" smtClean="0">
                <a:solidFill>
                  <a:prstClr val="white">
                    <a:lumMod val="95000"/>
                  </a:prstClr>
                </a:solidFill>
                <a:cs typeface="Arial" charset="0"/>
              </a:rPr>
              <a:pPr algn="r" defTabSz="918539" eaLnBrk="1" fontAlgn="base" hangingPunct="1">
                <a:spcBef>
                  <a:spcPct val="0"/>
                </a:spcBef>
                <a:spcAft>
                  <a:spcPct val="0"/>
                </a:spcAft>
                <a:defRPr/>
              </a:pPr>
              <a:t>‹#›</a:t>
            </a:fld>
            <a:endParaRPr lang="en-US" sz="800" smtClean="0">
              <a:solidFill>
                <a:prstClr val="white">
                  <a:lumMod val="95000"/>
                </a:prstClr>
              </a:solidFill>
              <a:cs typeface="Arial" charset="0"/>
            </a:endParaRPr>
          </a:p>
        </p:txBody>
      </p:sp>
      <p:pic>
        <p:nvPicPr>
          <p:cNvPr id="5" name="Picture 7" descr="Ridg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6873903" y="6032535"/>
            <a:ext cx="2270125" cy="82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9204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8" descr="Mahindra Logo.png"/>
          <p:cNvPicPr>
            <a:picLocks noChangeAspect="1"/>
          </p:cNvPicPr>
          <p:nvPr userDrawn="1"/>
        </p:nvPicPr>
        <p:blipFill>
          <a:blip r:embed="rId2" cstate="print">
            <a:grayscl/>
            <a:biLevel thresh="50000"/>
            <a:extLst>
              <a:ext uri="{28A0092B-C50C-407E-A947-70E740481C1C}">
                <a14:useLocalDpi xmlns:a14="http://schemas.microsoft.com/office/drawing/2010/main" val="0"/>
              </a:ext>
            </a:extLst>
          </a:blip>
          <a:srcRect/>
          <a:stretch>
            <a:fillRect/>
          </a:stretch>
        </p:blipFill>
        <p:spPr bwMode="gray">
          <a:xfrm>
            <a:off x="7956579" y="201091"/>
            <a:ext cx="877889" cy="2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ridge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ltGray">
          <a:xfrm>
            <a:off x="6996120" y="5935141"/>
            <a:ext cx="2147888" cy="93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
          <p:cNvSpPr>
            <a:spLocks noGrp="1"/>
          </p:cNvSpPr>
          <p:nvPr>
            <p:ph type="title"/>
          </p:nvPr>
        </p:nvSpPr>
        <p:spPr>
          <a:xfrm>
            <a:off x="107512" y="138578"/>
            <a:ext cx="7702995" cy="438915"/>
          </a:xfrm>
          <a:prstGeom prst="rect">
            <a:avLst/>
          </a:prstGeom>
        </p:spPr>
        <p:txBody>
          <a:bodyPr lIns="91853" tIns="45927" rIns="91853" bIns="45927"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7118517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pic>
        <p:nvPicPr>
          <p:cNvPr id="5" name="Picture 11" descr="Mahindra Logo.png"/>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gray">
          <a:xfrm>
            <a:off x="7929603" y="137596"/>
            <a:ext cx="1076325"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bwMode="gray">
          <a:xfrm>
            <a:off x="481018" y="727095"/>
            <a:ext cx="8226426" cy="523220"/>
          </a:xfrm>
          <a:noFill/>
          <a:ln w="9525">
            <a:noFill/>
            <a:miter lim="800000"/>
            <a:headEnd/>
            <a:tailEnd/>
          </a:ln>
        </p:spPr>
        <p:txBody>
          <a:bodyPr/>
          <a:lstStyle>
            <a:lvl1pPr algn="l">
              <a:defRPr lang="en-US" sz="3400" b="0" kern="1200" dirty="0">
                <a:solidFill>
                  <a:schemeClr val="bg1"/>
                </a:solidFill>
                <a:latin typeface="Calibri" panose="020F0502020204030204"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4" y="1971711"/>
            <a:ext cx="8224838" cy="1769715"/>
          </a:xfrm>
        </p:spPr>
        <p:txBody>
          <a:bodyPr/>
          <a:lstStyle>
            <a:lvl1pPr>
              <a:spcBef>
                <a:spcPts val="0"/>
              </a:spcBef>
              <a:spcAft>
                <a:spcPts val="0"/>
              </a:spcAft>
              <a:defRPr lang="en-US" sz="2300" b="0" kern="1200" baseline="0" dirty="0" smtClean="0">
                <a:solidFill>
                  <a:schemeClr val="bg1">
                    <a:lumMod val="95000"/>
                  </a:schemeClr>
                </a:solidFill>
                <a:latin typeface="Calibri" panose="020F0502020204030204" pitchFamily="34" charset="0"/>
                <a:ea typeface="+mn-ea"/>
                <a:cs typeface="Arial" pitchFamily="34" charset="0"/>
              </a:defRPr>
            </a:lvl1pPr>
            <a:lvl2pPr>
              <a:spcBef>
                <a:spcPts val="0"/>
              </a:spcBef>
              <a:spcAft>
                <a:spcPts val="0"/>
              </a:spcAft>
              <a:buClr>
                <a:schemeClr val="bg2"/>
              </a:buClr>
              <a:defRPr lang="en-US" sz="23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300" b="0" kern="1200" baseline="0" dirty="0" smtClean="0">
                <a:solidFill>
                  <a:schemeClr val="bg1">
                    <a:lumMod val="95000"/>
                  </a:schemeClr>
                </a:solidFill>
                <a:latin typeface="Calibri" panose="020F0502020204030204" pitchFamily="34" charset="0"/>
                <a:ea typeface="+mn-ea"/>
                <a:cs typeface="Arial" pitchFamily="34" charset="0"/>
              </a:defRPr>
            </a:lvl3pPr>
            <a:lvl4pPr>
              <a:spcBef>
                <a:spcPts val="0"/>
              </a:spcBef>
              <a:spcAft>
                <a:spcPts val="0"/>
              </a:spcAft>
              <a:buClr>
                <a:schemeClr val="bg2"/>
              </a:buClr>
              <a:defRPr lang="en-US" sz="2300" b="0" kern="1200" baseline="0" dirty="0" smtClean="0">
                <a:solidFill>
                  <a:schemeClr val="bg1">
                    <a:lumMod val="95000"/>
                  </a:schemeClr>
                </a:solidFill>
                <a:latin typeface="Calibri" panose="020F0502020204030204" pitchFamily="34" charset="0"/>
                <a:ea typeface="+mn-ea"/>
                <a:cs typeface="Arial" pitchFamily="34" charset="0"/>
              </a:defRPr>
            </a:lvl4pPr>
            <a:lvl5pPr>
              <a:spcBef>
                <a:spcPts val="0"/>
              </a:spcBef>
              <a:spcAft>
                <a:spcPts val="0"/>
              </a:spcAft>
              <a:buClr>
                <a:schemeClr val="bg2"/>
              </a:buClr>
              <a:defRPr lang="en-US" sz="2300" b="0" kern="1200" baseline="0" dirty="0" smtClean="0">
                <a:solidFill>
                  <a:schemeClr val="bg1">
                    <a:lumMod val="95000"/>
                  </a:schemeClr>
                </a:solidFill>
                <a:latin typeface="Calibri" panose="020F0502020204030204" pitchFamily="34" charset="0"/>
                <a:ea typeface="+mn-ea"/>
                <a:cs typeface="Arial" pitchFamily="34" charset="0"/>
              </a:defRPr>
            </a:lvl5pPr>
            <a:lvl6pPr marL="1441595" indent="-287042">
              <a:spcBef>
                <a:spcPts val="0"/>
              </a:spcBef>
              <a:spcAft>
                <a:spcPts val="0"/>
              </a:spcAft>
              <a:buClr>
                <a:schemeClr val="tx2"/>
              </a:buClr>
              <a:buSzPct val="70000"/>
              <a:buFont typeface="Wingdings" pitchFamily="2" charset="2"/>
              <a:buChar char="§"/>
              <a:defRPr lang="en-US" sz="2300" kern="1200" dirty="0" smtClean="0">
                <a:solidFill>
                  <a:schemeClr val="bg1">
                    <a:lumMod val="95000"/>
                  </a:schemeClr>
                </a:solidFill>
                <a:latin typeface="Calibri" panose="020F0502020204030204" pitchFamily="34" charset="0"/>
                <a:ea typeface="+mn-ea"/>
                <a:cs typeface="Arial" pitchFamily="34" charset="0"/>
              </a:defRPr>
            </a:lvl6pPr>
            <a:lvl7pPr marL="1722260" indent="-274286">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7443" indent="-229635">
              <a:spcBef>
                <a:spcPts val="0"/>
              </a:spcBef>
              <a:spcAft>
                <a:spcPts val="0"/>
              </a:spcAft>
              <a:buSzPct val="70000"/>
              <a:defRPr sz="1800" baseline="0">
                <a:latin typeface="Arial" pitchFamily="34" charset="0"/>
                <a:cs typeface="Arial" pitchFamily="34" charset="0"/>
              </a:defRPr>
            </a:lvl8pPr>
            <a:lvl9pPr marL="1832294" indent="-22485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52734939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5" name="TextBox 8"/>
          <p:cNvSpPr txBox="1">
            <a:spLocks noChangeArrowheads="1"/>
          </p:cNvSpPr>
          <p:nvPr/>
        </p:nvSpPr>
        <p:spPr bwMode="gray">
          <a:xfrm>
            <a:off x="1366848" y="3369743"/>
            <a:ext cx="675481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8539" eaLnBrk="1" fontAlgn="base" hangingPunct="1">
              <a:spcBef>
                <a:spcPts val="604"/>
              </a:spcBef>
              <a:spcAft>
                <a:spcPct val="0"/>
              </a:spcAft>
              <a:defRPr/>
            </a:pPr>
            <a:r>
              <a:rPr lang="en-US" altLang="en-US" sz="1100" b="1" smtClean="0">
                <a:solidFill>
                  <a:srgbClr val="6D6E71"/>
                </a:solidFill>
                <a:cs typeface="Arial" charset="0"/>
              </a:rPr>
              <a:t>Disclaimer </a:t>
            </a:r>
          </a:p>
          <a:p>
            <a:pPr algn="just" defTabSz="918539" eaLnBrk="1" fontAlgn="base" hangingPunct="1">
              <a:spcBef>
                <a:spcPts val="604"/>
              </a:spcBef>
              <a:spcAft>
                <a:spcPct val="0"/>
              </a:spcAft>
              <a:defRPr/>
            </a:pPr>
            <a:r>
              <a:rPr lang="en-US" altLang="en-US" sz="90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46" y="1527307"/>
            <a:ext cx="6729983" cy="523220"/>
          </a:xfrm>
          <a:noFill/>
          <a:ln w="9525">
            <a:noFill/>
            <a:miter lim="800000"/>
            <a:headEnd/>
            <a:tailEnd/>
          </a:ln>
        </p:spPr>
        <p:txBody>
          <a:bodyPr/>
          <a:lstStyle>
            <a:lvl1pPr algn="l">
              <a:defRPr lang="en-US" sz="3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3" y="2140193"/>
            <a:ext cx="6734628" cy="276999"/>
          </a:xfrm>
          <a:noFill/>
          <a:ln w="9525">
            <a:noFill/>
            <a:miter lim="800000"/>
            <a:headEnd/>
            <a:tailEnd/>
          </a:ln>
        </p:spPr>
        <p:txBody>
          <a:bodyPr/>
          <a:lstStyle>
            <a:lvl1pPr marL="0" indent="0" algn="l" defTabSz="918539"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2853440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5"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1"/>
            <a:ext cx="3968750" cy="144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3413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6" y="1971697"/>
            <a:ext cx="8226426"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6" y="727087"/>
            <a:ext cx="8226426" cy="523220"/>
          </a:xfrm>
          <a:noFill/>
          <a:ln w="9525">
            <a:noFill/>
            <a:miter lim="800000"/>
            <a:headEnd/>
            <a:tailEnd/>
          </a:ln>
        </p:spPr>
        <p:txBody>
          <a:bodyPr/>
          <a:lstStyle>
            <a:lvl1pPr algn="l">
              <a:defRPr lang="en-US" sz="34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5"/>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0053495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8" y="719152"/>
            <a:ext cx="8224838" cy="523220"/>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400" b="1" kern="1200" dirty="0">
                <a:solidFill>
                  <a:schemeClr val="tx2"/>
                </a:solidFill>
                <a:latin typeface="Arial" pitchFamily="34" charset="0"/>
                <a:ea typeface="+mj-ea"/>
                <a:cs typeface="Arial" pitchFamily="34" charset="0"/>
              </a:defRPr>
            </a:lvl1pPr>
          </a:lstStyle>
          <a:p>
            <a:pPr lvl="0" algn="l" defTabSz="918539"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41595" indent="-28704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22260" indent="-274286">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7443" indent="-229635">
              <a:spcBef>
                <a:spcPts val="0"/>
              </a:spcBef>
              <a:spcAft>
                <a:spcPts val="0"/>
              </a:spcAft>
              <a:buSzPct val="70000"/>
              <a:defRPr sz="1800" baseline="0">
                <a:latin typeface="Arial" pitchFamily="34" charset="0"/>
                <a:cs typeface="Arial" pitchFamily="34" charset="0"/>
              </a:defRPr>
            </a:lvl8pPr>
            <a:lvl9pPr marL="1832294" indent="-224851">
              <a:spcBef>
                <a:spcPts val="0"/>
              </a:spcBef>
              <a:spcAft>
                <a:spcPts val="0"/>
              </a:spcAft>
              <a:buSzPct val="70000"/>
              <a:buFont typeface="Arial" pitchFamily="34" charset="0"/>
              <a:buChar char="–"/>
              <a:defRPr sz="1800">
                <a:latin typeface="Arial" pitchFamily="34" charset="0"/>
                <a:cs typeface="Arial" pitchFamily="34" charset="0"/>
              </a:defRPr>
            </a:lvl9pPr>
          </a:lstStyle>
          <a:p>
            <a:pPr marL="291829" lvl="0" indent="-291829" algn="l" defTabSz="918539"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4088" lvl="2" indent="-280664" algn="l" defTabSz="918539"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4752" lvl="3" indent="-280664" algn="l" defTabSz="918539"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41796" lvl="4" indent="-287042" algn="l" defTabSz="937675"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41595" lvl="5" indent="-287042" algn="l" defTabSz="918539"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5"/>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521960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8"/>
            <a:ext cx="7772400" cy="353943"/>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22"/>
            <a:ext cx="6400800" cy="276999"/>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8"/>
            <a:ext cx="2133600" cy="365125"/>
          </a:xfrm>
          <a:prstGeom prst="rect">
            <a:avLst/>
          </a:prstGeom>
        </p:spPr>
        <p:txBody>
          <a:bodyPr/>
          <a:lstStyle/>
          <a:p>
            <a:pPr defTabSz="914400"/>
            <a:fld id="{1B1CDC15-A7A5-4EB9-B550-6494C641C722}" type="datetime1">
              <a:rPr lang="en-IN" smtClean="0">
                <a:solidFill>
                  <a:prstClr val="black"/>
                </a:solidFill>
              </a:rPr>
              <a:pPr defTabSz="914400"/>
              <a:t>18-09-2017</a:t>
            </a:fld>
            <a:endParaRPr lang="en-IN">
              <a:solidFill>
                <a:prstClr val="black"/>
              </a:solidFill>
            </a:endParaRPr>
          </a:p>
        </p:txBody>
      </p:sp>
      <p:sp>
        <p:nvSpPr>
          <p:cNvPr id="5" name="Footer Placeholder 4"/>
          <p:cNvSpPr>
            <a:spLocks noGrp="1"/>
          </p:cNvSpPr>
          <p:nvPr>
            <p:ph type="ftr" sz="quarter" idx="11"/>
          </p:nvPr>
        </p:nvSpPr>
        <p:spPr>
          <a:xfrm>
            <a:off x="457200" y="6356358"/>
            <a:ext cx="8229600" cy="365125"/>
          </a:xfrm>
          <a:prstGeom prst="rect">
            <a:avLst/>
          </a:prstGeom>
        </p:spPr>
        <p:txBody>
          <a:bodyPr/>
          <a:lstStyle/>
          <a:p>
            <a:pPr defTabSz="914400"/>
            <a:r>
              <a:rPr lang="en-IN" smtClean="0">
                <a:solidFill>
                  <a:prstClr val="black"/>
                </a:solidFill>
              </a:rPr>
              <a:t>AT&amp;T Proprietary (Internal Use Only) Not for use or disclosure outside the AT&amp;T companies except under written agreement</a:t>
            </a:r>
            <a:endParaRPr lang="en-IN" dirty="0">
              <a:solidFill>
                <a:prstClr val="black"/>
              </a:solidFill>
            </a:endParaRPr>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p>
            <a:pPr defTabSz="914400"/>
            <a:fld id="{38350328-5605-4208-A155-1C2A88210056}" type="slidenum">
              <a:rPr lang="en-IN" smtClean="0">
                <a:solidFill>
                  <a:prstClr val="black"/>
                </a:solidFill>
              </a:rPr>
              <a:pPr defTabSz="914400"/>
              <a:t>‹#›</a:t>
            </a:fld>
            <a:endParaRPr lang="en-IN">
              <a:solidFill>
                <a:prstClr val="black"/>
              </a:solidFill>
            </a:endParaRPr>
          </a:p>
        </p:txBody>
      </p:sp>
    </p:spTree>
    <p:extLst>
      <p:ext uri="{BB962C8B-B14F-4D97-AF65-F5344CB8AC3E}">
        <p14:creationId xmlns:p14="http://schemas.microsoft.com/office/powerpoint/2010/main" val="8090530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165129" y="836109"/>
            <a:ext cx="8212137"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8"/>
            <a:ext cx="2133600" cy="365125"/>
          </a:xfrm>
          <a:prstGeom prst="rect">
            <a:avLst/>
          </a:prstGeom>
        </p:spPr>
        <p:txBody>
          <a:bodyPr/>
          <a:lstStyle/>
          <a:p>
            <a:pPr defTabSz="914400"/>
            <a:fld id="{30796325-2C28-41F6-823B-1A2E5EA0331F}" type="datetime1">
              <a:rPr lang="en-IN" smtClean="0">
                <a:solidFill>
                  <a:prstClr val="black"/>
                </a:solidFill>
              </a:rPr>
              <a:pPr defTabSz="914400"/>
              <a:t>18-09-2017</a:t>
            </a:fld>
            <a:endParaRPr lang="en-IN">
              <a:solidFill>
                <a:prstClr val="black"/>
              </a:solidFill>
            </a:endParaRPr>
          </a:p>
        </p:txBody>
      </p:sp>
      <p:sp>
        <p:nvSpPr>
          <p:cNvPr id="5" name="Footer Placeholder 4"/>
          <p:cNvSpPr>
            <a:spLocks noGrp="1"/>
          </p:cNvSpPr>
          <p:nvPr>
            <p:ph type="ftr" sz="quarter" idx="11"/>
          </p:nvPr>
        </p:nvSpPr>
        <p:spPr>
          <a:xfrm>
            <a:off x="457200" y="6356358"/>
            <a:ext cx="8229600" cy="365125"/>
          </a:xfrm>
          <a:prstGeom prst="rect">
            <a:avLst/>
          </a:prstGeom>
        </p:spPr>
        <p:txBody>
          <a:bodyPr/>
          <a:lstStyle/>
          <a:p>
            <a:pPr defTabSz="914400"/>
            <a:r>
              <a:rPr lang="en-IN" smtClean="0">
                <a:solidFill>
                  <a:prstClr val="black"/>
                </a:solidFill>
              </a:rPr>
              <a:t>AT&amp;T Proprietary (Internal Use Only) Not for use or disclosure outside the AT&amp;T companies except under written agreement</a:t>
            </a:r>
            <a:endParaRPr lang="en-IN">
              <a:solidFill>
                <a:prstClr val="black"/>
              </a:solidFill>
            </a:endParaRPr>
          </a:p>
        </p:txBody>
      </p:sp>
      <p:sp>
        <p:nvSpPr>
          <p:cNvPr id="6" name="Slide Number Placeholder 5"/>
          <p:cNvSpPr>
            <a:spLocks noGrp="1"/>
          </p:cNvSpPr>
          <p:nvPr>
            <p:ph type="sldNum" sz="quarter" idx="12"/>
          </p:nvPr>
        </p:nvSpPr>
        <p:spPr>
          <a:xfrm>
            <a:off x="6553200" y="6356358"/>
            <a:ext cx="2133600" cy="365125"/>
          </a:xfrm>
          <a:prstGeom prst="rect">
            <a:avLst/>
          </a:prstGeom>
        </p:spPr>
        <p:txBody>
          <a:bodyPr/>
          <a:lstStyle/>
          <a:p>
            <a:pPr defTabSz="914400"/>
            <a:fld id="{38350328-5605-4208-A155-1C2A88210056}" type="slidenum">
              <a:rPr lang="en-IN" smtClean="0">
                <a:solidFill>
                  <a:prstClr val="black"/>
                </a:solidFill>
              </a:rPr>
              <a:pPr defTabSz="914400"/>
              <a:t>‹#›</a:t>
            </a:fld>
            <a:endParaRPr lang="en-IN">
              <a:solidFill>
                <a:prstClr val="black"/>
              </a:solidFill>
            </a:endParaRPr>
          </a:p>
        </p:txBody>
      </p:sp>
    </p:spTree>
    <p:extLst>
      <p:ext uri="{BB962C8B-B14F-4D97-AF65-F5344CB8AC3E}">
        <p14:creationId xmlns:p14="http://schemas.microsoft.com/office/powerpoint/2010/main" val="233580454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descr="C:\Users\vk0074020\Desktop\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l="2454" r="8704"/>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8"/>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23860" y="203211"/>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4903802" y="1301765"/>
            <a:ext cx="3671887" cy="2965449"/>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6" name="Rectangle 5"/>
          <p:cNvSpPr/>
          <p:nvPr userDrawn="1"/>
        </p:nvSpPr>
        <p:spPr>
          <a:xfrm>
            <a:off x="4903802" y="11"/>
            <a:ext cx="3671887" cy="1301751"/>
          </a:xfrm>
          <a:prstGeom prst="rect">
            <a:avLst/>
          </a:prstGeom>
          <a:solidFill>
            <a:schemeClr val="bg2">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7" name="Text Placeholder 4"/>
          <p:cNvSpPr txBox="1">
            <a:spLocks/>
          </p:cNvSpPr>
          <p:nvPr userDrawn="1"/>
        </p:nvSpPr>
        <p:spPr>
          <a:xfrm>
            <a:off x="4919676" y="808578"/>
            <a:ext cx="3671887" cy="3139017"/>
          </a:xfrm>
          <a:prstGeom prst="rect">
            <a:avLst/>
          </a:prstGeom>
        </p:spPr>
        <p:txBody>
          <a:bodyPr/>
          <a:lst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600"/>
              </a:spcBef>
              <a:buClrTx/>
              <a:buSzPct val="100000"/>
              <a:buFont typeface="Wingdings" pitchFamily="2" charset="2"/>
              <a:buNone/>
              <a:defRPr/>
            </a:pPr>
            <a:r>
              <a:rPr sz="2800" smtClean="0">
                <a:solidFill>
                  <a:prstClr val="white"/>
                </a:solidFill>
                <a:latin typeface="Cambria" pitchFamily="18" charset="0"/>
                <a:cs typeface="Arial" charset="0"/>
              </a:rPr>
              <a:t>TABLE OF CONTENTS </a:t>
            </a:r>
          </a:p>
        </p:txBody>
      </p:sp>
    </p:spTree>
    <p:extLst>
      <p:ext uri="{BB962C8B-B14F-4D97-AF65-F5344CB8AC3E}">
        <p14:creationId xmlns:p14="http://schemas.microsoft.com/office/powerpoint/2010/main" val="61258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up)">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11"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7667626" y="120651"/>
            <a:ext cx="11890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3058" y="102984"/>
            <a:ext cx="8212137" cy="369332"/>
          </a:xfrm>
        </p:spPr>
        <p:txBody>
          <a:bodyPr/>
          <a:lstStyle>
            <a:lvl1pPr>
              <a:defRPr sz="2400">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02016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5" descr="E:\Sanjeev\Corporate presentation Template\- TECH M\Image Assets\Oracle open world\image\Picture102.jpg"/>
          <p:cNvPicPr>
            <a:picLocks noChangeAspect="1" noChangeArrowheads="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r="23718"/>
          <a:stretch/>
        </p:blipFill>
        <p:spPr bwMode="auto">
          <a:xfrm>
            <a:off x="0" y="1625"/>
            <a:ext cx="9180512" cy="6865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8"/>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6300800" y="450862"/>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p:cNvSpPr>
            <a:spLocks noGrp="1"/>
          </p:cNvSpPr>
          <p:nvPr>
            <p:ph type="subTitle" idx="1"/>
          </p:nvPr>
        </p:nvSpPr>
        <p:spPr bwMode="gray">
          <a:xfrm>
            <a:off x="1827212" y="2883824"/>
            <a:ext cx="5950048" cy="257144"/>
          </a:xfrm>
          <a:prstGeom prst="rect">
            <a:avLst/>
          </a:prstGeom>
        </p:spPr>
        <p:txBody>
          <a:bodyPr anchor="b">
            <a:noAutofit/>
          </a:bodyPr>
          <a:lstStyle>
            <a:lvl1pPr marL="0" indent="0" algn="l">
              <a:buNone/>
              <a:defRPr sz="2000" b="0">
                <a:solidFill>
                  <a:schemeClr val="tx2"/>
                </a:solidFill>
                <a:latin typeface="Calibri"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8"/>
          <p:cNvSpPr>
            <a:spLocks noGrp="1"/>
          </p:cNvSpPr>
          <p:nvPr>
            <p:ph type="title"/>
          </p:nvPr>
        </p:nvSpPr>
        <p:spPr bwMode="gray">
          <a:xfrm>
            <a:off x="1827213" y="2287295"/>
            <a:ext cx="5950048" cy="553998"/>
          </a:xfrm>
          <a:prstGeom prst="rect">
            <a:avLst/>
          </a:prstGeom>
        </p:spPr>
        <p:txBody>
          <a:bodyPr/>
          <a:lstStyle>
            <a:lvl1pPr algn="l">
              <a:defRPr sz="3600" b="0">
                <a:solidFill>
                  <a:schemeClr val="bg2"/>
                </a:solidFill>
                <a:latin typeface="Cambri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600855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8"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7019925" y="6091775"/>
            <a:ext cx="2146300"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sz="1000" b="1" dirty="0" smtClean="0">
                <a:solidFill>
                  <a:srgbClr val="6D6E71"/>
                </a:solidFill>
                <a:cs typeface="Arial" charset="0"/>
              </a:rPr>
              <a:t>Disclaimer </a:t>
            </a:r>
          </a:p>
          <a:p>
            <a:pPr algn="just" defTabSz="914400" eaLnBrk="1" fontAlgn="base" hangingPunct="1">
              <a:spcBef>
                <a:spcPts val="600"/>
              </a:spcBef>
              <a:spcAft>
                <a:spcPct val="0"/>
              </a:spcAft>
              <a:defRPr/>
            </a:pPr>
            <a:r>
              <a:rPr lang="en-US" sz="900" dirty="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itle 1"/>
          <p:cNvSpPr txBox="1">
            <a:spLocks/>
          </p:cNvSpPr>
          <p:nvPr userDrawn="1"/>
        </p:nvSpPr>
        <p:spPr bwMode="gray">
          <a:xfrm>
            <a:off x="1366838" y="1773767"/>
            <a:ext cx="6729412" cy="11079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rtl="0" eaLnBrk="0" fontAlgn="base" hangingPunct="0">
              <a:spcBef>
                <a:spcPct val="0"/>
              </a:spcBef>
              <a:spcAft>
                <a:spcPct val="0"/>
              </a:spcAft>
              <a:defRPr lang="en-US" sz="3200" b="0" kern="1200" dirty="0">
                <a:solidFill>
                  <a:schemeClr val="bg1"/>
                </a:solidFill>
                <a:latin typeface="Cambria" pitchFamily="18" charset="0"/>
                <a:ea typeface="+mj-ea"/>
                <a:cs typeface="Arial" pitchFamily="34" charset="0"/>
              </a:defRPr>
            </a:lvl1pPr>
            <a:lvl2pPr algn="l" rtl="0" eaLnBrk="0" fontAlgn="base" hangingPunct="0">
              <a:spcBef>
                <a:spcPct val="0"/>
              </a:spcBef>
              <a:spcAft>
                <a:spcPct val="0"/>
              </a:spcAft>
              <a:defRPr sz="2800">
                <a:solidFill>
                  <a:schemeClr val="tx2"/>
                </a:solidFill>
                <a:latin typeface="Cambria" pitchFamily="18" charset="0"/>
                <a:cs typeface="Arial" charset="0"/>
              </a:defRPr>
            </a:lvl2pPr>
            <a:lvl3pPr algn="l" rtl="0" eaLnBrk="0" fontAlgn="base" hangingPunct="0">
              <a:spcBef>
                <a:spcPct val="0"/>
              </a:spcBef>
              <a:spcAft>
                <a:spcPct val="0"/>
              </a:spcAft>
              <a:defRPr sz="2800">
                <a:solidFill>
                  <a:schemeClr val="tx2"/>
                </a:solidFill>
                <a:latin typeface="Cambria" pitchFamily="18" charset="0"/>
                <a:cs typeface="Arial" charset="0"/>
              </a:defRPr>
            </a:lvl3pPr>
            <a:lvl4pPr algn="l" rtl="0" eaLnBrk="0" fontAlgn="base" hangingPunct="0">
              <a:spcBef>
                <a:spcPct val="0"/>
              </a:spcBef>
              <a:spcAft>
                <a:spcPct val="0"/>
              </a:spcAft>
              <a:defRPr sz="2800">
                <a:solidFill>
                  <a:schemeClr val="tx2"/>
                </a:solidFill>
                <a:latin typeface="Cambria" pitchFamily="18" charset="0"/>
                <a:cs typeface="Arial" charset="0"/>
              </a:defRPr>
            </a:lvl4pPr>
            <a:lvl5pPr algn="l" rtl="0" eaLnBrk="0" fontAlgn="base" hangingPunct="0">
              <a:spcBef>
                <a:spcPct val="0"/>
              </a:spcBef>
              <a:spcAft>
                <a:spcPct val="0"/>
              </a:spcAft>
              <a:defRPr sz="2800">
                <a:solidFill>
                  <a:schemeClr val="tx2"/>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a:lstStyle>
          <a:p>
            <a:pPr defTabSz="914400">
              <a:defRPr/>
            </a:pPr>
            <a:r>
              <a:rPr smtClean="0">
                <a:solidFill>
                  <a:srgbClr val="6D6E71"/>
                </a:solidFill>
                <a:latin typeface="Calibri" pitchFamily="34" charset="0"/>
                <a:cs typeface="Arial" charset="0"/>
              </a:rPr>
              <a:t>Thank you</a:t>
            </a:r>
          </a:p>
          <a:p>
            <a:pPr defTabSz="914400">
              <a:defRPr/>
            </a:pPr>
            <a:endParaRPr sz="2000" smtClean="0">
              <a:solidFill>
                <a:srgbClr val="6D6E71"/>
              </a:solidFill>
              <a:latin typeface="Calibri" pitchFamily="34" charset="0"/>
              <a:cs typeface="Arial" charset="0"/>
            </a:endParaRPr>
          </a:p>
          <a:p>
            <a:pPr defTabSz="914400">
              <a:defRPr/>
            </a:pPr>
            <a:r>
              <a:rPr sz="2000" smtClean="0">
                <a:solidFill>
                  <a:srgbClr val="6D6E71"/>
                </a:solidFill>
                <a:latin typeface="Calibri" pitchFamily="34" charset="0"/>
                <a:cs typeface="Arial" charset="0"/>
              </a:rPr>
              <a:t>To know more, email Presales.DMS@techmahindra.com</a:t>
            </a:r>
            <a:endParaRPr sz="2000">
              <a:solidFill>
                <a:srgbClr val="6D6E71"/>
              </a:solidFill>
            </a:endParaRPr>
          </a:p>
        </p:txBody>
      </p:sp>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300800" y="450862"/>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08961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44" y="141819"/>
            <a:ext cx="1463675" cy="4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018" y="144001"/>
            <a:ext cx="8212137" cy="369332"/>
          </a:xfrm>
        </p:spPr>
        <p:txBody>
          <a:bodyPr/>
          <a:lstStyle>
            <a:lvl1pPr>
              <a:defRPr>
                <a:solidFill>
                  <a:schemeClr val="bg1">
                    <a:lumMod val="9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9364752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userDrawn="1"/>
        </p:nvSpPr>
        <p:spPr bwMode="gray">
          <a:xfrm>
            <a:off x="468313" y="6629417"/>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prstClr val="white">
                    <a:lumMod val="95000"/>
                  </a:prstClr>
                </a:solidFill>
                <a:cs typeface="Arial" charset="0"/>
              </a:rPr>
              <a:t>I      Copyright © 2014 Tech Mahindra. All rights reserved.</a:t>
            </a:r>
          </a:p>
        </p:txBody>
      </p:sp>
      <p:sp>
        <p:nvSpPr>
          <p:cNvPr id="4"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9E159A2-9612-4807-9C1B-D241EC340EF9}" type="slidenum">
              <a:rPr lang="en-US" sz="800" smtClean="0">
                <a:solidFill>
                  <a:prstClr val="white">
                    <a:lumMod val="95000"/>
                  </a:prstClr>
                </a:solidFill>
                <a:cs typeface="Arial" charset="0"/>
              </a:rPr>
              <a:pPr algn="r" defTabSz="914400" eaLnBrk="1" fontAlgn="base" hangingPunct="1">
                <a:spcBef>
                  <a:spcPct val="0"/>
                </a:spcBef>
                <a:spcAft>
                  <a:spcPct val="0"/>
                </a:spcAft>
                <a:defRPr/>
              </a:pPr>
              <a:t>‹#›</a:t>
            </a:fld>
            <a:endParaRPr lang="en-US" sz="800" smtClean="0">
              <a:solidFill>
                <a:prstClr val="white">
                  <a:lumMod val="95000"/>
                </a:prstClr>
              </a:solidFill>
              <a:cs typeface="Arial" charset="0"/>
            </a:endParaRPr>
          </a:p>
        </p:txBody>
      </p:sp>
      <p:pic>
        <p:nvPicPr>
          <p:cNvPr id="5" name="Picture 7" descr="Ridg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6873895"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54951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8"/>
            <a:ext cx="9144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echM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7145" y="143946"/>
            <a:ext cx="1362075"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userDrawn="1"/>
        </p:nvSpPr>
        <p:spPr bwMode="gray">
          <a:xfrm>
            <a:off x="468313" y="6629417"/>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7"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E7E36FC-92F8-4D44-983E-B64319327A38}"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8" name="Picture 11" descr="Ridge.pd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ltGray">
          <a:xfrm>
            <a:off x="6873895"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bwMode="auto">
          <a:xfrm>
            <a:off x="173058" y="174628"/>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lvl1pPr>
          </a:lstStyle>
          <a:p>
            <a:pPr lvl="0"/>
            <a:r>
              <a:rPr lang="en-US" altLang="en-US" dirty="0" smtClean="0"/>
              <a:t>Click to edit Master title style</a:t>
            </a:r>
          </a:p>
        </p:txBody>
      </p:sp>
    </p:spTree>
    <p:extLst>
      <p:ext uri="{BB962C8B-B14F-4D97-AF65-F5344CB8AC3E}">
        <p14:creationId xmlns:p14="http://schemas.microsoft.com/office/powerpoint/2010/main" val="365971641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8" descr="Mahindra Logo.png"/>
          <p:cNvPicPr>
            <a:picLocks noChangeAspect="1"/>
          </p:cNvPicPr>
          <p:nvPr userDrawn="1"/>
        </p:nvPicPr>
        <p:blipFill>
          <a:blip r:embed="rId2" cstate="print">
            <a:grayscl/>
            <a:biLevel thresh="50000"/>
            <a:extLst>
              <a:ext uri="{28A0092B-C50C-407E-A947-70E740481C1C}">
                <a14:useLocalDpi xmlns:a14="http://schemas.microsoft.com/office/drawing/2010/main" val="0"/>
              </a:ext>
            </a:extLst>
          </a:blip>
          <a:srcRect/>
          <a:stretch>
            <a:fillRect/>
          </a:stretch>
        </p:blipFill>
        <p:spPr bwMode="gray">
          <a:xfrm>
            <a:off x="7956550" y="201101"/>
            <a:ext cx="877888" cy="28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ridge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ltGray">
          <a:xfrm>
            <a:off x="6996125" y="5935135"/>
            <a:ext cx="2147887" cy="9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
          <p:cNvSpPr>
            <a:spLocks noGrp="1"/>
          </p:cNvSpPr>
          <p:nvPr>
            <p:ph type="title"/>
          </p:nvPr>
        </p:nvSpPr>
        <p:spPr>
          <a:xfrm>
            <a:off x="107504" y="138571"/>
            <a:ext cx="7702996" cy="438912"/>
          </a:xfrm>
          <a:prstGeom prst="rect">
            <a:avLst/>
          </a:prstGeom>
        </p:spPr>
        <p:txBody>
          <a:bodyPr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837411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pic>
        <p:nvPicPr>
          <p:cNvPr id="5" name="Picture 11" descr="Mahindra Logo.png"/>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gray">
          <a:xfrm>
            <a:off x="7929583" y="137588"/>
            <a:ext cx="1076325"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bwMode="gray">
          <a:xfrm>
            <a:off x="481017" y="727095"/>
            <a:ext cx="8226425" cy="492443"/>
          </a:xfrm>
          <a:noFill/>
          <a:ln w="9525">
            <a:noFill/>
            <a:miter lim="800000"/>
            <a:headEnd/>
            <a:tailEnd/>
          </a:ln>
        </p:spPr>
        <p:txBody>
          <a:bodyPr/>
          <a:lstStyle>
            <a:lvl1pPr algn="l">
              <a:defRPr lang="en-US" sz="3200" b="0" kern="1200" dirty="0">
                <a:solidFill>
                  <a:schemeClr val="bg1"/>
                </a:solidFill>
                <a:latin typeface="Calibri" panose="020F0502020204030204"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2" y="1971691"/>
            <a:ext cx="8224838" cy="1846659"/>
          </a:xfrm>
        </p:spPr>
        <p:txBody>
          <a:bodyPr/>
          <a:lstStyle>
            <a:lvl1pPr>
              <a:spcBef>
                <a:spcPts val="0"/>
              </a:spcBef>
              <a:spcAft>
                <a:spcPts val="0"/>
              </a:spcAft>
              <a:defRPr lang="en-US" sz="2400" b="0" kern="1200" baseline="0" dirty="0" smtClean="0">
                <a:solidFill>
                  <a:schemeClr val="bg1">
                    <a:lumMod val="95000"/>
                  </a:schemeClr>
                </a:solidFill>
                <a:latin typeface="Calibri" panose="020F0502020204030204"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bg1">
                    <a:lumMod val="95000"/>
                  </a:schemeClr>
                </a:solidFill>
                <a:latin typeface="Calibri" panose="020F0502020204030204"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60909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5" name="TextBox 8"/>
          <p:cNvSpPr txBox="1">
            <a:spLocks noChangeArrowheads="1"/>
          </p:cNvSpPr>
          <p:nvPr/>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altLang="en-US" sz="1000" b="1" smtClean="0">
                <a:solidFill>
                  <a:srgbClr val="6D6E71"/>
                </a:solidFill>
                <a:cs typeface="Arial" charset="0"/>
              </a:rPr>
              <a:t>Disclaimer </a:t>
            </a:r>
          </a:p>
          <a:p>
            <a:pPr algn="just" defTabSz="914400" eaLnBrk="1" fontAlgn="base" hangingPunct="1">
              <a:spcBef>
                <a:spcPts val="600"/>
              </a:spcBef>
              <a:spcAft>
                <a:spcPct val="0"/>
              </a:spcAft>
              <a:defRPr/>
            </a:pPr>
            <a:r>
              <a:rPr lang="en-US" altLang="en-US" sz="90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7"/>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6" y="2140187"/>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670701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11177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5"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12"/>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15886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7" y="197168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7"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6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823397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6" y="71915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86"/>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6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6177488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46712"/>
            <a:ext cx="8382000" cy="369332"/>
          </a:xfrm>
        </p:spPr>
        <p:txBody>
          <a:bodyPr/>
          <a:lstStyle/>
          <a:p>
            <a:r>
              <a:rPr lang="en-US" smtClean="0"/>
              <a:t>Click to edit Master title style</a:t>
            </a:r>
            <a:endParaRPr lang="en-US"/>
          </a:p>
        </p:txBody>
      </p:sp>
      <p:sp>
        <p:nvSpPr>
          <p:cNvPr id="3" name="Content Placeholder 2"/>
          <p:cNvSpPr>
            <a:spLocks noGrp="1"/>
          </p:cNvSpPr>
          <p:nvPr>
            <p:ph idx="1"/>
          </p:nvPr>
        </p:nvSpPr>
        <p:spPr>
          <a:xfrm>
            <a:off x="165100" y="836097"/>
            <a:ext cx="8212138"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1343074"/>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3"/>
            <a:ext cx="5511800" cy="277000"/>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56662" indent="0" algn="ctr">
              <a:buNone/>
              <a:defRPr>
                <a:solidFill>
                  <a:schemeClr val="tx1">
                    <a:tint val="75000"/>
                  </a:schemeClr>
                </a:solidFill>
              </a:defRPr>
            </a:lvl2pPr>
            <a:lvl3pPr marL="713323" indent="0" algn="ctr">
              <a:buNone/>
              <a:defRPr>
                <a:solidFill>
                  <a:schemeClr val="tx1">
                    <a:tint val="75000"/>
                  </a:schemeClr>
                </a:solidFill>
              </a:defRPr>
            </a:lvl3pPr>
            <a:lvl4pPr marL="1069985" indent="0" algn="ctr">
              <a:buNone/>
              <a:defRPr>
                <a:solidFill>
                  <a:schemeClr val="tx1">
                    <a:tint val="75000"/>
                  </a:schemeClr>
                </a:solidFill>
              </a:defRPr>
            </a:lvl4pPr>
            <a:lvl5pPr marL="1426647" indent="0" algn="ctr">
              <a:buNone/>
              <a:defRPr>
                <a:solidFill>
                  <a:schemeClr val="tx1">
                    <a:tint val="75000"/>
                  </a:schemeClr>
                </a:solidFill>
              </a:defRPr>
            </a:lvl5pPr>
            <a:lvl6pPr marL="1783309" indent="0" algn="ctr">
              <a:buNone/>
              <a:defRPr>
                <a:solidFill>
                  <a:schemeClr val="tx1">
                    <a:tint val="75000"/>
                  </a:schemeClr>
                </a:solidFill>
              </a:defRPr>
            </a:lvl6pPr>
            <a:lvl7pPr marL="2139970" indent="0" algn="ctr">
              <a:buNone/>
              <a:defRPr>
                <a:solidFill>
                  <a:schemeClr val="tx1">
                    <a:tint val="75000"/>
                  </a:schemeClr>
                </a:solidFill>
              </a:defRPr>
            </a:lvl7pPr>
            <a:lvl8pPr marL="2496632" indent="0" algn="ctr">
              <a:buNone/>
              <a:defRPr>
                <a:solidFill>
                  <a:schemeClr val="tx1">
                    <a:tint val="75000"/>
                  </a:schemeClr>
                </a:solidFill>
              </a:defRPr>
            </a:lvl8pPr>
            <a:lvl9pPr marL="285329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13"/>
            <a:ext cx="5511800" cy="954107"/>
          </a:xfrm>
        </p:spPr>
        <p:txBody>
          <a:bodyPr wrap="square">
            <a:spAutoFit/>
          </a:bodyPr>
          <a:lstStyle>
            <a:lvl1pPr algn="l">
              <a:defRPr sz="31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802" y="10"/>
            <a:ext cx="3968824" cy="1443209"/>
          </a:xfrm>
          <a:prstGeom prst="rect">
            <a:avLst/>
          </a:prstGeom>
        </p:spPr>
      </p:pic>
      <p:pic>
        <p:nvPicPr>
          <p:cNvPr id="8" name="Picture 7" descr="Mahindra Logo.png"/>
          <p:cNvPicPr>
            <a:picLocks noChangeAspect="1"/>
          </p:cNvPicPr>
          <p:nvPr userDrawn="1"/>
        </p:nvPicPr>
        <p:blipFill>
          <a:blip r:embed="rId3" cstate="email"/>
          <a:stretch>
            <a:fillRect/>
          </a:stretch>
        </p:blipFill>
        <p:spPr bwMode="gray">
          <a:xfrm>
            <a:off x="6329900" y="476656"/>
            <a:ext cx="2377538" cy="656553"/>
          </a:xfrm>
          <a:prstGeom prst="rect">
            <a:avLst/>
          </a:prstGeom>
        </p:spPr>
      </p:pic>
    </p:spTree>
    <p:extLst>
      <p:ext uri="{BB962C8B-B14F-4D97-AF65-F5344CB8AC3E}">
        <p14:creationId xmlns:p14="http://schemas.microsoft.com/office/powerpoint/2010/main" val="7459033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descr="C:\Users\vk0074020\Desktop\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l="2454" r="8704"/>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5"/>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23860" y="203206"/>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4903802" y="1301760"/>
            <a:ext cx="3671887" cy="2965449"/>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6" name="Rectangle 5"/>
          <p:cNvSpPr/>
          <p:nvPr userDrawn="1"/>
        </p:nvSpPr>
        <p:spPr>
          <a:xfrm>
            <a:off x="4903802" y="6"/>
            <a:ext cx="3671887" cy="1301751"/>
          </a:xfrm>
          <a:prstGeom prst="rect">
            <a:avLst/>
          </a:prstGeom>
          <a:solidFill>
            <a:schemeClr val="bg2">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7" name="Text Placeholder 4"/>
          <p:cNvSpPr txBox="1">
            <a:spLocks/>
          </p:cNvSpPr>
          <p:nvPr userDrawn="1"/>
        </p:nvSpPr>
        <p:spPr>
          <a:xfrm>
            <a:off x="4919676" y="808578"/>
            <a:ext cx="3671887" cy="3139017"/>
          </a:xfrm>
          <a:prstGeom prst="rect">
            <a:avLst/>
          </a:prstGeom>
        </p:spPr>
        <p:txBody>
          <a:bodyPr/>
          <a:lst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600"/>
              </a:spcBef>
              <a:buClrTx/>
              <a:buSzPct val="100000"/>
              <a:buFont typeface="Wingdings" pitchFamily="2" charset="2"/>
              <a:buNone/>
              <a:defRPr/>
            </a:pPr>
            <a:r>
              <a:rPr sz="2800" smtClean="0">
                <a:solidFill>
                  <a:prstClr val="white"/>
                </a:solidFill>
                <a:latin typeface="Cambria" pitchFamily="18" charset="0"/>
                <a:cs typeface="Arial" charset="0"/>
              </a:rPr>
              <a:t>TABLE OF CONTENTS </a:t>
            </a:r>
          </a:p>
        </p:txBody>
      </p:sp>
    </p:spTree>
    <p:extLst>
      <p:ext uri="{BB962C8B-B14F-4D97-AF65-F5344CB8AC3E}">
        <p14:creationId xmlns:p14="http://schemas.microsoft.com/office/powerpoint/2010/main" val="277701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up)">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11"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7667626" y="120651"/>
            <a:ext cx="11890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3057" y="102984"/>
            <a:ext cx="8212137" cy="369332"/>
          </a:xfrm>
        </p:spPr>
        <p:txBody>
          <a:bodyPr/>
          <a:lstStyle>
            <a:lvl1pPr>
              <a:defRPr sz="2400">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8963621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5" descr="E:\Sanjeev\Corporate presentation Template\- TECH M\Image Assets\Oracle open world\image\Picture102.jpg"/>
          <p:cNvPicPr>
            <a:picLocks noChangeAspect="1" noChangeArrowheads="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r="23718"/>
          <a:stretch/>
        </p:blipFill>
        <p:spPr bwMode="auto">
          <a:xfrm>
            <a:off x="0" y="1625"/>
            <a:ext cx="9180512" cy="6865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5"/>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6300800" y="450862"/>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p:cNvSpPr>
            <a:spLocks noGrp="1"/>
          </p:cNvSpPr>
          <p:nvPr>
            <p:ph type="subTitle" idx="1"/>
          </p:nvPr>
        </p:nvSpPr>
        <p:spPr bwMode="gray">
          <a:xfrm>
            <a:off x="1827212" y="2883824"/>
            <a:ext cx="5950048" cy="257144"/>
          </a:xfrm>
          <a:prstGeom prst="rect">
            <a:avLst/>
          </a:prstGeom>
        </p:spPr>
        <p:txBody>
          <a:bodyPr anchor="b">
            <a:noAutofit/>
          </a:bodyPr>
          <a:lstStyle>
            <a:lvl1pPr marL="0" indent="0" algn="l">
              <a:buNone/>
              <a:defRPr sz="2000" b="0">
                <a:solidFill>
                  <a:schemeClr val="tx2"/>
                </a:solidFill>
                <a:latin typeface="Calibri"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8"/>
          <p:cNvSpPr>
            <a:spLocks noGrp="1"/>
          </p:cNvSpPr>
          <p:nvPr>
            <p:ph type="title"/>
          </p:nvPr>
        </p:nvSpPr>
        <p:spPr bwMode="gray">
          <a:xfrm>
            <a:off x="1827213" y="2287295"/>
            <a:ext cx="5950048" cy="553998"/>
          </a:xfrm>
          <a:prstGeom prst="rect">
            <a:avLst/>
          </a:prstGeom>
        </p:spPr>
        <p:txBody>
          <a:bodyPr/>
          <a:lstStyle>
            <a:lvl1pPr algn="l">
              <a:defRPr sz="3600" b="0">
                <a:solidFill>
                  <a:schemeClr val="bg2"/>
                </a:solidFill>
                <a:latin typeface="Cambri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26306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8"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7019925" y="6091775"/>
            <a:ext cx="2146300"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sz="1000" b="1" dirty="0" smtClean="0">
                <a:solidFill>
                  <a:srgbClr val="6D6E71"/>
                </a:solidFill>
                <a:cs typeface="Arial" charset="0"/>
              </a:rPr>
              <a:t>Disclaimer </a:t>
            </a:r>
          </a:p>
          <a:p>
            <a:pPr algn="just" defTabSz="914400" eaLnBrk="1" fontAlgn="base" hangingPunct="1">
              <a:spcBef>
                <a:spcPts val="600"/>
              </a:spcBef>
              <a:spcAft>
                <a:spcPct val="0"/>
              </a:spcAft>
              <a:defRPr/>
            </a:pPr>
            <a:r>
              <a:rPr lang="en-US" sz="900" dirty="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itle 1"/>
          <p:cNvSpPr txBox="1">
            <a:spLocks/>
          </p:cNvSpPr>
          <p:nvPr userDrawn="1"/>
        </p:nvSpPr>
        <p:spPr bwMode="gray">
          <a:xfrm>
            <a:off x="1366838" y="1773767"/>
            <a:ext cx="6729412" cy="11079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rtl="0" eaLnBrk="0" fontAlgn="base" hangingPunct="0">
              <a:spcBef>
                <a:spcPct val="0"/>
              </a:spcBef>
              <a:spcAft>
                <a:spcPct val="0"/>
              </a:spcAft>
              <a:defRPr lang="en-US" sz="3200" b="0" kern="1200" dirty="0">
                <a:solidFill>
                  <a:schemeClr val="bg1"/>
                </a:solidFill>
                <a:latin typeface="Cambria" pitchFamily="18" charset="0"/>
                <a:ea typeface="+mj-ea"/>
                <a:cs typeface="Arial" pitchFamily="34" charset="0"/>
              </a:defRPr>
            </a:lvl1pPr>
            <a:lvl2pPr algn="l" rtl="0" eaLnBrk="0" fontAlgn="base" hangingPunct="0">
              <a:spcBef>
                <a:spcPct val="0"/>
              </a:spcBef>
              <a:spcAft>
                <a:spcPct val="0"/>
              </a:spcAft>
              <a:defRPr sz="2800">
                <a:solidFill>
                  <a:schemeClr val="tx2"/>
                </a:solidFill>
                <a:latin typeface="Cambria" pitchFamily="18" charset="0"/>
                <a:cs typeface="Arial" charset="0"/>
              </a:defRPr>
            </a:lvl2pPr>
            <a:lvl3pPr algn="l" rtl="0" eaLnBrk="0" fontAlgn="base" hangingPunct="0">
              <a:spcBef>
                <a:spcPct val="0"/>
              </a:spcBef>
              <a:spcAft>
                <a:spcPct val="0"/>
              </a:spcAft>
              <a:defRPr sz="2800">
                <a:solidFill>
                  <a:schemeClr val="tx2"/>
                </a:solidFill>
                <a:latin typeface="Cambria" pitchFamily="18" charset="0"/>
                <a:cs typeface="Arial" charset="0"/>
              </a:defRPr>
            </a:lvl3pPr>
            <a:lvl4pPr algn="l" rtl="0" eaLnBrk="0" fontAlgn="base" hangingPunct="0">
              <a:spcBef>
                <a:spcPct val="0"/>
              </a:spcBef>
              <a:spcAft>
                <a:spcPct val="0"/>
              </a:spcAft>
              <a:defRPr sz="2800">
                <a:solidFill>
                  <a:schemeClr val="tx2"/>
                </a:solidFill>
                <a:latin typeface="Cambria" pitchFamily="18" charset="0"/>
                <a:cs typeface="Arial" charset="0"/>
              </a:defRPr>
            </a:lvl4pPr>
            <a:lvl5pPr algn="l" rtl="0" eaLnBrk="0" fontAlgn="base" hangingPunct="0">
              <a:spcBef>
                <a:spcPct val="0"/>
              </a:spcBef>
              <a:spcAft>
                <a:spcPct val="0"/>
              </a:spcAft>
              <a:defRPr sz="2800">
                <a:solidFill>
                  <a:schemeClr val="tx2"/>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a:lstStyle>
          <a:p>
            <a:pPr defTabSz="914400">
              <a:defRPr/>
            </a:pPr>
            <a:r>
              <a:rPr smtClean="0">
                <a:solidFill>
                  <a:srgbClr val="6D6E71"/>
                </a:solidFill>
                <a:latin typeface="Calibri" pitchFamily="34" charset="0"/>
                <a:cs typeface="Arial" charset="0"/>
              </a:rPr>
              <a:t>Thank you</a:t>
            </a:r>
          </a:p>
          <a:p>
            <a:pPr defTabSz="914400">
              <a:defRPr/>
            </a:pPr>
            <a:endParaRPr sz="2000" smtClean="0">
              <a:solidFill>
                <a:srgbClr val="6D6E71"/>
              </a:solidFill>
              <a:latin typeface="Calibri" pitchFamily="34" charset="0"/>
              <a:cs typeface="Arial" charset="0"/>
            </a:endParaRPr>
          </a:p>
          <a:p>
            <a:pPr defTabSz="914400">
              <a:defRPr/>
            </a:pPr>
            <a:r>
              <a:rPr sz="2000" smtClean="0">
                <a:solidFill>
                  <a:srgbClr val="6D6E71"/>
                </a:solidFill>
                <a:latin typeface="Calibri" pitchFamily="34" charset="0"/>
                <a:cs typeface="Arial" charset="0"/>
              </a:rPr>
              <a:t>To know more, email Presales.DMS@techmahindra.com</a:t>
            </a:r>
            <a:endParaRPr sz="2000">
              <a:solidFill>
                <a:srgbClr val="6D6E71"/>
              </a:solidFill>
            </a:endParaRPr>
          </a:p>
        </p:txBody>
      </p:sp>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300800" y="450862"/>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42599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41" y="141819"/>
            <a:ext cx="1463675" cy="4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014" y="144001"/>
            <a:ext cx="8212137" cy="369332"/>
          </a:xfrm>
        </p:spPr>
        <p:txBody>
          <a:bodyPr/>
          <a:lstStyle>
            <a:lvl1pPr>
              <a:defRPr>
                <a:solidFill>
                  <a:schemeClr val="bg1">
                    <a:lumMod val="9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203842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4"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41" y="143933"/>
            <a:ext cx="14636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gray">
          <a:xfrm>
            <a:off x="216008" y="117804"/>
            <a:ext cx="7236312" cy="430887"/>
          </a:xfrm>
          <a:noFill/>
          <a:ln w="9525">
            <a:noFill/>
            <a:miter lim="800000"/>
            <a:headEnd/>
            <a:tailEnd/>
          </a:ln>
        </p:spPr>
        <p:txBody>
          <a:bodyPr/>
          <a:lstStyle>
            <a:lvl1pPr algn="l">
              <a:defRPr lang="en-US" sz="2800" b="0" kern="1200" dirty="0">
                <a:solidFill>
                  <a:schemeClr val="tx2"/>
                </a:solidFill>
                <a:latin typeface="Cambria" pitchFamily="18"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2" y="1971686"/>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Calibri"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Calibri"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6729426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userDrawn="1"/>
        </p:nvSpPr>
        <p:spPr bwMode="gray">
          <a:xfrm>
            <a:off x="468313" y="6629415"/>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prstClr val="white">
                    <a:lumMod val="95000"/>
                  </a:prstClr>
                </a:solidFill>
                <a:cs typeface="Arial" charset="0"/>
              </a:rPr>
              <a:t>I      Copyright © 2014 Tech Mahindra. All rights reserved.</a:t>
            </a:r>
          </a:p>
        </p:txBody>
      </p:sp>
      <p:sp>
        <p:nvSpPr>
          <p:cNvPr id="4"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9E159A2-9612-4807-9C1B-D241EC340EF9}" type="slidenum">
              <a:rPr lang="en-US" sz="800" smtClean="0">
                <a:solidFill>
                  <a:prstClr val="white">
                    <a:lumMod val="95000"/>
                  </a:prstClr>
                </a:solidFill>
                <a:cs typeface="Arial" charset="0"/>
              </a:rPr>
              <a:pPr algn="r" defTabSz="914400" eaLnBrk="1" fontAlgn="base" hangingPunct="1">
                <a:spcBef>
                  <a:spcPct val="0"/>
                </a:spcBef>
                <a:spcAft>
                  <a:spcPct val="0"/>
                </a:spcAft>
                <a:defRPr/>
              </a:pPr>
              <a:t>‹#›</a:t>
            </a:fld>
            <a:endParaRPr lang="en-US" sz="800" smtClean="0">
              <a:solidFill>
                <a:prstClr val="white">
                  <a:lumMod val="95000"/>
                </a:prstClr>
              </a:solidFill>
              <a:cs typeface="Arial" charset="0"/>
            </a:endParaRPr>
          </a:p>
        </p:txBody>
      </p:sp>
      <p:pic>
        <p:nvPicPr>
          <p:cNvPr id="5" name="Picture 7" descr="Ridg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6873891"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98600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8"/>
            <a:ext cx="9144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echM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7141" y="143946"/>
            <a:ext cx="1362075"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userDrawn="1"/>
        </p:nvSpPr>
        <p:spPr bwMode="gray">
          <a:xfrm>
            <a:off x="468313" y="6629415"/>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7"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E7E36FC-92F8-4D44-983E-B64319327A38}"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8" name="Picture 11" descr="Ridge.pd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ltGray">
          <a:xfrm>
            <a:off x="6873891"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bwMode="auto">
          <a:xfrm>
            <a:off x="173057" y="174628"/>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lvl1pPr>
          </a:lstStyle>
          <a:p>
            <a:pPr lvl="0"/>
            <a:r>
              <a:rPr lang="en-US" altLang="en-US" dirty="0" smtClean="0"/>
              <a:t>Click to edit Master title style</a:t>
            </a:r>
          </a:p>
        </p:txBody>
      </p:sp>
    </p:spTree>
    <p:extLst>
      <p:ext uri="{BB962C8B-B14F-4D97-AF65-F5344CB8AC3E}">
        <p14:creationId xmlns:p14="http://schemas.microsoft.com/office/powerpoint/2010/main" val="42715966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8" descr="Mahindra Logo.png"/>
          <p:cNvPicPr>
            <a:picLocks noChangeAspect="1"/>
          </p:cNvPicPr>
          <p:nvPr userDrawn="1"/>
        </p:nvPicPr>
        <p:blipFill>
          <a:blip r:embed="rId2" cstate="print">
            <a:grayscl/>
            <a:biLevel thresh="50000"/>
            <a:extLst>
              <a:ext uri="{28A0092B-C50C-407E-A947-70E740481C1C}">
                <a14:useLocalDpi xmlns:a14="http://schemas.microsoft.com/office/drawing/2010/main" val="0"/>
              </a:ext>
            </a:extLst>
          </a:blip>
          <a:srcRect/>
          <a:stretch>
            <a:fillRect/>
          </a:stretch>
        </p:blipFill>
        <p:spPr bwMode="gray">
          <a:xfrm>
            <a:off x="7956550" y="201094"/>
            <a:ext cx="877888" cy="28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ridge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ltGray">
          <a:xfrm>
            <a:off x="6996125" y="5935135"/>
            <a:ext cx="2147887" cy="9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
          <p:cNvSpPr>
            <a:spLocks noGrp="1"/>
          </p:cNvSpPr>
          <p:nvPr>
            <p:ph type="title"/>
          </p:nvPr>
        </p:nvSpPr>
        <p:spPr>
          <a:xfrm>
            <a:off x="107504" y="138571"/>
            <a:ext cx="7702996" cy="438912"/>
          </a:xfrm>
          <a:prstGeom prst="rect">
            <a:avLst/>
          </a:prstGeom>
        </p:spPr>
        <p:txBody>
          <a:bodyPr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14777932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pic>
        <p:nvPicPr>
          <p:cNvPr id="5" name="Picture 11" descr="Mahindra Logo.png"/>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gray">
          <a:xfrm>
            <a:off x="7929579" y="137588"/>
            <a:ext cx="1076325"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bwMode="gray">
          <a:xfrm>
            <a:off x="481017" y="727090"/>
            <a:ext cx="8226425" cy="492443"/>
          </a:xfrm>
          <a:noFill/>
          <a:ln w="9525">
            <a:noFill/>
            <a:miter lim="800000"/>
            <a:headEnd/>
            <a:tailEnd/>
          </a:ln>
        </p:spPr>
        <p:txBody>
          <a:bodyPr/>
          <a:lstStyle>
            <a:lvl1pPr algn="l">
              <a:defRPr lang="en-US" sz="3200" b="0" kern="1200" dirty="0">
                <a:solidFill>
                  <a:schemeClr val="bg1"/>
                </a:solidFill>
                <a:latin typeface="Calibri" panose="020F0502020204030204"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2" y="1971691"/>
            <a:ext cx="8224838" cy="1846659"/>
          </a:xfrm>
        </p:spPr>
        <p:txBody>
          <a:bodyPr/>
          <a:lstStyle>
            <a:lvl1pPr>
              <a:spcBef>
                <a:spcPts val="0"/>
              </a:spcBef>
              <a:spcAft>
                <a:spcPts val="0"/>
              </a:spcAft>
              <a:defRPr lang="en-US" sz="2400" b="0" kern="1200" baseline="0" dirty="0" smtClean="0">
                <a:solidFill>
                  <a:schemeClr val="bg1">
                    <a:lumMod val="95000"/>
                  </a:schemeClr>
                </a:solidFill>
                <a:latin typeface="Calibri" panose="020F0502020204030204"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bg1">
                    <a:lumMod val="95000"/>
                  </a:schemeClr>
                </a:solidFill>
                <a:latin typeface="Calibri" panose="020F0502020204030204"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275808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5" name="TextBox 8"/>
          <p:cNvSpPr txBox="1">
            <a:spLocks noChangeArrowheads="1"/>
          </p:cNvSpPr>
          <p:nvPr/>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altLang="en-US" sz="1000" b="1" smtClean="0">
                <a:solidFill>
                  <a:srgbClr val="6D6E71"/>
                </a:solidFill>
                <a:cs typeface="Arial" charset="0"/>
              </a:rPr>
              <a:t>Disclaimer </a:t>
            </a:r>
          </a:p>
          <a:p>
            <a:pPr algn="just" defTabSz="914400" eaLnBrk="1" fontAlgn="base" hangingPunct="1">
              <a:spcBef>
                <a:spcPts val="600"/>
              </a:spcBef>
              <a:spcAft>
                <a:spcPct val="0"/>
              </a:spcAft>
              <a:defRPr/>
            </a:pPr>
            <a:r>
              <a:rPr lang="en-US" altLang="en-US" sz="90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7"/>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6" y="2140184"/>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6432647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98917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5"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12"/>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169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7" y="197168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7"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65"/>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1350472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1" y="719147"/>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86"/>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67"/>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210020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46712"/>
            <a:ext cx="8382000" cy="369332"/>
          </a:xfrm>
        </p:spPr>
        <p:txBody>
          <a:bodyPr/>
          <a:lstStyle/>
          <a:p>
            <a:r>
              <a:rPr lang="en-US" smtClean="0"/>
              <a:t>Click to edit Master title style</a:t>
            </a:r>
            <a:endParaRPr lang="en-US"/>
          </a:p>
        </p:txBody>
      </p:sp>
      <p:sp>
        <p:nvSpPr>
          <p:cNvPr id="3" name="Content Placeholder 2"/>
          <p:cNvSpPr>
            <a:spLocks noGrp="1"/>
          </p:cNvSpPr>
          <p:nvPr>
            <p:ph idx="1"/>
          </p:nvPr>
        </p:nvSpPr>
        <p:spPr>
          <a:xfrm>
            <a:off x="165100" y="836092"/>
            <a:ext cx="8212138"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021957"/>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3"/>
            <a:ext cx="5511800" cy="277000"/>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56662" indent="0" algn="ctr">
              <a:buNone/>
              <a:defRPr>
                <a:solidFill>
                  <a:schemeClr val="tx1">
                    <a:tint val="75000"/>
                  </a:schemeClr>
                </a:solidFill>
              </a:defRPr>
            </a:lvl2pPr>
            <a:lvl3pPr marL="713323" indent="0" algn="ctr">
              <a:buNone/>
              <a:defRPr>
                <a:solidFill>
                  <a:schemeClr val="tx1">
                    <a:tint val="75000"/>
                  </a:schemeClr>
                </a:solidFill>
              </a:defRPr>
            </a:lvl3pPr>
            <a:lvl4pPr marL="1069985" indent="0" algn="ctr">
              <a:buNone/>
              <a:defRPr>
                <a:solidFill>
                  <a:schemeClr val="tx1">
                    <a:tint val="75000"/>
                  </a:schemeClr>
                </a:solidFill>
              </a:defRPr>
            </a:lvl4pPr>
            <a:lvl5pPr marL="1426647" indent="0" algn="ctr">
              <a:buNone/>
              <a:defRPr>
                <a:solidFill>
                  <a:schemeClr val="tx1">
                    <a:tint val="75000"/>
                  </a:schemeClr>
                </a:solidFill>
              </a:defRPr>
            </a:lvl5pPr>
            <a:lvl6pPr marL="1783309" indent="0" algn="ctr">
              <a:buNone/>
              <a:defRPr>
                <a:solidFill>
                  <a:schemeClr val="tx1">
                    <a:tint val="75000"/>
                  </a:schemeClr>
                </a:solidFill>
              </a:defRPr>
            </a:lvl6pPr>
            <a:lvl7pPr marL="2139970" indent="0" algn="ctr">
              <a:buNone/>
              <a:defRPr>
                <a:solidFill>
                  <a:schemeClr val="tx1">
                    <a:tint val="75000"/>
                  </a:schemeClr>
                </a:solidFill>
              </a:defRPr>
            </a:lvl7pPr>
            <a:lvl8pPr marL="2496632" indent="0" algn="ctr">
              <a:buNone/>
              <a:defRPr>
                <a:solidFill>
                  <a:schemeClr val="tx1">
                    <a:tint val="75000"/>
                  </a:schemeClr>
                </a:solidFill>
              </a:defRPr>
            </a:lvl8pPr>
            <a:lvl9pPr marL="285329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10"/>
            <a:ext cx="5511800" cy="954107"/>
          </a:xfrm>
        </p:spPr>
        <p:txBody>
          <a:bodyPr wrap="square">
            <a:spAutoFit/>
          </a:bodyPr>
          <a:lstStyle>
            <a:lvl1pPr algn="l">
              <a:defRPr sz="31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802" y="9"/>
            <a:ext cx="3968824" cy="1443209"/>
          </a:xfrm>
          <a:prstGeom prst="rect">
            <a:avLst/>
          </a:prstGeom>
        </p:spPr>
      </p:pic>
      <p:pic>
        <p:nvPicPr>
          <p:cNvPr id="8" name="Picture 7" descr="Mahindra Logo.png"/>
          <p:cNvPicPr>
            <a:picLocks noChangeAspect="1"/>
          </p:cNvPicPr>
          <p:nvPr userDrawn="1"/>
        </p:nvPicPr>
        <p:blipFill>
          <a:blip r:embed="rId3" cstate="email"/>
          <a:stretch>
            <a:fillRect/>
          </a:stretch>
        </p:blipFill>
        <p:spPr bwMode="gray">
          <a:xfrm>
            <a:off x="6329900" y="476656"/>
            <a:ext cx="2377538" cy="656553"/>
          </a:xfrm>
          <a:prstGeom prst="rect">
            <a:avLst/>
          </a:prstGeom>
        </p:spPr>
      </p:pic>
    </p:spTree>
    <p:extLst>
      <p:ext uri="{BB962C8B-B14F-4D97-AF65-F5344CB8AC3E}">
        <p14:creationId xmlns:p14="http://schemas.microsoft.com/office/powerpoint/2010/main" val="165771571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2" descr="C:\Users\vk0074020\Desktop\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l="2454" r="8704"/>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0"/>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323854" y="203201"/>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4903796" y="1301755"/>
            <a:ext cx="3671887" cy="2965449"/>
          </a:xfrm>
          <a:prstGeom prst="rect">
            <a:avLst/>
          </a:prstGeom>
          <a:solidFill>
            <a:schemeClr val="bg1">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6" name="Rectangle 5"/>
          <p:cNvSpPr/>
          <p:nvPr userDrawn="1"/>
        </p:nvSpPr>
        <p:spPr>
          <a:xfrm>
            <a:off x="4903796" y="1"/>
            <a:ext cx="3671887" cy="1301751"/>
          </a:xfrm>
          <a:prstGeom prst="rect">
            <a:avLst/>
          </a:prstGeom>
          <a:solidFill>
            <a:schemeClr val="bg2">
              <a:alpha val="80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fontAlgn="base">
              <a:spcBef>
                <a:spcPct val="0"/>
              </a:spcBef>
              <a:spcAft>
                <a:spcPct val="0"/>
              </a:spcAft>
              <a:defRPr/>
            </a:pPr>
            <a:endParaRPr lang="en-US" dirty="0">
              <a:solidFill>
                <a:prstClr val="black"/>
              </a:solidFill>
            </a:endParaRPr>
          </a:p>
        </p:txBody>
      </p:sp>
      <p:sp>
        <p:nvSpPr>
          <p:cNvPr id="7" name="Text Placeholder 4"/>
          <p:cNvSpPr txBox="1">
            <a:spLocks/>
          </p:cNvSpPr>
          <p:nvPr userDrawn="1"/>
        </p:nvSpPr>
        <p:spPr>
          <a:xfrm>
            <a:off x="4919671" y="808573"/>
            <a:ext cx="3671887" cy="3139017"/>
          </a:xfrm>
          <a:prstGeom prst="rect">
            <a:avLst/>
          </a:prstGeom>
        </p:spPr>
        <p:txBody>
          <a:bodyPr/>
          <a:lst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600"/>
              </a:spcBef>
              <a:buClrTx/>
              <a:buSzPct val="100000"/>
              <a:buFont typeface="Wingdings" pitchFamily="2" charset="2"/>
              <a:buNone/>
              <a:defRPr/>
            </a:pPr>
            <a:r>
              <a:rPr sz="2800" smtClean="0">
                <a:solidFill>
                  <a:prstClr val="white"/>
                </a:solidFill>
                <a:latin typeface="Cambria" pitchFamily="18" charset="0"/>
                <a:cs typeface="Arial" charset="0"/>
              </a:rPr>
              <a:t>TABLE OF CONTENTS </a:t>
            </a:r>
          </a:p>
        </p:txBody>
      </p:sp>
    </p:spTree>
    <p:extLst>
      <p:ext uri="{BB962C8B-B14F-4D97-AF65-F5344CB8AC3E}">
        <p14:creationId xmlns:p14="http://schemas.microsoft.com/office/powerpoint/2010/main" val="20346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up)">
                                      <p:cBhvr>
                                        <p:cTn id="1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bui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11"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7667626" y="120651"/>
            <a:ext cx="11890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3046" y="102984"/>
            <a:ext cx="8212137" cy="369332"/>
          </a:xfrm>
        </p:spPr>
        <p:txBody>
          <a:bodyPr/>
          <a:lstStyle>
            <a:lvl1pPr>
              <a:defRPr sz="2400">
                <a:solidFill>
                  <a:schemeClr val="tx1">
                    <a:lumMod val="85000"/>
                    <a:lumOff val="1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2081163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5" descr="E:\Sanjeev\Corporate presentation Template\- TECH M\Image Assets\Oracle open world\image\Picture102.jpg"/>
          <p:cNvPicPr>
            <a:picLocks noChangeAspect="1" noChangeArrowheads="1"/>
          </p:cNvPicPr>
          <p:nvPr userDrawn="1"/>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r="23718"/>
          <a:stretch/>
        </p:blipFill>
        <p:spPr bwMode="auto">
          <a:xfrm>
            <a:off x="0" y="1625"/>
            <a:ext cx="9180512" cy="6865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idge4.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5197476" y="5429260"/>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hindra 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6300796" y="450857"/>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p:cNvSpPr>
            <a:spLocks noGrp="1"/>
          </p:cNvSpPr>
          <p:nvPr>
            <p:ph type="subTitle" idx="1"/>
          </p:nvPr>
        </p:nvSpPr>
        <p:spPr bwMode="gray">
          <a:xfrm>
            <a:off x="1827212" y="2883824"/>
            <a:ext cx="5950048" cy="257144"/>
          </a:xfrm>
          <a:prstGeom prst="rect">
            <a:avLst/>
          </a:prstGeom>
        </p:spPr>
        <p:txBody>
          <a:bodyPr anchor="b">
            <a:noAutofit/>
          </a:bodyPr>
          <a:lstStyle>
            <a:lvl1pPr marL="0" indent="0" algn="l">
              <a:buNone/>
              <a:defRPr sz="2000" b="0">
                <a:solidFill>
                  <a:schemeClr val="tx2"/>
                </a:solidFill>
                <a:latin typeface="Calibri"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Title 8"/>
          <p:cNvSpPr>
            <a:spLocks noGrp="1"/>
          </p:cNvSpPr>
          <p:nvPr>
            <p:ph type="title"/>
          </p:nvPr>
        </p:nvSpPr>
        <p:spPr bwMode="gray">
          <a:xfrm>
            <a:off x="1827213" y="2287295"/>
            <a:ext cx="5950048" cy="553998"/>
          </a:xfrm>
          <a:prstGeom prst="rect">
            <a:avLst/>
          </a:prstGeom>
        </p:spPr>
        <p:txBody>
          <a:bodyPr/>
          <a:lstStyle>
            <a:lvl1pPr algn="l">
              <a:defRPr sz="3600" b="0">
                <a:solidFill>
                  <a:schemeClr val="bg2"/>
                </a:solidFill>
                <a:latin typeface="Cambria" pitchFamily="18"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7831543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 name="Picture 8"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7019925" y="6091775"/>
            <a:ext cx="2146300"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sz="1000" b="1" dirty="0" smtClean="0">
                <a:solidFill>
                  <a:srgbClr val="6D6E71"/>
                </a:solidFill>
                <a:cs typeface="Arial" charset="0"/>
              </a:rPr>
              <a:t>Disclaimer </a:t>
            </a:r>
          </a:p>
          <a:p>
            <a:pPr algn="just" defTabSz="914400" eaLnBrk="1" fontAlgn="base" hangingPunct="1">
              <a:spcBef>
                <a:spcPts val="600"/>
              </a:spcBef>
              <a:spcAft>
                <a:spcPct val="0"/>
              </a:spcAft>
              <a:defRPr/>
            </a:pPr>
            <a:r>
              <a:rPr lang="en-US" sz="900" dirty="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itle 1"/>
          <p:cNvSpPr txBox="1">
            <a:spLocks/>
          </p:cNvSpPr>
          <p:nvPr userDrawn="1"/>
        </p:nvSpPr>
        <p:spPr bwMode="gray">
          <a:xfrm>
            <a:off x="1366838" y="1773767"/>
            <a:ext cx="6729412" cy="11079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rtl="0" eaLnBrk="0" fontAlgn="base" hangingPunct="0">
              <a:spcBef>
                <a:spcPct val="0"/>
              </a:spcBef>
              <a:spcAft>
                <a:spcPct val="0"/>
              </a:spcAft>
              <a:defRPr lang="en-US" sz="3200" b="0" kern="1200" dirty="0">
                <a:solidFill>
                  <a:schemeClr val="bg1"/>
                </a:solidFill>
                <a:latin typeface="Cambria" pitchFamily="18" charset="0"/>
                <a:ea typeface="+mj-ea"/>
                <a:cs typeface="Arial" pitchFamily="34" charset="0"/>
              </a:defRPr>
            </a:lvl1pPr>
            <a:lvl2pPr algn="l" rtl="0" eaLnBrk="0" fontAlgn="base" hangingPunct="0">
              <a:spcBef>
                <a:spcPct val="0"/>
              </a:spcBef>
              <a:spcAft>
                <a:spcPct val="0"/>
              </a:spcAft>
              <a:defRPr sz="2800">
                <a:solidFill>
                  <a:schemeClr val="tx2"/>
                </a:solidFill>
                <a:latin typeface="Cambria" pitchFamily="18" charset="0"/>
                <a:cs typeface="Arial" charset="0"/>
              </a:defRPr>
            </a:lvl2pPr>
            <a:lvl3pPr algn="l" rtl="0" eaLnBrk="0" fontAlgn="base" hangingPunct="0">
              <a:spcBef>
                <a:spcPct val="0"/>
              </a:spcBef>
              <a:spcAft>
                <a:spcPct val="0"/>
              </a:spcAft>
              <a:defRPr sz="2800">
                <a:solidFill>
                  <a:schemeClr val="tx2"/>
                </a:solidFill>
                <a:latin typeface="Cambria" pitchFamily="18" charset="0"/>
                <a:cs typeface="Arial" charset="0"/>
              </a:defRPr>
            </a:lvl3pPr>
            <a:lvl4pPr algn="l" rtl="0" eaLnBrk="0" fontAlgn="base" hangingPunct="0">
              <a:spcBef>
                <a:spcPct val="0"/>
              </a:spcBef>
              <a:spcAft>
                <a:spcPct val="0"/>
              </a:spcAft>
              <a:defRPr sz="2800">
                <a:solidFill>
                  <a:schemeClr val="tx2"/>
                </a:solidFill>
                <a:latin typeface="Cambria" pitchFamily="18" charset="0"/>
                <a:cs typeface="Arial" charset="0"/>
              </a:defRPr>
            </a:lvl4pPr>
            <a:lvl5pPr algn="l" rtl="0" eaLnBrk="0" fontAlgn="base" hangingPunct="0">
              <a:spcBef>
                <a:spcPct val="0"/>
              </a:spcBef>
              <a:spcAft>
                <a:spcPct val="0"/>
              </a:spcAft>
              <a:defRPr sz="2800">
                <a:solidFill>
                  <a:schemeClr val="tx2"/>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a:lstStyle>
          <a:p>
            <a:pPr defTabSz="914400">
              <a:defRPr/>
            </a:pPr>
            <a:r>
              <a:rPr smtClean="0">
                <a:solidFill>
                  <a:srgbClr val="6D6E71"/>
                </a:solidFill>
                <a:latin typeface="Calibri" pitchFamily="34" charset="0"/>
                <a:cs typeface="Arial" charset="0"/>
              </a:rPr>
              <a:t>Thank you</a:t>
            </a:r>
          </a:p>
          <a:p>
            <a:pPr defTabSz="914400">
              <a:defRPr/>
            </a:pPr>
            <a:endParaRPr sz="2000" smtClean="0">
              <a:solidFill>
                <a:srgbClr val="6D6E71"/>
              </a:solidFill>
              <a:latin typeface="Calibri" pitchFamily="34" charset="0"/>
              <a:cs typeface="Arial" charset="0"/>
            </a:endParaRPr>
          </a:p>
          <a:p>
            <a:pPr defTabSz="914400">
              <a:defRPr/>
            </a:pPr>
            <a:r>
              <a:rPr sz="2000" smtClean="0">
                <a:solidFill>
                  <a:srgbClr val="6D6E71"/>
                </a:solidFill>
                <a:latin typeface="Calibri" pitchFamily="34" charset="0"/>
                <a:cs typeface="Arial" charset="0"/>
              </a:rPr>
              <a:t>To know more, email Presales.DMS@techmahindra.com</a:t>
            </a:r>
            <a:endParaRPr sz="2000">
              <a:solidFill>
                <a:srgbClr val="6D6E71"/>
              </a:solidFill>
            </a:endParaRPr>
          </a:p>
        </p:txBody>
      </p:sp>
      <p:pic>
        <p:nvPicPr>
          <p:cNvPr id="5" name="Picture 11" descr="Mahindra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6300796" y="450857"/>
            <a:ext cx="2378075" cy="6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90424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3"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33" y="141819"/>
            <a:ext cx="1463675" cy="4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44006" y="144001"/>
            <a:ext cx="8212137" cy="369332"/>
          </a:xfrm>
        </p:spPr>
        <p:txBody>
          <a:bodyPr/>
          <a:lstStyle>
            <a:lvl1pPr>
              <a:defRPr>
                <a:solidFill>
                  <a:schemeClr val="bg1">
                    <a:lumMod val="95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4072062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4" name="Picture 8" descr="TechM 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7133" y="143933"/>
            <a:ext cx="14636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gray">
          <a:xfrm>
            <a:off x="216008" y="117799"/>
            <a:ext cx="7236312" cy="430887"/>
          </a:xfrm>
          <a:noFill/>
          <a:ln w="9525">
            <a:noFill/>
            <a:miter lim="800000"/>
            <a:headEnd/>
            <a:tailEnd/>
          </a:ln>
        </p:spPr>
        <p:txBody>
          <a:bodyPr/>
          <a:lstStyle>
            <a:lvl1pPr algn="l">
              <a:defRPr lang="en-US" sz="2800" b="0" kern="1200" dirty="0">
                <a:solidFill>
                  <a:schemeClr val="tx2"/>
                </a:solidFill>
                <a:latin typeface="Cambria" pitchFamily="18"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2" y="1971681"/>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Calibri"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Calibri"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027319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pic>
        <p:nvPicPr>
          <p:cNvPr id="2"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0"/>
          <p:cNvSpPr txBox="1">
            <a:spLocks noChangeArrowheads="1"/>
          </p:cNvSpPr>
          <p:nvPr userDrawn="1"/>
        </p:nvSpPr>
        <p:spPr bwMode="gray">
          <a:xfrm>
            <a:off x="468313" y="6629409"/>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prstClr val="white">
                    <a:lumMod val="95000"/>
                  </a:prstClr>
                </a:solidFill>
                <a:cs typeface="Arial" charset="0"/>
              </a:rPr>
              <a:t>I      Copyright © 2014 Tech Mahindra. All rights reserved.</a:t>
            </a:r>
          </a:p>
        </p:txBody>
      </p:sp>
      <p:sp>
        <p:nvSpPr>
          <p:cNvPr id="4"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9E159A2-9612-4807-9C1B-D241EC340EF9}" type="slidenum">
              <a:rPr lang="en-US" sz="800" smtClean="0">
                <a:solidFill>
                  <a:prstClr val="white">
                    <a:lumMod val="95000"/>
                  </a:prstClr>
                </a:solidFill>
                <a:cs typeface="Arial" charset="0"/>
              </a:rPr>
              <a:pPr algn="r" defTabSz="914400" eaLnBrk="1" fontAlgn="base" hangingPunct="1">
                <a:spcBef>
                  <a:spcPct val="0"/>
                </a:spcBef>
                <a:spcAft>
                  <a:spcPct val="0"/>
                </a:spcAft>
                <a:defRPr/>
              </a:pPr>
              <a:t>‹#›</a:t>
            </a:fld>
            <a:endParaRPr lang="en-US" sz="800" smtClean="0">
              <a:solidFill>
                <a:prstClr val="white">
                  <a:lumMod val="95000"/>
                </a:prstClr>
              </a:solidFill>
              <a:cs typeface="Arial" charset="0"/>
            </a:endParaRPr>
          </a:p>
        </p:txBody>
      </p:sp>
      <p:pic>
        <p:nvPicPr>
          <p:cNvPr id="5" name="Picture 7" descr="Ridg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ltGray">
          <a:xfrm>
            <a:off x="6873883"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120419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9144000" cy="68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TechM 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7133" y="143938"/>
            <a:ext cx="1362075" cy="45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p:cNvSpPr txBox="1">
            <a:spLocks noChangeArrowheads="1"/>
          </p:cNvSpPr>
          <p:nvPr userDrawn="1"/>
        </p:nvSpPr>
        <p:spPr bwMode="gray">
          <a:xfrm>
            <a:off x="468313" y="6629409"/>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7" name="Slide Number Placeholder 5"/>
          <p:cNvSpPr txBox="1">
            <a:spLocks/>
          </p:cNvSpPr>
          <p:nvPr userDrawn="1"/>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3E7E36FC-92F8-4D44-983E-B64319327A38}"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8" name="Picture 11" descr="Ridge.pdf"/>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ltGray">
          <a:xfrm>
            <a:off x="6873883"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Placeholder 1"/>
          <p:cNvSpPr>
            <a:spLocks noGrp="1"/>
          </p:cNvSpPr>
          <p:nvPr>
            <p:ph type="title"/>
          </p:nvPr>
        </p:nvSpPr>
        <p:spPr bwMode="auto">
          <a:xfrm>
            <a:off x="173046" y="174628"/>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lvl1pPr>
          </a:lstStyle>
          <a:p>
            <a:pPr lvl="0"/>
            <a:r>
              <a:rPr lang="en-US" altLang="en-US" dirty="0" smtClean="0"/>
              <a:t>Click to edit Master title style</a:t>
            </a:r>
          </a:p>
        </p:txBody>
      </p:sp>
    </p:spTree>
    <p:extLst>
      <p:ext uri="{BB962C8B-B14F-4D97-AF65-F5344CB8AC3E}">
        <p14:creationId xmlns:p14="http://schemas.microsoft.com/office/powerpoint/2010/main" val="32320858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3" name="Picture 8" descr="Mahindra Logo.png"/>
          <p:cNvPicPr>
            <a:picLocks noChangeAspect="1"/>
          </p:cNvPicPr>
          <p:nvPr userDrawn="1"/>
        </p:nvPicPr>
        <p:blipFill>
          <a:blip r:embed="rId2" cstate="print">
            <a:grayscl/>
            <a:biLevel thresh="50000"/>
            <a:extLst>
              <a:ext uri="{28A0092B-C50C-407E-A947-70E740481C1C}">
                <a14:useLocalDpi xmlns:a14="http://schemas.microsoft.com/office/drawing/2010/main" val="0"/>
              </a:ext>
            </a:extLst>
          </a:blip>
          <a:srcRect/>
          <a:stretch>
            <a:fillRect/>
          </a:stretch>
        </p:blipFill>
        <p:spPr bwMode="gray">
          <a:xfrm>
            <a:off x="7956550" y="201093"/>
            <a:ext cx="877888" cy="28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descr="ridge4.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ltGray">
          <a:xfrm>
            <a:off x="6996121" y="5935135"/>
            <a:ext cx="2147887" cy="9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Placeholder 1"/>
          <p:cNvSpPr>
            <a:spLocks noGrp="1"/>
          </p:cNvSpPr>
          <p:nvPr>
            <p:ph type="title"/>
          </p:nvPr>
        </p:nvSpPr>
        <p:spPr>
          <a:xfrm>
            <a:off x="107504" y="138571"/>
            <a:ext cx="7702996" cy="438912"/>
          </a:xfrm>
          <a:prstGeom prst="rect">
            <a:avLst/>
          </a:prstGeom>
        </p:spPr>
        <p:txBody>
          <a:bodyPr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02882394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pic>
        <p:nvPicPr>
          <p:cNvPr id="5" name="Picture 11" descr="Mahindra Logo.png"/>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gray">
          <a:xfrm>
            <a:off x="7929571" y="137588"/>
            <a:ext cx="1076325"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bwMode="gray">
          <a:xfrm>
            <a:off x="481017" y="727085"/>
            <a:ext cx="8226425" cy="492443"/>
          </a:xfrm>
          <a:noFill/>
          <a:ln w="9525">
            <a:noFill/>
            <a:miter lim="800000"/>
            <a:headEnd/>
            <a:tailEnd/>
          </a:ln>
        </p:spPr>
        <p:txBody>
          <a:bodyPr/>
          <a:lstStyle>
            <a:lvl1pPr algn="l">
              <a:defRPr lang="en-US" sz="3200" b="0" kern="1200" dirty="0">
                <a:solidFill>
                  <a:schemeClr val="bg1"/>
                </a:solidFill>
                <a:latin typeface="Calibri" panose="020F0502020204030204"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2" y="1971686"/>
            <a:ext cx="8224838" cy="1846659"/>
          </a:xfrm>
        </p:spPr>
        <p:txBody>
          <a:bodyPr/>
          <a:lstStyle>
            <a:lvl1pPr>
              <a:spcBef>
                <a:spcPts val="0"/>
              </a:spcBef>
              <a:spcAft>
                <a:spcPts val="0"/>
              </a:spcAft>
              <a:defRPr lang="en-US" sz="2400" b="0" kern="1200" baseline="0" dirty="0" smtClean="0">
                <a:solidFill>
                  <a:schemeClr val="bg1">
                    <a:lumMod val="95000"/>
                  </a:schemeClr>
                </a:solidFill>
                <a:latin typeface="Calibri" panose="020F0502020204030204"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bg1">
                    <a:lumMod val="95000"/>
                  </a:schemeClr>
                </a:solidFill>
                <a:latin typeface="Calibri" panose="020F0502020204030204"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bg1">
                    <a:lumMod val="95000"/>
                  </a:schemeClr>
                </a:solidFill>
                <a:latin typeface="Calibri" panose="020F0502020204030204"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58476391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5" name="TextBox 8"/>
          <p:cNvSpPr txBox="1">
            <a:spLocks noChangeArrowheads="1"/>
          </p:cNvSpPr>
          <p:nvPr/>
        </p:nvSpPr>
        <p:spPr bwMode="gray">
          <a:xfrm>
            <a:off x="1366838" y="3369733"/>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defTabSz="914400" eaLnBrk="1" fontAlgn="base" hangingPunct="1">
              <a:spcBef>
                <a:spcPts val="600"/>
              </a:spcBef>
              <a:spcAft>
                <a:spcPct val="0"/>
              </a:spcAft>
              <a:defRPr/>
            </a:pPr>
            <a:r>
              <a:rPr lang="en-US" altLang="en-US" sz="1000" b="1" smtClean="0">
                <a:solidFill>
                  <a:srgbClr val="6D6E71"/>
                </a:solidFill>
                <a:cs typeface="Arial" charset="0"/>
              </a:rPr>
              <a:t>Disclaimer </a:t>
            </a:r>
          </a:p>
          <a:p>
            <a:pPr algn="just" defTabSz="914400" eaLnBrk="1" fontAlgn="base" hangingPunct="1">
              <a:spcBef>
                <a:spcPts val="600"/>
              </a:spcBef>
              <a:spcAft>
                <a:spcPct val="0"/>
              </a:spcAft>
              <a:defRPr/>
            </a:pPr>
            <a:r>
              <a:rPr lang="en-US" altLang="en-US" sz="900" smtClean="0">
                <a:solidFill>
                  <a:srgbClr val="6D6E71"/>
                </a:solidFill>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2"/>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2" y="214017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6629155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35228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5"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
            <a:ext cx="3968750" cy="144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08635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5" y="1971677"/>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5"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6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640082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4" y="71914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81"/>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8823950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46712"/>
            <a:ext cx="8382000" cy="369332"/>
          </a:xfrm>
        </p:spPr>
        <p:txBody>
          <a:bodyPr/>
          <a:lstStyle/>
          <a:p>
            <a:r>
              <a:rPr lang="en-US" smtClean="0"/>
              <a:t>Click to edit Master title style</a:t>
            </a:r>
            <a:endParaRPr lang="en-US"/>
          </a:p>
        </p:txBody>
      </p:sp>
      <p:sp>
        <p:nvSpPr>
          <p:cNvPr id="3" name="Content Placeholder 2"/>
          <p:cNvSpPr>
            <a:spLocks noGrp="1"/>
          </p:cNvSpPr>
          <p:nvPr>
            <p:ph idx="1"/>
          </p:nvPr>
        </p:nvSpPr>
        <p:spPr>
          <a:xfrm>
            <a:off x="165100" y="836087"/>
            <a:ext cx="8212138" cy="13849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148468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3"/>
            <a:ext cx="5511800" cy="277000"/>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356662" indent="0" algn="ctr">
              <a:buNone/>
              <a:defRPr>
                <a:solidFill>
                  <a:schemeClr val="tx1">
                    <a:tint val="75000"/>
                  </a:schemeClr>
                </a:solidFill>
              </a:defRPr>
            </a:lvl2pPr>
            <a:lvl3pPr marL="713323" indent="0" algn="ctr">
              <a:buNone/>
              <a:defRPr>
                <a:solidFill>
                  <a:schemeClr val="tx1">
                    <a:tint val="75000"/>
                  </a:schemeClr>
                </a:solidFill>
              </a:defRPr>
            </a:lvl3pPr>
            <a:lvl4pPr marL="1069985" indent="0" algn="ctr">
              <a:buNone/>
              <a:defRPr>
                <a:solidFill>
                  <a:schemeClr val="tx1">
                    <a:tint val="75000"/>
                  </a:schemeClr>
                </a:solidFill>
              </a:defRPr>
            </a:lvl4pPr>
            <a:lvl5pPr marL="1426647" indent="0" algn="ctr">
              <a:buNone/>
              <a:defRPr>
                <a:solidFill>
                  <a:schemeClr val="tx1">
                    <a:tint val="75000"/>
                  </a:schemeClr>
                </a:solidFill>
              </a:defRPr>
            </a:lvl5pPr>
            <a:lvl6pPr marL="1783309" indent="0" algn="ctr">
              <a:buNone/>
              <a:defRPr>
                <a:solidFill>
                  <a:schemeClr val="tx1">
                    <a:tint val="75000"/>
                  </a:schemeClr>
                </a:solidFill>
              </a:defRPr>
            </a:lvl6pPr>
            <a:lvl7pPr marL="2139970" indent="0" algn="ctr">
              <a:buNone/>
              <a:defRPr>
                <a:solidFill>
                  <a:schemeClr val="tx1">
                    <a:tint val="75000"/>
                  </a:schemeClr>
                </a:solidFill>
              </a:defRPr>
            </a:lvl7pPr>
            <a:lvl8pPr marL="2496632" indent="0" algn="ctr">
              <a:buNone/>
              <a:defRPr>
                <a:solidFill>
                  <a:schemeClr val="tx1">
                    <a:tint val="75000"/>
                  </a:schemeClr>
                </a:solidFill>
              </a:defRPr>
            </a:lvl8pPr>
            <a:lvl9pPr marL="285329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5"/>
            <a:ext cx="5511800" cy="954107"/>
          </a:xfrm>
        </p:spPr>
        <p:txBody>
          <a:bodyPr wrap="square">
            <a:spAutoFit/>
          </a:bodyPr>
          <a:lstStyle>
            <a:lvl1pPr algn="l">
              <a:defRPr sz="31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802" y="3"/>
            <a:ext cx="3968824" cy="1443209"/>
          </a:xfrm>
          <a:prstGeom prst="rect">
            <a:avLst/>
          </a:prstGeom>
        </p:spPr>
      </p:pic>
      <p:pic>
        <p:nvPicPr>
          <p:cNvPr id="8" name="Picture 7" descr="Mahindra Logo.png"/>
          <p:cNvPicPr>
            <a:picLocks noChangeAspect="1"/>
          </p:cNvPicPr>
          <p:nvPr userDrawn="1"/>
        </p:nvPicPr>
        <p:blipFill>
          <a:blip r:embed="rId3" cstate="email"/>
          <a:stretch>
            <a:fillRect/>
          </a:stretch>
        </p:blipFill>
        <p:spPr bwMode="gray">
          <a:xfrm>
            <a:off x="6329900" y="476650"/>
            <a:ext cx="2377538" cy="656553"/>
          </a:xfrm>
          <a:prstGeom prst="rect">
            <a:avLst/>
          </a:prstGeom>
        </p:spPr>
      </p:pic>
    </p:spTree>
    <p:extLst>
      <p:ext uri="{BB962C8B-B14F-4D97-AF65-F5344CB8AC3E}">
        <p14:creationId xmlns:p14="http://schemas.microsoft.com/office/powerpoint/2010/main" val="2085175980"/>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cstate="email"/>
          <a:srcRect/>
          <a:stretch>
            <a:fillRect/>
          </a:stretch>
        </p:blipFill>
        <p:spPr bwMode="ltGray">
          <a:xfrm>
            <a:off x="1588" y="11"/>
            <a:ext cx="3968750" cy="1443040"/>
          </a:xfrm>
          <a:prstGeom prst="rect">
            <a:avLst/>
          </a:prstGeom>
          <a:noFill/>
          <a:ln w="9525">
            <a:noFill/>
            <a:miter lim="800000"/>
            <a:headEnd/>
            <a:tailEnd/>
          </a:ln>
        </p:spPr>
      </p:pic>
      <p:pic>
        <p:nvPicPr>
          <p:cNvPr id="4" name="Picture 11" descr="Mahindra Logo.png"/>
          <p:cNvPicPr>
            <a:picLocks noChangeAspect="1"/>
          </p:cNvPicPr>
          <p:nvPr userDrawn="1"/>
        </p:nvPicPr>
        <p:blipFill>
          <a:blip r:embed="rId3" cstate="email"/>
          <a:srcRect/>
          <a:stretch>
            <a:fillRect/>
          </a:stretch>
        </p:blipFill>
        <p:spPr bwMode="gray">
          <a:xfrm>
            <a:off x="6367549" y="476261"/>
            <a:ext cx="2378075" cy="657226"/>
          </a:xfrm>
          <a:prstGeom prst="rect">
            <a:avLst/>
          </a:prstGeom>
          <a:noFill/>
          <a:ln w="9525">
            <a:noFill/>
            <a:miter lim="800000"/>
            <a:headEnd/>
            <a:tailEnd/>
          </a:ln>
        </p:spPr>
      </p:pic>
    </p:spTree>
    <p:extLst>
      <p:ext uri="{BB962C8B-B14F-4D97-AF65-F5344CB8AC3E}">
        <p14:creationId xmlns:p14="http://schemas.microsoft.com/office/powerpoint/2010/main" val="3126754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email"/>
          <a:srcRect/>
          <a:stretch>
            <a:fillRect/>
          </a:stretch>
        </p:blipFill>
        <p:spPr bwMode="ltGray">
          <a:xfrm>
            <a:off x="1588" y="11"/>
            <a:ext cx="3968750" cy="1443040"/>
          </a:xfrm>
          <a:prstGeom prst="rect">
            <a:avLst/>
          </a:prstGeom>
          <a:noFill/>
          <a:ln w="9525">
            <a:noFill/>
            <a:miter lim="800000"/>
            <a:headEnd/>
            <a:tailEnd/>
          </a:ln>
        </p:spPr>
      </p:pic>
      <p:pic>
        <p:nvPicPr>
          <p:cNvPr id="5" name="Picture 10" descr="Mahindra Logo.png"/>
          <p:cNvPicPr>
            <a:picLocks noChangeAspect="1"/>
          </p:cNvPicPr>
          <p:nvPr userDrawn="1"/>
        </p:nvPicPr>
        <p:blipFill>
          <a:blip r:embed="rId3" cstate="email"/>
          <a:srcRect/>
          <a:stretch>
            <a:fillRect/>
          </a:stretch>
        </p:blipFill>
        <p:spPr bwMode="gray">
          <a:xfrm>
            <a:off x="6329451" y="476261"/>
            <a:ext cx="2378075" cy="657226"/>
          </a:xfrm>
          <a:prstGeom prst="rect">
            <a:avLst/>
          </a:prstGeom>
          <a:noFill/>
          <a:ln w="9525">
            <a:noFill/>
            <a:miter lim="800000"/>
            <a:headEnd/>
            <a:tailEnd/>
          </a:ln>
        </p:spPr>
      </p:pic>
      <p:sp>
        <p:nvSpPr>
          <p:cNvPr id="3" name="Subtitle 2"/>
          <p:cNvSpPr>
            <a:spLocks noGrp="1"/>
          </p:cNvSpPr>
          <p:nvPr>
            <p:ph type="subTitle" idx="1"/>
          </p:nvPr>
        </p:nvSpPr>
        <p:spPr bwMode="gray">
          <a:xfrm>
            <a:off x="1827213" y="4053708"/>
            <a:ext cx="5511800" cy="277000"/>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83"/>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542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8"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0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1526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8"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0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4" y="127062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0282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4" y="1971706"/>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63105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42" y="1971679"/>
            <a:ext cx="4078287"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0" y="197170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62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18157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cstate="email"/>
          <a:srcRect/>
          <a:stretch>
            <a:fillRect/>
          </a:stretch>
        </p:blipFill>
        <p:spPr bwMode="ltGray">
          <a:xfrm>
            <a:off x="1588" y="11"/>
            <a:ext cx="3968750" cy="1443040"/>
          </a:xfrm>
          <a:prstGeom prst="rect">
            <a:avLst/>
          </a:prstGeom>
          <a:noFill/>
          <a:ln w="9525">
            <a:noFill/>
            <a:miter lim="800000"/>
            <a:headEnd/>
            <a:tailEnd/>
          </a:ln>
        </p:spPr>
      </p:pic>
      <p:pic>
        <p:nvPicPr>
          <p:cNvPr id="5" name="Picture 10" descr="Mahindra Logo.png"/>
          <p:cNvPicPr>
            <a:picLocks noChangeAspect="1"/>
          </p:cNvPicPr>
          <p:nvPr userDrawn="1"/>
        </p:nvPicPr>
        <p:blipFill>
          <a:blip r:embed="rId3" cstate="email"/>
          <a:srcRect/>
          <a:stretch>
            <a:fillRect/>
          </a:stretch>
        </p:blipFill>
        <p:spPr bwMode="gray">
          <a:xfrm>
            <a:off x="6329451" y="476261"/>
            <a:ext cx="2378075" cy="657226"/>
          </a:xfrm>
          <a:prstGeom prst="rect">
            <a:avLst/>
          </a:prstGeom>
          <a:noFill/>
          <a:ln w="9525">
            <a:noFill/>
            <a:miter lim="800000"/>
            <a:headEnd/>
            <a:tailEnd/>
          </a:ln>
        </p:spPr>
      </p:pic>
      <p:sp>
        <p:nvSpPr>
          <p:cNvPr id="3" name="Subtitle 2"/>
          <p:cNvSpPr>
            <a:spLocks noGrp="1"/>
          </p:cNvSpPr>
          <p:nvPr>
            <p:ph type="subTitle" idx="1"/>
          </p:nvPr>
        </p:nvSpPr>
        <p:spPr bwMode="gray">
          <a:xfrm>
            <a:off x="1839913" y="4067218"/>
            <a:ext cx="55245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358"/>
            <a:ext cx="5524500"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694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userDrawn="1"/>
        </p:nvPicPr>
        <p:blipFill>
          <a:blip r:embed="rId2" cstate="email"/>
          <a:srcRect/>
          <a:stretch>
            <a:fillRect/>
          </a:stretch>
        </p:blipFill>
        <p:spPr bwMode="ltGray">
          <a:xfrm>
            <a:off x="1588" y="11"/>
            <a:ext cx="3968750" cy="1443040"/>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8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3" y="4295951"/>
            <a:ext cx="3781424"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96"/>
            <a:ext cx="3781424" cy="1846659"/>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68909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1028" y="2344912"/>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31" y="2344912"/>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2" y="246714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7" y="246714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2" y="198087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7" y="198087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62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27774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1028" y="2344912"/>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631" y="2344912"/>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1028"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631"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32" y="246714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7" y="246714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2" y="198087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7" y="1980870"/>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2" y="470346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7" y="4703469"/>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2" y="4217335"/>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7" y="4217335"/>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4" y="127062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0766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20" y="1971710"/>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4" y="197169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127" y="1971710"/>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6" y="197169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20" y="4241973"/>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4" y="424196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127" y="4241973"/>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6" y="424196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62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1459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7" y="1971678"/>
            <a:ext cx="8226425" cy="4162427"/>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62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65098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7" y="1971679"/>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17" y="727080"/>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62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4346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7"/>
          <p:cNvSpPr txBox="1">
            <a:spLocks noChangeArrowheads="1"/>
          </p:cNvSpPr>
          <p:nvPr userDrawn="1"/>
        </p:nvSpPr>
        <p:spPr bwMode="gray">
          <a:xfrm>
            <a:off x="1366838" y="3370264"/>
            <a:ext cx="6754812" cy="2446824"/>
          </a:xfrm>
          <a:prstGeom prst="rect">
            <a:avLst/>
          </a:prstGeom>
          <a:noFill/>
          <a:ln>
            <a:noFill/>
          </a:ln>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defTabSz="914400" eaLnBrk="1" fontAlgn="base" hangingPunct="1">
              <a:spcBef>
                <a:spcPts val="600"/>
              </a:spcBef>
              <a:spcAft>
                <a:spcPct val="0"/>
              </a:spcAft>
              <a:defRPr/>
            </a:pPr>
            <a:r>
              <a:rPr lang="en-US" sz="1000" b="1" dirty="0" smtClean="0">
                <a:solidFill>
                  <a:srgbClr val="6D6E71"/>
                </a:solidFill>
              </a:rPr>
              <a:t>Disclaimer </a:t>
            </a:r>
          </a:p>
          <a:p>
            <a:pPr algn="just" defTabSz="914400" eaLnBrk="1" fontAlgn="base" hangingPunct="1">
              <a:spcBef>
                <a:spcPts val="600"/>
              </a:spcBef>
              <a:spcAft>
                <a:spcPct val="0"/>
              </a:spcAft>
              <a:defRPr/>
            </a:pPr>
            <a:r>
              <a:rPr lang="en-US" sz="900" dirty="0" smtClean="0">
                <a:solidFill>
                  <a:srgbClr val="6D6E71"/>
                </a:solidFill>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40" y="1527307"/>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6" y="2140340"/>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01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defTabSz="914400">
              <a:defRPr/>
            </a:pPr>
            <a:endParaRPr lang="en-US" dirty="0">
              <a:solidFill>
                <a:prstClr val="black"/>
              </a:solidFill>
            </a:endParaRPr>
          </a:p>
        </p:txBody>
      </p:sp>
      <p:pic>
        <p:nvPicPr>
          <p:cNvPr id="3" name="Picture 10" descr="Mahindra Logo.png"/>
          <p:cNvPicPr>
            <a:picLocks noChangeAspect="1"/>
          </p:cNvPicPr>
          <p:nvPr userDrawn="1"/>
        </p:nvPicPr>
        <p:blipFill>
          <a:blip r:embed="rId2" cstate="email"/>
          <a:srcRect/>
          <a:stretch>
            <a:fillRect/>
          </a:stretch>
        </p:blipFill>
        <p:spPr bwMode="gray">
          <a:xfrm>
            <a:off x="1966934" y="2717814"/>
            <a:ext cx="5399087" cy="1490663"/>
          </a:xfrm>
          <a:prstGeom prst="rect">
            <a:avLst/>
          </a:prstGeom>
          <a:noFill/>
          <a:ln w="9525">
            <a:noFill/>
            <a:miter lim="800000"/>
            <a:headEnd/>
            <a:tailEnd/>
          </a:ln>
        </p:spPr>
      </p:pic>
    </p:spTree>
    <p:extLst>
      <p:ext uri="{BB962C8B-B14F-4D97-AF65-F5344CB8AC3E}">
        <p14:creationId xmlns:p14="http://schemas.microsoft.com/office/powerpoint/2010/main" val="6436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6840" y="4580765"/>
            <a:ext cx="5341936" cy="277000"/>
          </a:xfrm>
        </p:spPr>
        <p:txBody>
          <a:bodyPr anchor="b">
            <a:noAutofit/>
          </a:bodyPr>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a:xfrm>
            <a:off x="1366840" y="2214643"/>
            <a:ext cx="5341936" cy="1231106"/>
          </a:xfrm>
        </p:spPr>
        <p:txBody>
          <a:bodyPr/>
          <a:lstStyle>
            <a:lvl1pPr algn="l">
              <a:defRPr sz="4000">
                <a:solidFill>
                  <a:schemeClr val="tx2"/>
                </a:solidFill>
              </a:defRPr>
            </a:lvl1pPr>
          </a:lstStyle>
          <a:p>
            <a:r>
              <a:rPr lang="en-US" smtClean="0"/>
              <a:t>Click to edit Master title style</a:t>
            </a:r>
            <a:endParaRPr lang="en-US" dirty="0"/>
          </a:p>
        </p:txBody>
      </p:sp>
      <p:sp>
        <p:nvSpPr>
          <p:cNvPr id="4" name="Slide Number Placeholder 5"/>
          <p:cNvSpPr txBox="1">
            <a:spLocks/>
          </p:cNvSpPr>
          <p:nvPr userDrawn="1"/>
        </p:nvSpPr>
        <p:spPr bwMode="auto">
          <a:xfrm>
            <a:off x="8821806" y="6613576"/>
            <a:ext cx="157094" cy="153888"/>
          </a:xfrm>
          <a:prstGeom prst="rect">
            <a:avLst/>
          </a:prstGeom>
          <a:noFill/>
          <a:ln w="9525">
            <a:noFill/>
            <a:miter lim="800000"/>
            <a:headEnd/>
            <a:tailEnd/>
          </a:ln>
        </p:spPr>
        <p:txBody>
          <a:bodyPr wrap="none" lIns="0" tIns="0" rIns="0" bIns="0" anchor="ctr">
            <a:spAutoFit/>
          </a:bodyPr>
          <a:lstStyle/>
          <a:p>
            <a:pPr algn="r" defTabSz="914400">
              <a:defRPr/>
            </a:pPr>
            <a:fld id="{6B8442E5-1814-4046-B0DD-753B9FBC2701}" type="slidenum">
              <a:rPr lang="en-US" sz="1000">
                <a:solidFill>
                  <a:srgbClr val="6D6E71"/>
                </a:solidFill>
                <a:cs typeface="Arial" pitchFamily="34" charset="0"/>
              </a:rPr>
              <a:pPr algn="r" defTabSz="914400">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833296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6" y="1465531"/>
            <a:ext cx="8544207" cy="1384995"/>
          </a:xfrm>
        </p:spPr>
        <p:txBody>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296338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66840" y="4580765"/>
            <a:ext cx="5341936" cy="277000"/>
          </a:xfrm>
        </p:spPr>
        <p:txBody>
          <a:bodyPr anchor="b">
            <a:noAutofit/>
          </a:bodyPr>
          <a:lstStyle>
            <a:lvl1pPr marL="0" indent="0" algn="l">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a:xfrm>
            <a:off x="1366840" y="2214643"/>
            <a:ext cx="5341936" cy="1231106"/>
          </a:xfrm>
        </p:spPr>
        <p:txBody>
          <a:bodyPr/>
          <a:lstStyle>
            <a:lvl1pPr algn="l">
              <a:defRPr sz="4000">
                <a:solidFill>
                  <a:schemeClr val="tx2"/>
                </a:solidFill>
              </a:defRPr>
            </a:lvl1pPr>
          </a:lstStyle>
          <a:p>
            <a:r>
              <a:rPr lang="en-US" smtClean="0"/>
              <a:t>Click to edit Master title style</a:t>
            </a:r>
            <a:endParaRPr lang="en-US" dirty="0"/>
          </a:p>
        </p:txBody>
      </p:sp>
      <p:sp>
        <p:nvSpPr>
          <p:cNvPr id="4" name="Slide Number Placeholder 5"/>
          <p:cNvSpPr txBox="1">
            <a:spLocks/>
          </p:cNvSpPr>
          <p:nvPr userDrawn="1"/>
        </p:nvSpPr>
        <p:spPr bwMode="auto">
          <a:xfrm>
            <a:off x="8821806" y="6613576"/>
            <a:ext cx="157094" cy="153888"/>
          </a:xfrm>
          <a:prstGeom prst="rect">
            <a:avLst/>
          </a:prstGeom>
          <a:noFill/>
          <a:ln w="9525">
            <a:noFill/>
            <a:miter lim="800000"/>
            <a:headEnd/>
            <a:tailEnd/>
          </a:ln>
        </p:spPr>
        <p:txBody>
          <a:bodyPr wrap="none" lIns="0" tIns="0" rIns="0" bIns="0" anchor="ctr">
            <a:spAutoFit/>
          </a:bodyPr>
          <a:lstStyle/>
          <a:p>
            <a:pPr algn="r" defTabSz="914400">
              <a:defRPr/>
            </a:pPr>
            <a:fld id="{6B8442E5-1814-4046-B0DD-753B9FBC2701}" type="slidenum">
              <a:rPr lang="en-US" sz="1000">
                <a:solidFill>
                  <a:srgbClr val="6D6E71"/>
                </a:solidFill>
                <a:cs typeface="Arial" pitchFamily="34" charset="0"/>
              </a:rPr>
              <a:pPr algn="r" defTabSz="914400">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252248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50" y="960451"/>
            <a:ext cx="4170595" cy="530383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a:xfrm>
            <a:off x="4648246" y="960451"/>
            <a:ext cx="4170595" cy="530383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a:xfrm>
            <a:off x="302950" y="960469"/>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a:xfrm>
            <a:off x="4648246" y="960469"/>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Tree>
    <p:extLst>
      <p:ext uri="{BB962C8B-B14F-4D97-AF65-F5344CB8AC3E}">
        <p14:creationId xmlns:p14="http://schemas.microsoft.com/office/powerpoint/2010/main" val="11721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2" y="469518"/>
            <a:ext cx="8539163" cy="492443"/>
          </a:xfrm>
        </p:spPr>
        <p:txBody>
          <a:bodyPr/>
          <a:lstStyle>
            <a:lvl1pPr algn="l">
              <a:defRPr/>
            </a:lvl1pPr>
          </a:lstStyle>
          <a:p>
            <a:r>
              <a:rPr lang="en-US" dirty="0" smtClean="0"/>
              <a:t>Click to edit Master title style</a:t>
            </a:r>
            <a:endParaRPr lang="en-US" dirty="0"/>
          </a:p>
        </p:txBody>
      </p:sp>
      <p:sp>
        <p:nvSpPr>
          <p:cNvPr id="11" name="Text Placeholder 4"/>
          <p:cNvSpPr>
            <a:spLocks noGrp="1"/>
          </p:cNvSpPr>
          <p:nvPr>
            <p:ph type="body" sz="quarter" idx="10"/>
          </p:nvPr>
        </p:nvSpPr>
        <p:spPr>
          <a:xfrm>
            <a:off x="302950" y="961440"/>
            <a:ext cx="4170595"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46" y="961440"/>
            <a:ext cx="4170595"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50" y="961448"/>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46" y="961448"/>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50" y="3702883"/>
            <a:ext cx="4170595"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46" y="3702883"/>
            <a:ext cx="4170595" cy="2561419"/>
          </a:xfrm>
          <a:ln>
            <a:solidFill>
              <a:schemeClr val="bg2"/>
            </a:solidFill>
          </a:ln>
        </p:spPr>
        <p:txBody>
          <a:bodyPr lIns="91440" tIns="548640" rIns="91440" bIns="91440">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50" y="3702874"/>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46" y="3702874"/>
            <a:ext cx="4170595" cy="461665"/>
          </a:xfrm>
          <a:solidFill>
            <a:schemeClr val="bg2"/>
          </a:solidFill>
          <a:ln>
            <a:noFill/>
          </a:ln>
        </p:spPr>
        <p:txBody>
          <a:bodyPr lIns="91440" tIns="91440" rIns="91440" bIns="91440"/>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Tree>
    <p:extLst>
      <p:ext uri="{BB962C8B-B14F-4D97-AF65-F5344CB8AC3E}">
        <p14:creationId xmlns:p14="http://schemas.microsoft.com/office/powerpoint/2010/main" val="312128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3" name="TextBox 7"/>
          <p:cNvSpPr txBox="1">
            <a:spLocks noChangeArrowheads="1"/>
          </p:cNvSpPr>
          <p:nvPr userDrawn="1"/>
        </p:nvSpPr>
        <p:spPr bwMode="gray">
          <a:xfrm>
            <a:off x="1366839" y="3517145"/>
            <a:ext cx="2244204" cy="276999"/>
          </a:xfrm>
          <a:prstGeom prst="rect">
            <a:avLst/>
          </a:prstGeom>
          <a:noFill/>
          <a:ln>
            <a:noFill/>
          </a:ln>
          <a:extLst/>
        </p:spPr>
        <p:txBody>
          <a:bodyPr wrap="none" lIns="0" tIns="0" rIns="0" bIns="0" anchor="b">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defTabSz="914400" eaLnBrk="1" fontAlgn="base" hangingPunct="1">
              <a:spcBef>
                <a:spcPct val="0"/>
              </a:spcBef>
              <a:spcAft>
                <a:spcPct val="0"/>
              </a:spcAft>
              <a:defRPr/>
            </a:pPr>
            <a:r>
              <a:rPr lang="en-US" b="1" dirty="0" smtClean="0">
                <a:solidFill>
                  <a:srgbClr val="625756"/>
                </a:solidFill>
              </a:rPr>
              <a:t>mahindrasatyam.net</a:t>
            </a:r>
          </a:p>
        </p:txBody>
      </p:sp>
      <p:sp>
        <p:nvSpPr>
          <p:cNvPr id="4" name="TextBox 9"/>
          <p:cNvSpPr txBox="1">
            <a:spLocks noChangeArrowheads="1"/>
          </p:cNvSpPr>
          <p:nvPr userDrawn="1"/>
        </p:nvSpPr>
        <p:spPr bwMode="gray">
          <a:xfrm>
            <a:off x="1366838" y="4233944"/>
            <a:ext cx="6729412" cy="1184940"/>
          </a:xfrm>
          <a:prstGeom prst="rect">
            <a:avLst/>
          </a:prstGeom>
          <a:noFill/>
          <a:ln>
            <a:noFill/>
          </a:ln>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defTabSz="914400" eaLnBrk="1" fontAlgn="base" hangingPunct="1">
              <a:spcBef>
                <a:spcPts val="600"/>
              </a:spcBef>
              <a:spcAft>
                <a:spcPct val="0"/>
              </a:spcAft>
              <a:defRPr/>
            </a:pPr>
            <a:r>
              <a:rPr lang="en-US" sz="900" b="1" dirty="0" smtClean="0">
                <a:solidFill>
                  <a:srgbClr val="625756"/>
                </a:solidFill>
              </a:rPr>
              <a:t>Safe Harbor</a:t>
            </a:r>
          </a:p>
          <a:p>
            <a:pPr algn="just" defTabSz="914400" eaLnBrk="1" fontAlgn="base" hangingPunct="1">
              <a:spcBef>
                <a:spcPts val="600"/>
              </a:spcBef>
              <a:spcAft>
                <a:spcPct val="0"/>
              </a:spcAft>
              <a:defRPr/>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Satyam undertakes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smtClean="0">
              <a:solidFill>
                <a:srgbClr val="625756"/>
              </a:solidFill>
            </a:endParaRPr>
          </a:p>
        </p:txBody>
      </p:sp>
      <p:sp>
        <p:nvSpPr>
          <p:cNvPr id="2" name="Title 1"/>
          <p:cNvSpPr>
            <a:spLocks noGrp="1"/>
          </p:cNvSpPr>
          <p:nvPr>
            <p:ph type="title"/>
          </p:nvPr>
        </p:nvSpPr>
        <p:spPr>
          <a:xfrm>
            <a:off x="1366840" y="1367816"/>
            <a:ext cx="6729984" cy="492443"/>
          </a:xfr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4104495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12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90510"/>
            <a:ext cx="8458200" cy="492443"/>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304800" y="838204"/>
            <a:ext cx="8382000" cy="276999"/>
          </a:xfrm>
        </p:spPr>
        <p:txBody>
          <a:bodyPr/>
          <a:lstStyle/>
          <a:p>
            <a:pPr lvl="0"/>
            <a:endParaRPr lang="en-IN" noProof="0" dirty="0"/>
          </a:p>
        </p:txBody>
      </p:sp>
    </p:spTree>
    <p:extLst>
      <p:ext uri="{BB962C8B-B14F-4D97-AF65-F5344CB8AC3E}">
        <p14:creationId xmlns:p14="http://schemas.microsoft.com/office/powerpoint/2010/main" val="2142941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1_Title of Pie Chart 2">
    <p:spTree>
      <p:nvGrpSpPr>
        <p:cNvPr id="1" name=""/>
        <p:cNvGrpSpPr/>
        <p:nvPr/>
      </p:nvGrpSpPr>
      <p:grpSpPr>
        <a:xfrm>
          <a:off x="0" y="0"/>
          <a:ext cx="0" cy="0"/>
          <a:chOff x="0" y="0"/>
          <a:chExt cx="0" cy="0"/>
        </a:xfrm>
      </p:grpSpPr>
      <p:sp>
        <p:nvSpPr>
          <p:cNvPr id="6" name="Title 1"/>
          <p:cNvSpPr>
            <a:spLocks noGrp="1"/>
          </p:cNvSpPr>
          <p:nvPr>
            <p:ph type="title"/>
          </p:nvPr>
        </p:nvSpPr>
        <p:spPr>
          <a:xfrm>
            <a:off x="457200" y="153238"/>
            <a:ext cx="8229600" cy="492443"/>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smtClean="0"/>
              <a:t>Click to edit Master title style</a:t>
            </a:r>
            <a:endParaRPr lang="en-US" dirty="0" smtClean="0"/>
          </a:p>
        </p:txBody>
      </p:sp>
    </p:spTree>
    <p:extLst>
      <p:ext uri="{BB962C8B-B14F-4D97-AF65-F5344CB8AC3E}">
        <p14:creationId xmlns:p14="http://schemas.microsoft.com/office/powerpoint/2010/main" val="1408504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8869" y="6614013"/>
            <a:ext cx="150682" cy="153888"/>
          </a:xfrm>
          <a:prstGeom prst="rect">
            <a:avLst/>
          </a:prstGeom>
          <a:noFill/>
          <a:ln w="9525">
            <a:noFill/>
            <a:miter lim="800000"/>
            <a:headEnd/>
            <a:tailEnd/>
          </a:ln>
        </p:spPr>
        <p:txBody>
          <a:bodyPr wrap="none" lIns="0" tIns="0" rIns="0" bIns="0" anchor="ctr">
            <a:spAutoFit/>
          </a:bodyPr>
          <a:lstStyle/>
          <a:p>
            <a:pPr algn="r" defTabSz="914400">
              <a:defRPr/>
            </a:pPr>
            <a:fld id="{6856ECDB-1CEE-4F69-ADCA-557460F2116E}" type="slidenum">
              <a:rPr lang="en-US" sz="1000" smtClean="0">
                <a:solidFill>
                  <a:srgbClr val="6D6E71"/>
                </a:solidFill>
                <a:latin typeface="Calibri" pitchFamily="34" charset="0"/>
                <a:cs typeface="Calibri" pitchFamily="34" charset="0"/>
              </a:rPr>
              <a:pPr algn="r" defTabSz="914400">
                <a:defRPr/>
              </a:pPr>
              <a:t>‹#›</a:t>
            </a:fld>
            <a:endParaRPr lang="en-US" sz="1000" dirty="0">
              <a:solidFill>
                <a:srgbClr val="6D6E71"/>
              </a:solidFill>
              <a:latin typeface="Calibri" pitchFamily="34" charset="0"/>
              <a:cs typeface="Calibri" pitchFamily="34" charset="0"/>
            </a:endParaRPr>
          </a:p>
        </p:txBody>
      </p:sp>
      <p:pic>
        <p:nvPicPr>
          <p:cNvPr id="7" name="Picture 6" descr="Mahindra Logo.png"/>
          <p:cNvPicPr>
            <a:picLocks noChangeAspect="1"/>
          </p:cNvPicPr>
          <p:nvPr userDrawn="1"/>
        </p:nvPicPr>
        <p:blipFill>
          <a:blip r:embed="rId3" cstate="email"/>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136743977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Calibri" pitchFamily="34" charset="0"/>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Calibri" pitchFamily="34" charset="0"/>
                <a:cs typeface="Calibri"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8" name="Picture 7" descr="Mahindra Logo.png"/>
          <p:cNvPicPr>
            <a:picLocks noChangeAspect="1"/>
          </p:cNvPicPr>
          <p:nvPr userDrawn="1"/>
        </p:nvPicPr>
        <p:blipFill>
          <a:blip r:embed="rId3" cstate="email"/>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2442335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Calibri" pitchFamily="34" charset="0"/>
                <a:ea typeface="+mn-ea"/>
                <a:cs typeface="Calibri"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Calibri" pitchFamily="34" charset="0"/>
                <a:ea typeface="+mn-ea"/>
                <a:cs typeface="Calibri"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73784335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Calibri" pitchFamily="34" charset="0"/>
                <a:ea typeface="+mn-ea"/>
                <a:cs typeface="Calibri"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Calibri" pitchFamily="34" charset="0"/>
                <a:ea typeface="+mn-ea"/>
                <a:cs typeface="Calibri"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Calibri" pitchFamily="34" charset="0"/>
                <a:ea typeface="+mn-ea"/>
                <a:cs typeface="Calibri"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06151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Calibri" pitchFamily="34" charset="0"/>
                <a:ea typeface="+mn-ea"/>
                <a:cs typeface="Calibri"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3pPr>
            <a:lvl4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4pPr>
            <a:lvl5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Calibri" pitchFamily="34" charset="0"/>
                <a:ea typeface="+mn-ea"/>
                <a:cs typeface="Calibri"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26094503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Calibri" pitchFamily="34" charset="0"/>
                <a:cs typeface="Calibri"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20169814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Calibri" pitchFamily="34" charset="0"/>
                <a:ea typeface="+mn-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Calibri" pitchFamily="34" charset="0"/>
                <a:ea typeface="+mj-ea"/>
                <a:cs typeface="Calibri"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6" name="Picture 5" descr="Mahindra Logo.png"/>
          <p:cNvPicPr>
            <a:picLocks noChangeAspect="1"/>
          </p:cNvPicPr>
          <p:nvPr userDrawn="1"/>
        </p:nvPicPr>
        <p:blipFill>
          <a:blip r:embed="rId3" cstate="email"/>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3468863130"/>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Calibri" pitchFamily="34" charset="0"/>
                <a:cs typeface="Calibri"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Calibri" pitchFamily="34" charset="0"/>
                <a:ea typeface="+mn-ea"/>
                <a:cs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Calibri" pitchFamily="34" charset="0"/>
                <a:ea typeface="+mj-ea"/>
                <a:cs typeface="Calibri"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329900" y="476643"/>
            <a:ext cx="2377538" cy="656554"/>
          </a:xfrm>
          <a:prstGeom prst="rect">
            <a:avLst/>
          </a:prstGeom>
        </p:spPr>
      </p:pic>
    </p:spTree>
    <p:extLst>
      <p:ext uri="{BB962C8B-B14F-4D97-AF65-F5344CB8AC3E}">
        <p14:creationId xmlns:p14="http://schemas.microsoft.com/office/powerpoint/2010/main" val="139323848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Calibri" pitchFamily="34" charset="0"/>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Calibri" pitchFamily="34" charset="0"/>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66555576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Calibri" pitchFamily="34" charset="0"/>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Calibri" pitchFamily="34" charset="0"/>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3pPr>
            <a:lvl4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4pPr>
            <a:lvl5pPr>
              <a:spcBef>
                <a:spcPts val="0"/>
              </a:spcBef>
              <a:spcAft>
                <a:spcPts val="0"/>
              </a:spcAft>
              <a:defRPr lang="en-US" sz="1800" b="0" kern="1200" baseline="0" dirty="0" smtClean="0">
                <a:solidFill>
                  <a:schemeClr val="tx1"/>
                </a:solidFill>
                <a:latin typeface="Calibri" pitchFamily="34" charset="0"/>
                <a:ea typeface="+mn-ea"/>
                <a:cs typeface="Calibri" pitchFamily="34" charset="0"/>
              </a:defRPr>
            </a:lvl5pPr>
            <a:lvl6pPr marL="1143000" indent="-233363">
              <a:spcBef>
                <a:spcPts val="0"/>
              </a:spcBef>
              <a:spcAft>
                <a:spcPts val="0"/>
              </a:spcAft>
              <a:buSzPct val="70000"/>
              <a:defRPr lang="en-US" sz="1800" kern="1200" dirty="0" smtClean="0">
                <a:solidFill>
                  <a:schemeClr val="tx1"/>
                </a:solidFill>
                <a:latin typeface="Calibri" pitchFamily="34" charset="0"/>
                <a:ea typeface="+mn-ea"/>
                <a:cs typeface="Calibri"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8253747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buSzPct val="120000"/>
              <a:defRPr sz="1600">
                <a:latin typeface="Calibri" pitchFamily="34" charset="0"/>
                <a:cs typeface="Calibri" pitchFamily="34" charset="0"/>
              </a:defRPr>
            </a:lvl2pPr>
            <a:lvl3pPr>
              <a:spcBef>
                <a:spcPts val="0"/>
              </a:spcBef>
              <a:spcAft>
                <a:spcPts val="0"/>
              </a:spcAft>
              <a:defRPr sz="1600">
                <a:latin typeface="Calibri" pitchFamily="34" charset="0"/>
                <a:cs typeface="Calibri" pitchFamily="34" charset="0"/>
              </a:defRPr>
            </a:lvl3pPr>
            <a:lvl4pPr>
              <a:spcBef>
                <a:spcPts val="0"/>
              </a:spcBef>
              <a:spcAft>
                <a:spcPts val="0"/>
              </a:spcAft>
              <a:defRPr sz="1600">
                <a:latin typeface="Calibri" pitchFamily="34" charset="0"/>
                <a:cs typeface="Calibri" pitchFamily="34" charset="0"/>
              </a:defRPr>
            </a:lvl4pPr>
            <a:lvl5pPr>
              <a:spcBef>
                <a:spcPts val="0"/>
              </a:spcBef>
              <a:spcAft>
                <a:spcPts val="0"/>
              </a:spcAft>
              <a:defRPr sz="1600">
                <a:latin typeface="Calibri" pitchFamily="34" charset="0"/>
                <a:cs typeface="Calibri"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Calibri" pitchFamily="34" charset="0"/>
                <a:cs typeface="Calibri"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defRPr lang="en-US" sz="1600" b="0" kern="1200" baseline="0" dirty="0" smtClean="0">
                <a:solidFill>
                  <a:schemeClr val="tx1"/>
                </a:solidFill>
                <a:latin typeface="Calibri" pitchFamily="34" charset="0"/>
                <a:ea typeface="+mn-ea"/>
                <a:cs typeface="Calibri" pitchFamily="34" charset="0"/>
              </a:defRPr>
            </a:lvl2pPr>
            <a:lvl3pPr>
              <a:spcBef>
                <a:spcPts val="0"/>
              </a:spcBef>
              <a:spcAft>
                <a:spcPts val="0"/>
              </a:spcAft>
              <a:defRPr sz="1600">
                <a:latin typeface="Calibri" pitchFamily="34" charset="0"/>
                <a:cs typeface="Calibri" pitchFamily="34" charset="0"/>
              </a:defRPr>
            </a:lvl3pPr>
            <a:lvl4pPr>
              <a:spcBef>
                <a:spcPts val="0"/>
              </a:spcBef>
              <a:spcAft>
                <a:spcPts val="0"/>
              </a:spcAft>
              <a:defRPr sz="1600">
                <a:latin typeface="Calibri" pitchFamily="34" charset="0"/>
                <a:cs typeface="Calibri" pitchFamily="34" charset="0"/>
              </a:defRPr>
            </a:lvl4pPr>
            <a:lvl5pPr>
              <a:spcBef>
                <a:spcPts val="0"/>
              </a:spcBef>
              <a:spcAft>
                <a:spcPts val="0"/>
              </a:spcAft>
              <a:defRPr sz="1600">
                <a:latin typeface="Calibri" pitchFamily="34" charset="0"/>
                <a:cs typeface="Calibri"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Calibri" pitchFamily="34" charset="0"/>
                <a:cs typeface="Calibri"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defRPr lang="en-US" sz="1600" b="0" kern="1200" baseline="0" dirty="0" smtClean="0">
                <a:solidFill>
                  <a:schemeClr val="tx1"/>
                </a:solidFill>
                <a:latin typeface="Calibri" pitchFamily="34" charset="0"/>
                <a:ea typeface="+mn-ea"/>
                <a:cs typeface="Calibri" pitchFamily="34" charset="0"/>
              </a:defRPr>
            </a:lvl2pPr>
            <a:lvl3pPr>
              <a:spcBef>
                <a:spcPts val="0"/>
              </a:spcBef>
              <a:spcAft>
                <a:spcPts val="0"/>
              </a:spcAft>
              <a:defRPr sz="1600">
                <a:latin typeface="Calibri" pitchFamily="34" charset="0"/>
                <a:cs typeface="Calibri" pitchFamily="34" charset="0"/>
              </a:defRPr>
            </a:lvl3pPr>
            <a:lvl4pPr>
              <a:spcBef>
                <a:spcPts val="0"/>
              </a:spcBef>
              <a:spcAft>
                <a:spcPts val="0"/>
              </a:spcAft>
              <a:defRPr sz="1600">
                <a:latin typeface="Calibri" pitchFamily="34" charset="0"/>
                <a:cs typeface="Calibri" pitchFamily="34" charset="0"/>
              </a:defRPr>
            </a:lvl4pPr>
            <a:lvl5pPr>
              <a:spcBef>
                <a:spcPts val="0"/>
              </a:spcBef>
              <a:spcAft>
                <a:spcPts val="0"/>
              </a:spcAft>
              <a:defRPr sz="1600">
                <a:latin typeface="Calibri" pitchFamily="34" charset="0"/>
                <a:cs typeface="Calibri"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Calibri" pitchFamily="34" charset="0"/>
                <a:cs typeface="Calibri"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Calibri" pitchFamily="34" charset="0"/>
                <a:ea typeface="+mn-ea"/>
                <a:cs typeface="Calibri" pitchFamily="34" charset="0"/>
              </a:defRPr>
            </a:lvl1pPr>
            <a:lvl2pPr>
              <a:spcBef>
                <a:spcPts val="0"/>
              </a:spcBef>
              <a:spcAft>
                <a:spcPts val="0"/>
              </a:spcAft>
              <a:defRPr lang="en-US" sz="1600" b="0" kern="1200" baseline="0" dirty="0" smtClean="0">
                <a:solidFill>
                  <a:schemeClr val="tx1"/>
                </a:solidFill>
                <a:latin typeface="Calibri" pitchFamily="34" charset="0"/>
                <a:ea typeface="+mn-ea"/>
                <a:cs typeface="Calibri" pitchFamily="34" charset="0"/>
              </a:defRPr>
            </a:lvl2pPr>
            <a:lvl3pPr>
              <a:spcBef>
                <a:spcPts val="0"/>
              </a:spcBef>
              <a:spcAft>
                <a:spcPts val="0"/>
              </a:spcAft>
              <a:defRPr sz="1600">
                <a:latin typeface="Calibri" pitchFamily="34" charset="0"/>
                <a:cs typeface="Calibri" pitchFamily="34" charset="0"/>
              </a:defRPr>
            </a:lvl3pPr>
            <a:lvl4pPr>
              <a:spcBef>
                <a:spcPts val="0"/>
              </a:spcBef>
              <a:spcAft>
                <a:spcPts val="0"/>
              </a:spcAft>
              <a:defRPr sz="1600">
                <a:latin typeface="Calibri" pitchFamily="34" charset="0"/>
                <a:cs typeface="Calibri" pitchFamily="34" charset="0"/>
              </a:defRPr>
            </a:lvl4pPr>
            <a:lvl5pPr>
              <a:spcBef>
                <a:spcPts val="0"/>
              </a:spcBef>
              <a:spcAft>
                <a:spcPts val="0"/>
              </a:spcAft>
              <a:defRPr sz="1600">
                <a:latin typeface="Calibri" pitchFamily="34" charset="0"/>
                <a:cs typeface="Calibri"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Calibri" pitchFamily="34" charset="0"/>
                <a:cs typeface="Calibri"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Calibri" pitchFamily="34" charset="0"/>
                <a:ea typeface="+mn-ea"/>
                <a:cs typeface="Calibri" pitchFamily="34" charset="0"/>
              </a:defRPr>
            </a:lvl1pPr>
          </a:lstStyle>
          <a:p>
            <a:pPr marL="0" lvl="0" indent="0" algn="l" defTabSz="914400"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25734682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Calibri" pitchFamily="34" charset="0"/>
                <a:cs typeface="Calibri"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Calibri" pitchFamily="34" charset="0"/>
                <a:ea typeface="+mn-ea"/>
                <a:cs typeface="Calibri" pitchFamily="34" charset="0"/>
              </a:defRPr>
            </a:lvl1pPr>
          </a:lstStyle>
          <a:p>
            <a:pPr marL="0" lvl="0" indent="0" algn="l" defTabSz="914400" rtl="0" eaLnBrk="1" fontAlgn="base" latinLnBrk="0" hangingPunct="1">
              <a:spcBef>
                <a:spcPts val="0"/>
              </a:spcBef>
              <a:spcAft>
                <a:spcPts val="0"/>
              </a:spcAft>
              <a:buClr>
                <a:schemeClr val="bg2"/>
              </a:buClr>
              <a:tabLst/>
            </a:pPr>
            <a:r>
              <a:rPr lang="en-US" dirty="0" smtClean="0"/>
              <a:t>Click to edit Master text styles</a:t>
            </a:r>
          </a:p>
        </p:txBody>
      </p:sp>
    </p:spTree>
    <p:extLst>
      <p:ext uri="{BB962C8B-B14F-4D97-AF65-F5344CB8AC3E}">
        <p14:creationId xmlns:p14="http://schemas.microsoft.com/office/powerpoint/2010/main" val="292926829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Calibri" pitchFamily="34" charset="0"/>
                <a:cs typeface="Calibri"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Calibri" pitchFamily="34" charset="0"/>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11021166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308324"/>
          </a:xfrm>
          <a:prstGeom prst="rect">
            <a:avLst/>
          </a:prstGeom>
          <a:noFill/>
          <a:ln w="9525">
            <a:noFill/>
            <a:miter lim="800000"/>
            <a:headEnd/>
            <a:tailEnd/>
          </a:ln>
        </p:spPr>
        <p:txBody>
          <a:bodyPr wrap="square" lIns="0" tIns="0" rIns="0" bIns="0">
            <a:spAutoFit/>
          </a:bodyPr>
          <a:lstStyle/>
          <a:p>
            <a:pPr algn="just" defTabSz="914400">
              <a:spcBef>
                <a:spcPts val="600"/>
              </a:spcBef>
            </a:pPr>
            <a:r>
              <a:rPr lang="en-US" sz="1000" b="1" dirty="0" smtClean="0">
                <a:solidFill>
                  <a:srgbClr val="6D6E71"/>
                </a:solidFill>
                <a:latin typeface="Calibri" pitchFamily="34" charset="0"/>
                <a:cs typeface="Calibri" pitchFamily="34" charset="0"/>
              </a:rPr>
              <a:t>Disclaimer </a:t>
            </a:r>
          </a:p>
          <a:p>
            <a:pPr algn="just" defTabSz="914400">
              <a:spcBef>
                <a:spcPts val="600"/>
              </a:spcBef>
            </a:pPr>
            <a:r>
              <a:rPr lang="en-US" sz="900" dirty="0" smtClean="0">
                <a:solidFill>
                  <a:srgbClr val="6D6E71"/>
                </a:solidFill>
                <a:latin typeface="Calibri" pitchFamily="34" charset="0"/>
                <a:cs typeface="Calibri"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Calibri" pitchFamily="34" charset="0"/>
                <a:ea typeface="+mn-ea"/>
                <a:cs typeface="Calibri"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40970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625352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latin typeface="Calibri" pitchFamily="34" charset="0"/>
            </a:endParaRPr>
          </a:p>
        </p:txBody>
      </p:sp>
      <p:pic>
        <p:nvPicPr>
          <p:cNvPr id="4" name="Picture 3" descr="Mahindra Logo.png"/>
          <p:cNvPicPr>
            <a:picLocks noChangeAspect="1"/>
          </p:cNvPicPr>
          <p:nvPr userDrawn="1"/>
        </p:nvPicPr>
        <p:blipFill>
          <a:blip r:embed="rId2" cstate="email"/>
          <a:stretch>
            <a:fillRect/>
          </a:stretch>
        </p:blipFill>
        <p:spPr bwMode="gray">
          <a:xfrm>
            <a:off x="1966217" y="2717226"/>
            <a:ext cx="5399349" cy="1491023"/>
          </a:xfrm>
          <a:prstGeom prst="rect">
            <a:avLst/>
          </a:prstGeom>
        </p:spPr>
      </p:pic>
    </p:spTree>
    <p:extLst>
      <p:ext uri="{BB962C8B-B14F-4D97-AF65-F5344CB8AC3E}">
        <p14:creationId xmlns:p14="http://schemas.microsoft.com/office/powerpoint/2010/main" val="83693481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3088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800" b="1" kern="1200" dirty="0">
                <a:solidFill>
                  <a:schemeClr val="tx2"/>
                </a:solidFill>
                <a:latin typeface="Calibri" pitchFamily="34" charset="0"/>
                <a:ea typeface="+mj-ea"/>
                <a:cs typeface="Calibri"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Calibri" pitchFamily="34" charset="0"/>
                <a:ea typeface="+mn-ea"/>
                <a:cs typeface="Calibri"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3pPr>
            <a:lvl4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4pPr>
            <a:lvl5pPr>
              <a:spcBef>
                <a:spcPts val="0"/>
              </a:spcBef>
              <a:spcAft>
                <a:spcPts val="0"/>
              </a:spcAft>
              <a:buClr>
                <a:schemeClr val="bg2"/>
              </a:buClr>
              <a:defRPr lang="en-US" sz="2400" b="0" kern="1200" baseline="0" dirty="0" smtClean="0">
                <a:solidFill>
                  <a:schemeClr val="tx1"/>
                </a:solidFill>
                <a:latin typeface="Calibri" pitchFamily="34" charset="0"/>
                <a:ea typeface="+mn-ea"/>
                <a:cs typeface="Calibri"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Calibri" pitchFamily="34" charset="0"/>
                <a:ea typeface="+mn-ea"/>
                <a:cs typeface="Calibri"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2" name="Slide Number Placeholder 1"/>
          <p:cNvSpPr>
            <a:spLocks noGrp="1"/>
          </p:cNvSpPr>
          <p:nvPr>
            <p:ph type="sldNum" sz="quarter" idx="11"/>
          </p:nvPr>
        </p:nvSpPr>
        <p:spPr>
          <a:xfrm>
            <a:off x="6553200" y="6356350"/>
            <a:ext cx="2133600" cy="365125"/>
          </a:xfrm>
          <a:prstGeom prst="rect">
            <a:avLst/>
          </a:prstGeom>
        </p:spPr>
        <p:txBody>
          <a:bodyPr/>
          <a:lstStyle>
            <a:lvl1pPr>
              <a:defRPr>
                <a:latin typeface="Calibri" pitchFamily="34" charset="0"/>
              </a:defRPr>
            </a:lvl1pPr>
          </a:lstStyle>
          <a:p>
            <a:pPr defTabSz="914400"/>
            <a:fld id="{C9D350C9-5EC5-4FAC-9400-01F29364FA2C}" type="slidenum">
              <a:rPr lang="en-US" smtClean="0">
                <a:solidFill>
                  <a:prstClr val="black"/>
                </a:solidFill>
                <a:cs typeface="Arial" charset="0"/>
              </a:rPr>
              <a:pPr defTabSz="914400"/>
              <a:t>‹#›</a:t>
            </a:fld>
            <a:endParaRPr lang="en-US" dirty="0">
              <a:solidFill>
                <a:prstClr val="black"/>
              </a:solidFill>
              <a:cs typeface="Arial" charset="0"/>
            </a:endParaRPr>
          </a:p>
        </p:txBody>
      </p:sp>
      <p:pic>
        <p:nvPicPr>
          <p:cNvPr id="5" name="Picture 4" descr="Mahindra Logo.png"/>
          <p:cNvPicPr>
            <a:picLocks noChangeAspect="1"/>
          </p:cNvPicPr>
          <p:nvPr userDrawn="1"/>
        </p:nvPicPr>
        <p:blipFill>
          <a:blip r:embed="rId2" cstate="email"/>
          <a:stretch>
            <a:fillRect/>
          </a:stretch>
        </p:blipFill>
        <p:spPr bwMode="gray">
          <a:xfrm>
            <a:off x="7569290" y="77044"/>
            <a:ext cx="1479176" cy="393611"/>
          </a:xfrm>
          <a:prstGeom prst="rect">
            <a:avLst/>
          </a:prstGeom>
        </p:spPr>
      </p:pic>
    </p:spTree>
    <p:extLst>
      <p:ext uri="{BB962C8B-B14F-4D97-AF65-F5344CB8AC3E}">
        <p14:creationId xmlns:p14="http://schemas.microsoft.com/office/powerpoint/2010/main" val="250632561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1062" y="1971701"/>
            <a:ext cx="8212137" cy="13849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538047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4" y="20"/>
            <a:ext cx="3968824" cy="1443209"/>
          </a:xfrm>
          <a:prstGeom prst="rect">
            <a:avLst/>
          </a:prstGeom>
        </p:spPr>
      </p:pic>
      <p:sp>
        <p:nvSpPr>
          <p:cNvPr id="10" name="Slide Number Placeholder 5"/>
          <p:cNvSpPr txBox="1">
            <a:spLocks/>
          </p:cNvSpPr>
          <p:nvPr userDrawn="1"/>
        </p:nvSpPr>
        <p:spPr bwMode="auto">
          <a:xfrm>
            <a:off x="8822458" y="6614013"/>
            <a:ext cx="157094" cy="153888"/>
          </a:xfrm>
          <a:prstGeom prst="rect">
            <a:avLst/>
          </a:prstGeom>
          <a:noFill/>
          <a:ln w="9525">
            <a:noFill/>
            <a:miter lim="800000"/>
            <a:headEnd/>
            <a:tailEnd/>
          </a:ln>
        </p:spPr>
        <p:txBody>
          <a:bodyPr wrap="none" lIns="0" tIns="0" rIns="0" bIns="0" anchor="ctr">
            <a:spAutoFit/>
          </a:bodyPr>
          <a:lstStyle/>
          <a:p>
            <a:pPr marL="0" marR="0" lvl="0" indent="0" algn="r" defTabSz="912942" rtl="0" eaLnBrk="1" fontAlgn="auto" latinLnBrk="0" hangingPunct="1">
              <a:lnSpc>
                <a:spcPct val="100000"/>
              </a:lnSpc>
              <a:spcBef>
                <a:spcPts val="0"/>
              </a:spcBef>
              <a:spcAft>
                <a:spcPts val="0"/>
              </a:spcAft>
              <a:buClrTx/>
              <a:buSzTx/>
              <a:buFontTx/>
              <a:buNone/>
              <a:tabLst/>
              <a:defRPr/>
            </a:pPr>
            <a:fld id="{6856ECDB-1CEE-4F69-ADCA-557460F2116E}" type="slidenum">
              <a:rPr kumimoji="0" lang="en-US" sz="1000" b="0" i="0" u="none" strike="noStrike" kern="1200" cap="none" spc="0" normalizeH="0" baseline="0" noProof="0" smtClean="0">
                <a:ln>
                  <a:noFill/>
                </a:ln>
                <a:solidFill>
                  <a:srgbClr val="6D6E71"/>
                </a:solidFill>
                <a:effectLst/>
                <a:uLnTx/>
                <a:uFillTx/>
                <a:latin typeface="Arial" pitchFamily="34" charset="0"/>
                <a:ea typeface="+mn-ea"/>
                <a:cs typeface="Arial" pitchFamily="34" charset="0"/>
              </a:rPr>
              <a:pPr marL="0" marR="0" lvl="0" indent="0" algn="r" defTabSz="912942"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pitchFamily="34" charset="0"/>
              <a:ea typeface="+mn-ea"/>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1262539792"/>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4" y="405372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4" y="2184422"/>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4" y="20"/>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4074687286"/>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69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806305152"/>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69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23838562"/>
      </p:ext>
    </p:extLst>
  </p:cSld>
  <p:clrMapOvr>
    <a:masterClrMapping/>
  </p:clrMapOvr>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80646818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28" y="1971699"/>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1" y="197169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1658340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96"/>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20"/>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3933991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5"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40"/>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6"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20"/>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405235570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40" y="246704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41" y="246704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4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41"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2769537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40" y="246704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41" y="246704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4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41"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40" y="470336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41" y="4703360"/>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290049" lvl="0" indent="-290049" algn="l" defTabSz="912942"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588" lvl="2" indent="-278954" algn="l" defTabSz="912942"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545" lvl="3" indent="-278954" algn="l" defTabSz="912942"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837" lvl="4" indent="-285295" algn="l" defTabSz="931964"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813" lvl="5" indent="-285295" algn="l" defTabSz="912942"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40"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lvl="0" indent="0" algn="l" defTabSz="912942"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41"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lvl="0" indent="0" algn="l" defTabSz="912942"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4"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5"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7781100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22" y="1971706"/>
            <a:ext cx="2043113" cy="1508105"/>
          </a:xfrm>
          <a:ln>
            <a:noFill/>
          </a:ln>
        </p:spPr>
        <p:txBody>
          <a:bodyPr wrap="square" lIns="0" tIns="0" rIns="0" bIns="0">
            <a:spAutoFit/>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marR="0" lvl="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115" y="1971706"/>
            <a:ext cx="2043113" cy="1508105"/>
          </a:xfrm>
          <a:ln>
            <a:noFill/>
          </a:ln>
        </p:spPr>
        <p:txBody>
          <a:bodyPr wrap="square" lIns="0" tIns="0" rIns="0" bIns="0">
            <a:spAutoFit/>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marR="0" lvl="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295" lvl="1" indent="-285295" algn="l" defTabSz="9129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22" y="4241845"/>
            <a:ext cx="2043113" cy="1508105"/>
          </a:xfrm>
          <a:ln>
            <a:noFill/>
          </a:ln>
        </p:spPr>
        <p:txBody>
          <a:bodyPr wrap="square" lIns="0" tIns="0" rIns="0" bIns="0">
            <a:spAutoFit/>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marR="0" lvl="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295" lvl="1" indent="-285295" algn="l" defTabSz="9129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115" y="4241845"/>
            <a:ext cx="2043113" cy="1508105"/>
          </a:xfrm>
          <a:ln>
            <a:noFill/>
          </a:ln>
        </p:spPr>
        <p:txBody>
          <a:bodyPr wrap="square" lIns="0" tIns="0" rIns="0" bIns="0">
            <a:spAutoFit/>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marL="0" marR="0" lvl="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295" lvl="1" indent="-285295" algn="l" defTabSz="912942"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942"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66353014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41" y="1971698"/>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942"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06216187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41" y="1971699"/>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255107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12"/>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942"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66" y="3369513"/>
            <a:ext cx="6754811" cy="2446824"/>
          </a:xfrm>
          <a:prstGeom prst="rect">
            <a:avLst/>
          </a:prstGeom>
          <a:noFill/>
          <a:ln w="9525">
            <a:noFill/>
            <a:miter lim="800000"/>
            <a:headEnd/>
            <a:tailEnd/>
          </a:ln>
        </p:spPr>
        <p:txBody>
          <a:bodyPr wrap="square" lIns="0" tIns="0" rIns="0" bIns="0">
            <a:spAutoFit/>
          </a:bodyPr>
          <a:lstStyle/>
          <a:p>
            <a:pPr marL="0" marR="0" lvl="0" indent="0" algn="just" defTabSz="912942"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pitchFamily="34" charset="0"/>
                <a:ea typeface="+mn-ea"/>
                <a:cs typeface="Arial" pitchFamily="34" charset="0"/>
              </a:rPr>
              <a:t>Disclaimer </a:t>
            </a:r>
          </a:p>
          <a:p>
            <a:pPr marL="0" marR="0" lvl="0" indent="0" algn="just" defTabSz="912942"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pitchFamily="34" charset="0"/>
                <a:ea typeface="+mn-ea"/>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63" y="2140221"/>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8337269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297" tIns="45647" rIns="91297" bIns="45647" rtlCol="0" anchor="ctr"/>
          <a:lstStyle/>
          <a:p>
            <a:pPr marL="0" marR="0" lvl="0" indent="0" algn="ctr" defTabSz="9129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Picture 3" descr="Mahindra Logo.png"/>
          <p:cNvPicPr>
            <a:picLocks noChangeAspect="1"/>
          </p:cNvPicPr>
          <p:nvPr userDrawn="1"/>
        </p:nvPicPr>
        <p:blipFill>
          <a:blip r:embed="rId2"/>
          <a:stretch>
            <a:fillRect/>
          </a:stretch>
        </p:blipFill>
        <p:spPr bwMode="gray">
          <a:xfrm>
            <a:off x="1966229" y="2717251"/>
            <a:ext cx="5399349" cy="1491023"/>
          </a:xfrm>
          <a:prstGeom prst="rect">
            <a:avLst/>
          </a:prstGeom>
        </p:spPr>
      </p:pic>
    </p:spTree>
    <p:extLst>
      <p:ext uri="{BB962C8B-B14F-4D97-AF65-F5344CB8AC3E}">
        <p14:creationId xmlns:p14="http://schemas.microsoft.com/office/powerpoint/2010/main" val="28571554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66800" y="24"/>
            <a:ext cx="7772400" cy="49244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19"/>
            <a:ext cx="7772400" cy="276999"/>
          </a:xfrm>
        </p:spPr>
        <p:txBody>
          <a:bodyPr/>
          <a:lstStyle/>
          <a:p>
            <a:pPr lvl="0"/>
            <a:endParaRPr lang="en-US" noProof="0" dirty="0" smtClean="0"/>
          </a:p>
        </p:txBody>
      </p:sp>
    </p:spTree>
    <p:extLst>
      <p:ext uri="{BB962C8B-B14F-4D97-AF65-F5344CB8AC3E}">
        <p14:creationId xmlns:p14="http://schemas.microsoft.com/office/powerpoint/2010/main" val="1257418851"/>
      </p:ext>
    </p:extLst>
  </p:cSld>
  <p:clrMapOvr>
    <a:masterClrMapping/>
  </p:clrMapOvr>
  <p:transition>
    <p:split orient="vert" dir="in"/>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pic>
        <p:nvPicPr>
          <p:cNvPr id="5" name="Picture 4" descr="Ridge.pdf"/>
          <p:cNvPicPr>
            <a:picLocks noChangeAspect="1"/>
          </p:cNvPicPr>
          <p:nvPr userDrawn="1"/>
        </p:nvPicPr>
        <p:blipFill>
          <a:blip r:embed="rId2" cstate="print"/>
          <a:stretch>
            <a:fillRect/>
          </a:stretch>
        </p:blipFill>
        <p:spPr bwMode="ltGray">
          <a:xfrm>
            <a:off x="345" y="3"/>
            <a:ext cx="1705702" cy="806276"/>
          </a:xfrm>
          <a:prstGeom prst="rect">
            <a:avLst/>
          </a:prstGeom>
        </p:spPr>
      </p:pic>
      <p:sp>
        <p:nvSpPr>
          <p:cNvPr id="7" name="TextBox 20"/>
          <p:cNvSpPr txBox="1">
            <a:spLocks noChangeArrowheads="1"/>
          </p:cNvSpPr>
          <p:nvPr userDrawn="1"/>
        </p:nvSpPr>
        <p:spPr bwMode="gray">
          <a:xfrm>
            <a:off x="297756" y="6734579"/>
            <a:ext cx="2117567" cy="107722"/>
          </a:xfrm>
          <a:prstGeom prst="rect">
            <a:avLst/>
          </a:prstGeom>
          <a:noFill/>
          <a:ln w="9525">
            <a:noFill/>
            <a:miter lim="800000"/>
            <a:headEnd/>
            <a:tailEnd/>
          </a:ln>
        </p:spPr>
        <p:txBody>
          <a:bodyPr wrap="none" lIns="0" tIns="0" rIns="0" bIns="0">
            <a:spAutoFit/>
          </a:bodyPr>
          <a:lstStyle/>
          <a:p>
            <a:pPr marL="0" marR="0" lvl="0" indent="0" algn="l" defTabSz="76062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rgbClr val="6D6E71"/>
                </a:solidFill>
                <a:effectLst/>
                <a:uLnTx/>
                <a:uFillTx/>
                <a:latin typeface="Arial" pitchFamily="34" charset="0"/>
                <a:ea typeface="+mn-ea"/>
                <a:cs typeface="Arial" pitchFamily="34" charset="0"/>
              </a:rPr>
              <a:t>Copyright © 2013 Tech Mahindra. All rights reserved.</a:t>
            </a:r>
            <a:endParaRPr kumimoji="0" lang="en-US" sz="700" b="0" i="0" u="none" strike="noStrike" kern="1200" cap="none" spc="0" normalizeH="0" baseline="0" noProof="0" dirty="0">
              <a:ln>
                <a:noFill/>
              </a:ln>
              <a:solidFill>
                <a:srgbClr val="6D6E71"/>
              </a:solidFill>
              <a:effectLst/>
              <a:uLnTx/>
              <a:uFillTx/>
              <a:latin typeface="Arial" pitchFamily="34" charset="0"/>
              <a:ea typeface="+mn-ea"/>
              <a:cs typeface="Arial" pitchFamily="34" charset="0"/>
            </a:endParaRPr>
          </a:p>
        </p:txBody>
      </p:sp>
      <p:sp>
        <p:nvSpPr>
          <p:cNvPr id="12" name="Slide Number Placeholder 5"/>
          <p:cNvSpPr txBox="1">
            <a:spLocks/>
          </p:cNvSpPr>
          <p:nvPr userDrawn="1"/>
        </p:nvSpPr>
        <p:spPr bwMode="auto">
          <a:xfrm>
            <a:off x="8846279" y="6644475"/>
            <a:ext cx="172719" cy="123111"/>
          </a:xfrm>
          <a:prstGeom prst="rect">
            <a:avLst/>
          </a:prstGeom>
          <a:noFill/>
          <a:ln w="9525">
            <a:noFill/>
            <a:miter lim="800000"/>
            <a:headEnd/>
            <a:tailEnd/>
          </a:ln>
        </p:spPr>
        <p:txBody>
          <a:bodyPr wrap="square" lIns="0" tIns="0" rIns="0" bIns="0" anchor="ctr">
            <a:spAutoFit/>
          </a:bodyPr>
          <a:lstStyle/>
          <a:p>
            <a:pPr marL="0" marR="0" lvl="0" indent="0" algn="ctr" defTabSz="912942" rtl="0" eaLnBrk="1" fontAlgn="auto" latinLnBrk="0" hangingPunct="1">
              <a:lnSpc>
                <a:spcPct val="100000"/>
              </a:lnSpc>
              <a:spcBef>
                <a:spcPts val="0"/>
              </a:spcBef>
              <a:spcAft>
                <a:spcPts val="0"/>
              </a:spcAft>
              <a:buClrTx/>
              <a:buSzTx/>
              <a:buFontTx/>
              <a:buNone/>
              <a:tabLst/>
              <a:defRPr/>
            </a:pPr>
            <a:fld id="{9EAA32C4-B930-479A-ACEC-DBA1A5739484}" type="slidenum">
              <a:rPr kumimoji="0" lang="en-US" sz="800" b="1" i="0" u="none" strike="noStrike" kern="1200" cap="none" spc="0" normalizeH="0" baseline="0" noProof="0">
                <a:ln>
                  <a:noFill/>
                </a:ln>
                <a:solidFill>
                  <a:prstClr val="white"/>
                </a:solidFill>
                <a:effectLst/>
                <a:uLnTx/>
                <a:uFillTx/>
                <a:latin typeface="Calibri" pitchFamily="34" charset="0"/>
                <a:ea typeface="+mn-ea"/>
                <a:cs typeface="+mn-cs"/>
              </a:rPr>
              <a:pPr marL="0" marR="0" lvl="0" indent="0" algn="ctr" defTabSz="912942"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prstClr val="white"/>
              </a:solidFill>
              <a:effectLst/>
              <a:uLnTx/>
              <a:uFillTx/>
              <a:latin typeface="Calibri" pitchFamily="34" charset="0"/>
              <a:ea typeface="+mn-ea"/>
              <a:cs typeface="+mn-cs"/>
            </a:endParaRPr>
          </a:p>
        </p:txBody>
      </p:sp>
    </p:spTree>
    <p:extLst>
      <p:ext uri="{BB962C8B-B14F-4D97-AF65-F5344CB8AC3E}">
        <p14:creationId xmlns:p14="http://schemas.microsoft.com/office/powerpoint/2010/main" val="102189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7735150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txBox="1">
            <a:spLocks/>
          </p:cNvSpPr>
          <p:nvPr userDrawn="1"/>
        </p:nvSpPr>
        <p:spPr bwMode="auto">
          <a:xfrm>
            <a:off x="8821807" y="6613576"/>
            <a:ext cx="1570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2942" rtl="0" eaLnBrk="1" fontAlgn="base" latinLnBrk="0" hangingPunct="1">
              <a:lnSpc>
                <a:spcPct val="100000"/>
              </a:lnSpc>
              <a:spcBef>
                <a:spcPct val="0"/>
              </a:spcBef>
              <a:spcAft>
                <a:spcPct val="0"/>
              </a:spcAft>
              <a:buClrTx/>
              <a:buSzTx/>
              <a:buFontTx/>
              <a:buNone/>
              <a:tabLst/>
              <a:defRPr/>
            </a:pPr>
            <a:fld id="{698D83C8-01BD-4447-81EF-4F3F186A7837}" type="slidenum">
              <a:rPr kumimoji="0" lang="en-US" sz="10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912942"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pic>
        <p:nvPicPr>
          <p:cNvPr id="4" name="Picture 11"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59462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22"/>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494101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69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93896687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69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144251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4" y="1971711"/>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04370817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28" y="1971699"/>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1" y="197169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9022176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067208"/>
            <a:ext cx="5524500" cy="276999"/>
          </a:xfrm>
          <a:noFill/>
          <a:ln w="9525">
            <a:noFill/>
            <a:miter lim="800000"/>
            <a:headEnd/>
            <a:tailEnd/>
          </a:ln>
        </p:spPr>
        <p:txBody>
          <a:bodyPr anchor="b"/>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231106"/>
          </a:xfrm>
          <a:noFill/>
          <a:ln w="9525">
            <a:noFill/>
            <a:miter lim="800000"/>
            <a:headEnd/>
            <a:tailEnd/>
          </a:ln>
        </p:spPr>
        <p:txBody>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2954388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pic>
        <p:nvPicPr>
          <p:cNvPr id="5"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5"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3" y="4295840"/>
            <a:ext cx="3781424" cy="276999"/>
          </a:xfrm>
          <a:noFill/>
          <a:ln w="9525">
            <a:noFill/>
            <a:miter lim="800000"/>
            <a:headEnd/>
            <a:tailEnd/>
          </a:ln>
        </p:spPr>
        <p:txBody>
          <a:bodyPr anchor="b"/>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6" y="1971706"/>
            <a:ext cx="3781424" cy="1846659"/>
          </a:xfrm>
          <a:noFill/>
          <a:ln w="9525">
            <a:noFill/>
            <a:miter lim="800000"/>
            <a:headEnd/>
            <a:tailEnd/>
          </a:ln>
        </p:spPr>
        <p:txBody>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281169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1028"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26"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40"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41"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40"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41"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694595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1028"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626"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1028"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626"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40"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41"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40"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41" y="1980860"/>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40" y="470336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41" y="470336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40" y="4217223"/>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41" y="4217223"/>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313260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22" y="1971715"/>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115" y="1971715"/>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22" y="4241866"/>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4"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115" y="4241866"/>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6"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1547300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41" y="1971698"/>
            <a:ext cx="8226425" cy="4162427"/>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414020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41" y="1971699"/>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2516143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5" name="TextBox 7"/>
          <p:cNvSpPr txBox="1">
            <a:spLocks noChangeArrowheads="1"/>
          </p:cNvSpPr>
          <p:nvPr userDrawn="1"/>
        </p:nvSpPr>
        <p:spPr bwMode="gray">
          <a:xfrm>
            <a:off x="1366839" y="3370264"/>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just" defTabSz="912942" rtl="0" eaLnBrk="1" fontAlgn="base" latinLnBrk="0" hangingPunct="1">
              <a:lnSpc>
                <a:spcPct val="100000"/>
              </a:lnSpc>
              <a:spcBef>
                <a:spcPts val="600"/>
              </a:spcBef>
              <a:spcAft>
                <a:spcPct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912942" rtl="0" eaLnBrk="1" fontAlgn="base" latinLnBrk="0" hangingPunct="1">
              <a:lnSpc>
                <a:spcPct val="100000"/>
              </a:lnSpc>
              <a:spcBef>
                <a:spcPts val="600"/>
              </a:spcBef>
              <a:spcAft>
                <a:spcPct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charset="0"/>
                <a:ea typeface="+mn-ea"/>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12"/>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63" y="2140221"/>
            <a:ext cx="6734627" cy="276999"/>
          </a:xfrm>
          <a:noFill/>
          <a:ln w="9525">
            <a:noFill/>
            <a:miter lim="800000"/>
            <a:headEnd/>
            <a:tailEnd/>
          </a:ln>
        </p:spPr>
        <p:txBody>
          <a:bodyPr/>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697532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297" tIns="45647" rIns="91297" bIns="45647" anchor="ctr"/>
          <a:lstStyle/>
          <a:p>
            <a:pPr marL="0" marR="0" lvl="0" indent="0" algn="ctr" defTabSz="9129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10"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966953" y="2717814"/>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90173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4" y="41"/>
            <a:ext cx="3968824" cy="1443209"/>
          </a:xfrm>
          <a:prstGeom prst="rect">
            <a:avLst/>
          </a:prstGeom>
        </p:spPr>
      </p:pic>
      <p:sp>
        <p:nvSpPr>
          <p:cNvPr id="10" name="Slide Number Placeholder 5"/>
          <p:cNvSpPr txBox="1">
            <a:spLocks/>
          </p:cNvSpPr>
          <p:nvPr userDrawn="1"/>
        </p:nvSpPr>
        <p:spPr bwMode="auto">
          <a:xfrm>
            <a:off x="8822461" y="6614013"/>
            <a:ext cx="157094" cy="153888"/>
          </a:xfrm>
          <a:prstGeom prst="rect">
            <a:avLst/>
          </a:prstGeom>
          <a:noFill/>
          <a:ln w="9525">
            <a:noFill/>
            <a:miter lim="800000"/>
            <a:headEnd/>
            <a:tailEnd/>
          </a:ln>
        </p:spPr>
        <p:txBody>
          <a:bodyPr wrap="none" lIns="0" tIns="0" rIns="0" bIns="0" anchor="ctr">
            <a:spAutoFit/>
          </a:bodyPr>
          <a:lstStyle/>
          <a:p>
            <a:pPr marL="0" marR="0" lvl="0" indent="0" algn="r" defTabSz="912721" rtl="0" eaLnBrk="1" fontAlgn="auto" latinLnBrk="0" hangingPunct="1">
              <a:lnSpc>
                <a:spcPct val="100000"/>
              </a:lnSpc>
              <a:spcBef>
                <a:spcPts val="0"/>
              </a:spcBef>
              <a:spcAft>
                <a:spcPts val="0"/>
              </a:spcAft>
              <a:buClrTx/>
              <a:buSzTx/>
              <a:buFontTx/>
              <a:buNone/>
              <a:tabLst/>
              <a:defRPr/>
            </a:pPr>
            <a:fld id="{6856ECDB-1CEE-4F69-ADCA-557460F2116E}" type="slidenum">
              <a:rPr kumimoji="0" lang="en-US" sz="1000" b="0" i="0" u="none" strike="noStrike" kern="1200" cap="none" spc="0" normalizeH="0" baseline="0" noProof="0" smtClean="0">
                <a:ln>
                  <a:noFill/>
                </a:ln>
                <a:solidFill>
                  <a:srgbClr val="6D6E71"/>
                </a:solidFill>
                <a:effectLst/>
                <a:uLnTx/>
                <a:uFillTx/>
                <a:latin typeface="Arial"/>
                <a:ea typeface="+mn-ea"/>
                <a:cs typeface="Arial" pitchFamily="34" charset="0"/>
              </a:rPr>
              <a:pPr marL="0" marR="0" lvl="0" indent="0" algn="r" defTabSz="912721"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84013664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7" y="405372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7" y="2184422"/>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171985998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2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29378783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2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621068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77682506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28" y="1971699"/>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1" y="197172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164474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98"/>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21"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196250414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5"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6" y="4295840"/>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6"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21"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425323993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43"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44"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43"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4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1009986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43"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44"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43"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44"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43" y="470336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44" y="470336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43"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lvl="0" indent="0" algn="l" defTabSz="912721"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44"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lvl="0" indent="0" algn="l" defTabSz="912721"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4"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5"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2035792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36" y="1971711"/>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94"/>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115" y="1971711"/>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94"/>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36" y="4241845"/>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115" y="4241845"/>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721"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91758227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41" y="1971698"/>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721"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186959725"/>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41" y="1971699"/>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823072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12"/>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66" y="3369513"/>
            <a:ext cx="6754811" cy="2446824"/>
          </a:xfrm>
          <a:prstGeom prst="rect">
            <a:avLst/>
          </a:prstGeom>
          <a:noFill/>
          <a:ln w="9525">
            <a:noFill/>
            <a:miter lim="800000"/>
            <a:headEnd/>
            <a:tailEnd/>
          </a:ln>
        </p:spPr>
        <p:txBody>
          <a:bodyPr wrap="square" lIns="0" tIns="0" rIns="0" bIns="0">
            <a:spAutoFit/>
          </a:bodyPr>
          <a:lstStyle/>
          <a:p>
            <a:pPr marL="0" marR="0" lvl="0" indent="0" algn="just" defTabSz="912721"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a:ea typeface="+mn-ea"/>
                <a:cs typeface="Arial" pitchFamily="34" charset="0"/>
              </a:rPr>
              <a:t>Disclaimer </a:t>
            </a:r>
          </a:p>
          <a:p>
            <a:pPr marL="0" marR="0" lvl="0" indent="0" algn="just" defTabSz="912721"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63" y="2140223"/>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23838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278" tIns="45638" rIns="91278" bIns="45638" rtlCol="0" anchor="ctr"/>
          <a:lstStyle/>
          <a:p>
            <a:pPr marL="0" marR="0" lvl="0" indent="0" algn="ctr" defTabSz="9127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Picture 3" descr="Mahindra Logo.png"/>
          <p:cNvPicPr>
            <a:picLocks noChangeAspect="1"/>
          </p:cNvPicPr>
          <p:nvPr userDrawn="1"/>
        </p:nvPicPr>
        <p:blipFill>
          <a:blip r:embed="rId2"/>
          <a:stretch>
            <a:fillRect/>
          </a:stretch>
        </p:blipFill>
        <p:spPr bwMode="gray">
          <a:xfrm>
            <a:off x="1966235" y="2717251"/>
            <a:ext cx="5399349" cy="1491023"/>
          </a:xfrm>
          <a:prstGeom prst="rect">
            <a:avLst/>
          </a:prstGeom>
        </p:spPr>
      </p:pic>
    </p:spTree>
    <p:extLst>
      <p:ext uri="{BB962C8B-B14F-4D97-AF65-F5344CB8AC3E}">
        <p14:creationId xmlns:p14="http://schemas.microsoft.com/office/powerpoint/2010/main" val="298316583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3_Divider Slide">
    <p:bg>
      <p:bgPr>
        <a:solidFill>
          <a:schemeClr val="bg1"/>
        </a:solidFill>
        <a:effectLst/>
      </p:bgPr>
    </p:bg>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506269" y="162025"/>
            <a:ext cx="1419534" cy="39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bwMode="gray">
          <a:xfrm>
            <a:off x="1839914" y="2473260"/>
            <a:ext cx="5524500" cy="1231106"/>
          </a:xfrm>
          <a:noFill/>
          <a:ln w="9525">
            <a:noFill/>
            <a:miter lim="800000"/>
            <a:headEnd/>
            <a:tailEnd/>
          </a:ln>
        </p:spPr>
        <p:txBody>
          <a:bodyPr/>
          <a:lstStyle>
            <a:lvl1pPr algn="ctr"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6" name="Picture 13" descr="http://www.systemdynamics.ie/images/uploads/bank-of-ireland1.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373505" y="51770"/>
            <a:ext cx="973278" cy="61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13846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txBox="1">
            <a:spLocks/>
          </p:cNvSpPr>
          <p:nvPr userDrawn="1"/>
        </p:nvSpPr>
        <p:spPr bwMode="auto">
          <a:xfrm>
            <a:off x="8821807" y="6613576"/>
            <a:ext cx="1570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r" defTabSz="912942" rtl="0" eaLnBrk="1" fontAlgn="base" latinLnBrk="0" hangingPunct="1">
              <a:lnSpc>
                <a:spcPct val="100000"/>
              </a:lnSpc>
              <a:spcBef>
                <a:spcPct val="0"/>
              </a:spcBef>
              <a:spcAft>
                <a:spcPct val="0"/>
              </a:spcAft>
              <a:buClrTx/>
              <a:buSzTx/>
              <a:buFontTx/>
              <a:buNone/>
              <a:tabLst/>
              <a:defRPr/>
            </a:pPr>
            <a:fld id="{698D83C8-01BD-4447-81EF-4F3F186A7837}" type="slidenum">
              <a:rPr kumimoji="0" lang="en-US" sz="10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912942"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pic>
        <p:nvPicPr>
          <p:cNvPr id="4" name="Picture 11"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97907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4"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4" y="2184422"/>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953673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69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73430393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69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9535394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4" y="1971711"/>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2813" indent="-285295">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1770" indent="-272615">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650" indent="-228238">
              <a:spcBef>
                <a:spcPts val="0"/>
              </a:spcBef>
              <a:spcAft>
                <a:spcPts val="0"/>
              </a:spcAft>
              <a:buSzPct val="70000"/>
              <a:defRPr sz="1800" baseline="0">
                <a:latin typeface="Arial" pitchFamily="34" charset="0"/>
                <a:cs typeface="Arial" pitchFamily="34" charset="0"/>
              </a:defRPr>
            </a:lvl8pPr>
            <a:lvl9pPr marL="1821132" indent="-22348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08694425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28" y="1971699"/>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1" y="197169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7544301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067208"/>
            <a:ext cx="5524500" cy="276999"/>
          </a:xfrm>
          <a:noFill/>
          <a:ln w="9525">
            <a:noFill/>
            <a:miter lim="800000"/>
            <a:headEnd/>
            <a:tailEnd/>
          </a:ln>
        </p:spPr>
        <p:txBody>
          <a:bodyPr anchor="b"/>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231106"/>
          </a:xfrm>
          <a:noFill/>
          <a:ln w="9525">
            <a:noFill/>
            <a:miter lim="800000"/>
            <a:headEnd/>
            <a:tailEnd/>
          </a:ln>
        </p:spPr>
        <p:txBody>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68941954"/>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_Divider Slide 2">
    <p:spTree>
      <p:nvGrpSpPr>
        <p:cNvPr id="1" name=""/>
        <p:cNvGrpSpPr/>
        <p:nvPr/>
      </p:nvGrpSpPr>
      <p:grpSpPr>
        <a:xfrm>
          <a:off x="0" y="0"/>
          <a:ext cx="0" cy="0"/>
          <a:chOff x="0" y="0"/>
          <a:chExt cx="0" cy="0"/>
        </a:xfrm>
      </p:grpSpPr>
      <p:pic>
        <p:nvPicPr>
          <p:cNvPr id="5"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400" y="476288"/>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5"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3" y="4295840"/>
            <a:ext cx="3781424" cy="276999"/>
          </a:xfrm>
          <a:noFill/>
          <a:ln w="9525">
            <a:noFill/>
            <a:miter lim="800000"/>
            <a:headEnd/>
            <a:tailEnd/>
          </a:ln>
        </p:spPr>
        <p:txBody>
          <a:bodyPr anchor="b"/>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468" indent="0" algn="ctr">
              <a:buNone/>
              <a:defRPr>
                <a:solidFill>
                  <a:schemeClr val="tx1">
                    <a:tint val="75000"/>
                  </a:schemeClr>
                </a:solidFill>
              </a:defRPr>
            </a:lvl2pPr>
            <a:lvl3pPr marL="912942" indent="0" algn="ctr">
              <a:buNone/>
              <a:defRPr>
                <a:solidFill>
                  <a:schemeClr val="tx1">
                    <a:tint val="75000"/>
                  </a:schemeClr>
                </a:solidFill>
              </a:defRPr>
            </a:lvl3pPr>
            <a:lvl4pPr marL="1369416" indent="0" algn="ctr">
              <a:buNone/>
              <a:defRPr>
                <a:solidFill>
                  <a:schemeClr val="tx1">
                    <a:tint val="75000"/>
                  </a:schemeClr>
                </a:solidFill>
              </a:defRPr>
            </a:lvl4pPr>
            <a:lvl5pPr marL="1825887" indent="0" algn="ctr">
              <a:buNone/>
              <a:defRPr>
                <a:solidFill>
                  <a:schemeClr val="tx1">
                    <a:tint val="75000"/>
                  </a:schemeClr>
                </a:solidFill>
              </a:defRPr>
            </a:lvl5pPr>
            <a:lvl6pPr marL="2282357" indent="0" algn="ctr">
              <a:buNone/>
              <a:defRPr>
                <a:solidFill>
                  <a:schemeClr val="tx1">
                    <a:tint val="75000"/>
                  </a:schemeClr>
                </a:solidFill>
              </a:defRPr>
            </a:lvl6pPr>
            <a:lvl7pPr marL="2738829" indent="0" algn="ctr">
              <a:buNone/>
              <a:defRPr>
                <a:solidFill>
                  <a:schemeClr val="tx1">
                    <a:tint val="75000"/>
                  </a:schemeClr>
                </a:solidFill>
              </a:defRPr>
            </a:lvl7pPr>
            <a:lvl8pPr marL="3195301" indent="0" algn="ctr">
              <a:buNone/>
              <a:defRPr>
                <a:solidFill>
                  <a:schemeClr val="tx1">
                    <a:tint val="75000"/>
                  </a:schemeClr>
                </a:solidFill>
              </a:defRPr>
            </a:lvl8pPr>
            <a:lvl9pPr marL="3651773"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6" y="1971706"/>
            <a:ext cx="3781424" cy="1846659"/>
          </a:xfrm>
          <a:noFill/>
          <a:ln w="9525">
            <a:noFill/>
            <a:miter lim="800000"/>
            <a:headEnd/>
            <a:tailEnd/>
          </a:ln>
        </p:spPr>
        <p:txBody>
          <a:bodyPr/>
          <a:lstStyle>
            <a:lvl1pPr algn="l"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3562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1028"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26"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40"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41"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40"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41"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1665600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6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1028"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626" y="234478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1028"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626"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40"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41" y="246704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40" y="1980860"/>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41" y="1980860"/>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40" y="470336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41" y="4703360"/>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182" indent="-232990">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40" y="4217223"/>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41" y="4217223"/>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4776464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22" y="1971715"/>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115" y="1971715"/>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22" y="4241866"/>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4"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115" y="4241866"/>
            <a:ext cx="2043113" cy="1538883"/>
          </a:xfrm>
          <a:ln>
            <a:noFill/>
          </a:ln>
        </p:spPr>
        <p:txBody>
          <a:bodyPr/>
          <a:lstStyle>
            <a:lvl1pPr marL="0" marR="0" indent="0" algn="l" defTabSz="912942"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182" indent="-232990">
              <a:spcBef>
                <a:spcPts val="0"/>
              </a:spcBef>
              <a:spcAft>
                <a:spcPts val="0"/>
              </a:spcAft>
              <a:buSzPct val="70000"/>
              <a:defRPr sz="1800">
                <a:latin typeface="+mj-lt"/>
              </a:defRPr>
            </a:lvl6pPr>
            <a:lvl7pPr marL="1369416" indent="-228238">
              <a:spcBef>
                <a:spcPts val="0"/>
              </a:spcBef>
              <a:spcAft>
                <a:spcPts val="0"/>
              </a:spcAft>
              <a:buSzPct val="70000"/>
              <a:buFont typeface="Arial" pitchFamily="34" charset="0"/>
              <a:buChar char="–"/>
              <a:defRPr sz="1800" baseline="0">
                <a:latin typeface="+mj-lt"/>
              </a:defRPr>
            </a:lvl7pPr>
            <a:lvl8pPr marL="1597650" indent="-228238">
              <a:spcBef>
                <a:spcPts val="0"/>
              </a:spcBef>
              <a:spcAft>
                <a:spcPts val="0"/>
              </a:spcAft>
              <a:buSzPct val="70000"/>
              <a:defRPr sz="1800" baseline="0">
                <a:latin typeface="+mj-lt"/>
              </a:defRPr>
            </a:lvl8pPr>
            <a:lvl9pPr marL="1821132" indent="-22348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6"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56646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41" y="1971698"/>
            <a:ext cx="8226425" cy="4162427"/>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5406993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41" y="1971699"/>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18"/>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1451932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sp>
        <p:nvSpPr>
          <p:cNvPr id="5" name="TextBox 7"/>
          <p:cNvSpPr txBox="1">
            <a:spLocks noChangeArrowheads="1"/>
          </p:cNvSpPr>
          <p:nvPr userDrawn="1"/>
        </p:nvSpPr>
        <p:spPr bwMode="gray">
          <a:xfrm>
            <a:off x="1366839" y="3370264"/>
            <a:ext cx="6754812"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just" defTabSz="912942" rtl="0" eaLnBrk="1" fontAlgn="base" latinLnBrk="0" hangingPunct="1">
              <a:lnSpc>
                <a:spcPct val="100000"/>
              </a:lnSpc>
              <a:spcBef>
                <a:spcPts val="600"/>
              </a:spcBef>
              <a:spcAft>
                <a:spcPct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912942" rtl="0" eaLnBrk="1" fontAlgn="base" latinLnBrk="0" hangingPunct="1">
              <a:lnSpc>
                <a:spcPct val="100000"/>
              </a:lnSpc>
              <a:spcBef>
                <a:spcPts val="600"/>
              </a:spcBef>
              <a:spcAft>
                <a:spcPct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charset="0"/>
                <a:ea typeface="+mn-ea"/>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12"/>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63" y="2140221"/>
            <a:ext cx="6734627" cy="276999"/>
          </a:xfrm>
          <a:noFill/>
          <a:ln w="9525">
            <a:noFill/>
            <a:miter lim="800000"/>
            <a:headEnd/>
            <a:tailEnd/>
          </a:ln>
        </p:spPr>
        <p:txBody>
          <a:bodyPr/>
          <a:lstStyle>
            <a:lvl1pPr marL="0" indent="0" algn="l" defTabSz="912942"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54526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297" tIns="45647" rIns="91297" bIns="45647" anchor="ctr"/>
          <a:lstStyle/>
          <a:p>
            <a:pPr marL="0" marR="0" lvl="0" indent="0" algn="ctr" defTabSz="9129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10"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966953" y="2717814"/>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533793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7539" y="384761"/>
            <a:ext cx="8539163" cy="49244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81034" y="1971710"/>
            <a:ext cx="8212137" cy="13849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7818438" y="6400800"/>
            <a:ext cx="1325562" cy="457200"/>
          </a:xfrm>
          <a:prstGeom prst="rect">
            <a:avLst/>
          </a:prstGeom>
        </p:spPr>
        <p:txBody>
          <a:bodyPr lIns="91297" tIns="45647" rIns="91297" bIns="45647"/>
          <a:lstStyle>
            <a:lvl1pPr>
              <a:defRPr>
                <a:solidFill>
                  <a:prstClr val="black"/>
                </a:solidFill>
                <a:latin typeface="Arial" charset="0"/>
              </a:defRPr>
            </a:lvl1pPr>
          </a:lstStyle>
          <a:p>
            <a:pPr marL="0" marR="0" lvl="0" indent="0" algn="l" defTabSz="9129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5" name="Slide Number Placeholder 5"/>
          <p:cNvSpPr>
            <a:spLocks noGrp="1"/>
          </p:cNvSpPr>
          <p:nvPr>
            <p:ph type="sldNum" sz="quarter" idx="11"/>
          </p:nvPr>
        </p:nvSpPr>
        <p:spPr>
          <a:xfrm>
            <a:off x="8382000" y="6492933"/>
            <a:ext cx="762000" cy="365125"/>
          </a:xfrm>
          <a:prstGeom prst="rect">
            <a:avLst/>
          </a:prstGeom>
        </p:spPr>
        <p:txBody>
          <a:bodyPr lIns="91297" tIns="45647" rIns="91297" bIns="45647"/>
          <a:lstStyle>
            <a:lvl1pPr>
              <a:defRPr>
                <a:solidFill>
                  <a:prstClr val="black"/>
                </a:solidFill>
                <a:latin typeface="Arial" charset="0"/>
              </a:defRPr>
            </a:lvl1pPr>
          </a:lstStyle>
          <a:p>
            <a:pPr marL="0" marR="0" lvl="0" indent="0" algn="l" defTabSz="912942" rtl="0" eaLnBrk="1" fontAlgn="base" latinLnBrk="0" hangingPunct="1">
              <a:lnSpc>
                <a:spcPct val="100000"/>
              </a:lnSpc>
              <a:spcBef>
                <a:spcPct val="0"/>
              </a:spcBef>
              <a:spcAft>
                <a:spcPct val="0"/>
              </a:spcAft>
              <a:buClrTx/>
              <a:buSzTx/>
              <a:buFontTx/>
              <a:buNone/>
              <a:tabLst/>
              <a:defRPr/>
            </a:pPr>
            <a:fld id="{A51ABD26-BA7F-42F7-8C83-9388B3D9210A}" type="slidenum">
              <a:rPr kumimoji="0" lang="en-US" sz="1800" b="0" i="0" u="none" strike="noStrike" kern="1200" cap="none" spc="0" normalizeH="0" baseline="0" noProof="0">
                <a:ln>
                  <a:noFill/>
                </a:ln>
                <a:solidFill>
                  <a:prstClr val="black"/>
                </a:solidFill>
                <a:effectLst/>
                <a:uLnTx/>
                <a:uFillTx/>
                <a:latin typeface="Arial" charset="0"/>
                <a:ea typeface="+mn-ea"/>
                <a:cs typeface="+mn-cs"/>
              </a:rPr>
              <a:pPr marL="0" marR="0" lvl="0" indent="0" algn="l" defTabSz="912942" rtl="0" eaLnBrk="1" fontAlgn="base" latinLnBrk="0" hangingPunct="1">
                <a:lnSpc>
                  <a:spcPct val="100000"/>
                </a:lnSpc>
                <a:spcBef>
                  <a:spcPct val="0"/>
                </a:spcBef>
                <a:spcAft>
                  <a:spcPct val="0"/>
                </a:spcAft>
                <a:buClrTx/>
                <a:buSzTx/>
                <a:buFontTx/>
                <a:buNone/>
                <a:tabLst/>
                <a:defRPr/>
              </a:pPr>
              <a:t>‹#›</a:t>
            </a:fld>
            <a:endParaRPr kumimoji="0" lang="en-US" sz="18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6449752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4" y="41"/>
            <a:ext cx="3968824" cy="1443209"/>
          </a:xfrm>
          <a:prstGeom prst="rect">
            <a:avLst/>
          </a:prstGeom>
        </p:spPr>
      </p:pic>
      <p:sp>
        <p:nvSpPr>
          <p:cNvPr id="10" name="Slide Number Placeholder 5"/>
          <p:cNvSpPr txBox="1">
            <a:spLocks/>
          </p:cNvSpPr>
          <p:nvPr userDrawn="1"/>
        </p:nvSpPr>
        <p:spPr bwMode="auto">
          <a:xfrm>
            <a:off x="8822461" y="6614013"/>
            <a:ext cx="157094" cy="153888"/>
          </a:xfrm>
          <a:prstGeom prst="rect">
            <a:avLst/>
          </a:prstGeom>
          <a:noFill/>
          <a:ln w="9525">
            <a:noFill/>
            <a:miter lim="800000"/>
            <a:headEnd/>
            <a:tailEnd/>
          </a:ln>
        </p:spPr>
        <p:txBody>
          <a:bodyPr wrap="none" lIns="0" tIns="0" rIns="0" bIns="0" anchor="ctr">
            <a:spAutoFit/>
          </a:bodyPr>
          <a:lstStyle/>
          <a:p>
            <a:pPr marL="0" marR="0" lvl="0" indent="0" algn="r" defTabSz="912721" rtl="0" eaLnBrk="1" fontAlgn="auto" latinLnBrk="0" hangingPunct="1">
              <a:lnSpc>
                <a:spcPct val="100000"/>
              </a:lnSpc>
              <a:spcBef>
                <a:spcPts val="0"/>
              </a:spcBef>
              <a:spcAft>
                <a:spcPts val="0"/>
              </a:spcAft>
              <a:buClrTx/>
              <a:buSzTx/>
              <a:buFontTx/>
              <a:buNone/>
              <a:tabLst/>
              <a:defRPr/>
            </a:pPr>
            <a:fld id="{6856ECDB-1CEE-4F69-ADCA-557460F2116E}" type="slidenum">
              <a:rPr kumimoji="0" lang="en-US" sz="1000" b="0" i="0" u="none" strike="noStrike" kern="1200" cap="none" spc="0" normalizeH="0" baseline="0" noProof="0" smtClean="0">
                <a:ln>
                  <a:noFill/>
                </a:ln>
                <a:solidFill>
                  <a:srgbClr val="6D6E71"/>
                </a:solidFill>
                <a:effectLst/>
                <a:uLnTx/>
                <a:uFillTx/>
                <a:latin typeface="Arial"/>
                <a:ea typeface="+mn-ea"/>
                <a:cs typeface="Arial" pitchFamily="34" charset="0"/>
              </a:rPr>
              <a:pPr marL="0" marR="0" lvl="0" indent="0" algn="r" defTabSz="912721"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318524427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7" y="405372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7" y="2184422"/>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29059241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2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02329703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9" y="719162"/>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2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6372270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4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2473" indent="-285227">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1364" indent="-272551">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7270" indent="-228183">
              <a:spcBef>
                <a:spcPts val="0"/>
              </a:spcBef>
              <a:spcAft>
                <a:spcPts val="0"/>
              </a:spcAft>
              <a:buSzPct val="70000"/>
              <a:defRPr sz="1800" baseline="0">
                <a:latin typeface="Arial" pitchFamily="34" charset="0"/>
                <a:cs typeface="Arial" pitchFamily="34" charset="0"/>
              </a:defRPr>
            </a:lvl8pPr>
            <a:lvl9pPr marL="1820700" indent="-223434">
              <a:spcBef>
                <a:spcPts val="0"/>
              </a:spcBef>
              <a:spcAft>
                <a:spcPts val="0"/>
              </a:spcAft>
              <a:buSzPct val="70000"/>
              <a:buFont typeface="Arial" pitchFamily="34" charset="0"/>
              <a:buChar char="–"/>
              <a:defRPr sz="1800">
                <a:latin typeface="Arial" pitchFamily="34" charset="0"/>
                <a:cs typeface="Arial" pitchFamily="34" charset="0"/>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90472647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28" y="1971699"/>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1" y="197172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6967040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98"/>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21"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427005416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4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5"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6" y="4295840"/>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365" indent="0" algn="ctr">
              <a:buNone/>
              <a:defRPr>
                <a:solidFill>
                  <a:schemeClr val="tx1">
                    <a:tint val="75000"/>
                  </a:schemeClr>
                </a:solidFill>
              </a:defRPr>
            </a:lvl2pPr>
            <a:lvl3pPr marL="912721" indent="0" algn="ctr">
              <a:buNone/>
              <a:defRPr>
                <a:solidFill>
                  <a:schemeClr val="tx1">
                    <a:tint val="75000"/>
                  </a:schemeClr>
                </a:solidFill>
              </a:defRPr>
            </a:lvl3pPr>
            <a:lvl4pPr marL="1369093" indent="0" algn="ctr">
              <a:buNone/>
              <a:defRPr>
                <a:solidFill>
                  <a:schemeClr val="tx1">
                    <a:tint val="75000"/>
                  </a:schemeClr>
                </a:solidFill>
              </a:defRPr>
            </a:lvl4pPr>
            <a:lvl5pPr marL="1825453" indent="0" algn="ctr">
              <a:buNone/>
              <a:defRPr>
                <a:solidFill>
                  <a:schemeClr val="tx1">
                    <a:tint val="75000"/>
                  </a:schemeClr>
                </a:solidFill>
              </a:defRPr>
            </a:lvl5pPr>
            <a:lvl6pPr marL="2281816" indent="0" algn="ctr">
              <a:buNone/>
              <a:defRPr>
                <a:solidFill>
                  <a:schemeClr val="tx1">
                    <a:tint val="75000"/>
                  </a:schemeClr>
                </a:solidFill>
              </a:defRPr>
            </a:lvl6pPr>
            <a:lvl7pPr marL="2738179" indent="0" algn="ctr">
              <a:buNone/>
              <a:defRPr>
                <a:solidFill>
                  <a:schemeClr val="tx1">
                    <a:tint val="75000"/>
                  </a:schemeClr>
                </a:solidFill>
              </a:defRPr>
            </a:lvl7pPr>
            <a:lvl8pPr marL="3194544" indent="0" algn="ctr">
              <a:buNone/>
              <a:defRPr>
                <a:solidFill>
                  <a:schemeClr val="tx1">
                    <a:tint val="75000"/>
                  </a:schemeClr>
                </a:solidFill>
              </a:defRPr>
            </a:lvl8pPr>
            <a:lvl9pPr marL="3650909"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6"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21"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4" y="41"/>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2" y="476676"/>
            <a:ext cx="2377538" cy="656555"/>
          </a:xfrm>
          <a:prstGeom prst="rect">
            <a:avLst/>
          </a:prstGeom>
        </p:spPr>
      </p:pic>
    </p:spTree>
    <p:extLst>
      <p:ext uri="{BB962C8B-B14F-4D97-AF65-F5344CB8AC3E}">
        <p14:creationId xmlns:p14="http://schemas.microsoft.com/office/powerpoint/2010/main" val="32938410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43"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44"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43"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4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281945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8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43"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44" y="246704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43"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44"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4"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5" y="2344802"/>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43" y="470336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44" y="470336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0911" indent="-232935">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289982" lvl="0" indent="-289982" algn="l" defTabSz="912721"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452" lvl="2" indent="-278887" algn="l" defTabSz="912721"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49343" lvl="3" indent="-278887" algn="l" defTabSz="912721"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4568" lvl="4" indent="-285227" algn="l" defTabSz="93174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2473" lvl="5" indent="-285227" algn="l" defTabSz="912721"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43"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lvl="0" indent="0" algn="l" defTabSz="912721"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44" y="4217223"/>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lvl="0" indent="0" algn="l" defTabSz="912721"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4"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5" y="4581115"/>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1875151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9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36" y="1971711"/>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94"/>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115" y="1971711"/>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94"/>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36" y="4241845"/>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115" y="4241845"/>
            <a:ext cx="2043113" cy="1508105"/>
          </a:xfrm>
          <a:ln>
            <a:noFill/>
          </a:ln>
        </p:spPr>
        <p:txBody>
          <a:bodyPr wrap="square" lIns="0" tIns="0" rIns="0" bIns="0">
            <a:spAutoFit/>
          </a:bodyPr>
          <a:lstStyle>
            <a:lvl1pPr marL="0" marR="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0911" indent="-232935">
              <a:spcBef>
                <a:spcPts val="0"/>
              </a:spcBef>
              <a:spcAft>
                <a:spcPts val="0"/>
              </a:spcAft>
              <a:buSzPct val="70000"/>
              <a:defRPr sz="1800">
                <a:latin typeface="+mj-lt"/>
              </a:defRPr>
            </a:lvl6pPr>
            <a:lvl7pPr marL="1369093" indent="-228183">
              <a:spcBef>
                <a:spcPts val="0"/>
              </a:spcBef>
              <a:spcAft>
                <a:spcPts val="0"/>
              </a:spcAft>
              <a:buSzPct val="70000"/>
              <a:buFont typeface="Arial" pitchFamily="34" charset="0"/>
              <a:buChar char="–"/>
              <a:defRPr sz="1800" baseline="0">
                <a:latin typeface="+mj-lt"/>
              </a:defRPr>
            </a:lvl7pPr>
            <a:lvl8pPr marL="1597270" indent="-228183">
              <a:spcBef>
                <a:spcPts val="0"/>
              </a:spcBef>
              <a:spcAft>
                <a:spcPts val="0"/>
              </a:spcAft>
              <a:buSzPct val="70000"/>
              <a:defRPr sz="1800" baseline="0">
                <a:latin typeface="+mj-lt"/>
              </a:defRPr>
            </a:lvl8pPr>
            <a:lvl9pPr marL="1820700" indent="-223434">
              <a:spcBef>
                <a:spcPts val="0"/>
              </a:spcBef>
              <a:spcAft>
                <a:spcPts val="0"/>
              </a:spcAft>
              <a:buSzPct val="70000"/>
              <a:buFont typeface="Arial" pitchFamily="34" charset="0"/>
              <a:buChar char="–"/>
              <a:defRPr sz="1800">
                <a:latin typeface="+mj-lt"/>
              </a:defRPr>
            </a:lvl9pPr>
          </a:lstStyle>
          <a:p>
            <a:pPr marL="0" marR="0" lvl="0" indent="0" algn="l" defTabSz="912721"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227" lvl="1" indent="-285227" algn="l" defTabSz="912721"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58"/>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721"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80738824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4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41" y="1971698"/>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503"/>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2721"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270570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4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41" y="1971699"/>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41" y="727102"/>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503"/>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868509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12"/>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2721"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66" y="3369513"/>
            <a:ext cx="6754811" cy="2446824"/>
          </a:xfrm>
          <a:prstGeom prst="rect">
            <a:avLst/>
          </a:prstGeom>
          <a:noFill/>
          <a:ln w="9525">
            <a:noFill/>
            <a:miter lim="800000"/>
            <a:headEnd/>
            <a:tailEnd/>
          </a:ln>
        </p:spPr>
        <p:txBody>
          <a:bodyPr wrap="square" lIns="0" tIns="0" rIns="0" bIns="0">
            <a:spAutoFit/>
          </a:bodyPr>
          <a:lstStyle/>
          <a:p>
            <a:pPr marL="0" marR="0" lvl="0" indent="0" algn="just" defTabSz="912721"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a:ea typeface="+mn-ea"/>
                <a:cs typeface="Arial" pitchFamily="34" charset="0"/>
              </a:rPr>
              <a:t>Disclaimer </a:t>
            </a:r>
          </a:p>
          <a:p>
            <a:pPr marL="0" marR="0" lvl="0" indent="0" algn="just" defTabSz="912721"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63" y="2140223"/>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2721"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10387121"/>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278" tIns="45638" rIns="91278" bIns="45638" rtlCol="0" anchor="ctr"/>
          <a:lstStyle/>
          <a:p>
            <a:pPr marL="0" marR="0" lvl="0" indent="0" algn="ctr" defTabSz="91272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Picture 3" descr="Mahindra Logo.png"/>
          <p:cNvPicPr>
            <a:picLocks noChangeAspect="1"/>
          </p:cNvPicPr>
          <p:nvPr userDrawn="1"/>
        </p:nvPicPr>
        <p:blipFill>
          <a:blip r:embed="rId2"/>
          <a:stretch>
            <a:fillRect/>
          </a:stretch>
        </p:blipFill>
        <p:spPr bwMode="gray">
          <a:xfrm>
            <a:off x="1966235" y="2717251"/>
            <a:ext cx="5399349" cy="1491023"/>
          </a:xfrm>
          <a:prstGeom prst="rect">
            <a:avLst/>
          </a:prstGeom>
        </p:spPr>
      </p:pic>
    </p:spTree>
    <p:extLst>
      <p:ext uri="{BB962C8B-B14F-4D97-AF65-F5344CB8AC3E}">
        <p14:creationId xmlns:p14="http://schemas.microsoft.com/office/powerpoint/2010/main" val="326542397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6_Divider Slide">
    <p:bg>
      <p:bgPr>
        <a:solidFill>
          <a:schemeClr val="bg1"/>
        </a:solidFill>
        <a:effectLst/>
      </p:bgPr>
    </p:bg>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35"/>
            <a:ext cx="3968750" cy="144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506269" y="162025"/>
            <a:ext cx="1419534" cy="39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bwMode="gray">
          <a:xfrm>
            <a:off x="1839914" y="2473260"/>
            <a:ext cx="5524500" cy="1231106"/>
          </a:xfrm>
          <a:noFill/>
          <a:ln w="9525">
            <a:noFill/>
            <a:miter lim="800000"/>
            <a:headEnd/>
            <a:tailEnd/>
          </a:ln>
        </p:spPr>
        <p:txBody>
          <a:bodyPr/>
          <a:lstStyle>
            <a:lvl1pPr algn="ctr" defTabSz="912942"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6" name="Picture 13" descr="http://www.systemdynamics.ie/images/uploads/bank-of-ireland1.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373505" y="51770"/>
            <a:ext cx="973278" cy="61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6156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874476"/>
      </p:ext>
    </p:extLst>
  </p:cSld>
  <p:clrMapOvr>
    <a:masterClrMapping/>
  </p:clrMapOvr>
  <p:transition spd="med">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5"/>
          <p:cNvSpPr txBox="1">
            <a:spLocks/>
          </p:cNvSpPr>
          <p:nvPr userDrawn="1"/>
        </p:nvSpPr>
        <p:spPr bwMode="auto">
          <a:xfrm>
            <a:off x="8821805" y="6613575"/>
            <a:ext cx="157094" cy="153888"/>
          </a:xfrm>
          <a:prstGeom prst="rect">
            <a:avLst/>
          </a:prstGeom>
          <a:noFill/>
          <a:ln w="9525">
            <a:noFill/>
            <a:miter lim="800000"/>
            <a:headEnd/>
            <a:tailEnd/>
          </a:ln>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C2AE5-3C9F-4481-91BC-77F2B663154A}" type="slidenum">
              <a:rPr kumimoji="0" lang="en-US" sz="1000" b="0" i="0" u="none" strike="noStrike" kern="1200" cap="none" spc="0" normalizeH="0" baseline="0" noProof="0">
                <a:ln>
                  <a:noFill/>
                </a:ln>
                <a:solidFill>
                  <a:srgbClr val="6D6E71"/>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pic>
        <p:nvPicPr>
          <p:cNvPr id="4" name="Picture 11"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89727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27213" y="405370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2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3444892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8"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86"/>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7455488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5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8"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86"/>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9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3324014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5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86"/>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679545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7" y="1971679"/>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0" y="1971686"/>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9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4296027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7_Divider Slide">
    <p:spTree>
      <p:nvGrpSpPr>
        <p:cNvPr id="1" name=""/>
        <p:cNvGrpSpPr/>
        <p:nvPr/>
      </p:nvGrpSpPr>
      <p:grpSpPr>
        <a:xfrm>
          <a:off x="0" y="0"/>
          <a:ext cx="0" cy="0"/>
          <a:chOff x="0" y="0"/>
          <a:chExt cx="0" cy="0"/>
        </a:xfrm>
      </p:grpSpPr>
      <p:pic>
        <p:nvPicPr>
          <p:cNvPr id="4"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bwMode="gray">
          <a:xfrm>
            <a:off x="1839913" y="4067188"/>
            <a:ext cx="55245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5"/>
            <a:ext cx="5524500"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156353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5_Divider Slide 2">
    <p:spTree>
      <p:nvGrpSpPr>
        <p:cNvPr id="1" name=""/>
        <p:cNvGrpSpPr/>
        <p:nvPr/>
      </p:nvGrpSpPr>
      <p:grpSpPr>
        <a:xfrm>
          <a:off x="0" y="0"/>
          <a:ext cx="0" cy="0"/>
          <a:chOff x="0" y="0"/>
          <a:chExt cx="0" cy="0"/>
        </a:xfrm>
      </p:grpSpPr>
      <p:pic>
        <p:nvPicPr>
          <p:cNvPr id="5" name="Picture 9" descr="ridge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ltGray">
          <a:xfrm>
            <a:off x="1588" y="0"/>
            <a:ext cx="3968750"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Mahindra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6329363" y="476250"/>
            <a:ext cx="237807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icture Placeholder 22"/>
          <p:cNvSpPr>
            <a:spLocks noGrp="1"/>
          </p:cNvSpPr>
          <p:nvPr>
            <p:ph type="pic" sz="quarter" idx="13"/>
          </p:nvPr>
        </p:nvSpPr>
        <p:spPr bwMode="gray">
          <a:xfrm>
            <a:off x="481013" y="1971676"/>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3" y="4295822"/>
            <a:ext cx="3781424"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86"/>
            <a:ext cx="3781424" cy="1846659"/>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830370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1033" y="234477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33" y="234477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9" y="246702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43" y="246702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9" y="1980845"/>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43" y="1980845"/>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9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024384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0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1033" y="234477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633" y="234477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103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63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39" y="246702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43" y="246702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9" y="1980845"/>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43" y="1980845"/>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9" y="470334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43" y="4703342"/>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9" y="4217204"/>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43" y="4217204"/>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9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0396673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1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3" y="1971686"/>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7" y="197167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96" y="1971686"/>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26" y="197167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3" y="4241847"/>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7" y="424184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96" y="4241847"/>
            <a:ext cx="2043113"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26" y="424184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2" y="127049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9535370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9" y="1971677"/>
            <a:ext cx="8226425" cy="4162427"/>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9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9029077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5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9" y="1971679"/>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19" y="72708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9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7666393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5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38" y="3370264"/>
            <a:ext cx="6754812" cy="2446824"/>
          </a:xfrm>
          <a:prstGeom prst="rect">
            <a:avLst/>
          </a:prstGeom>
          <a:noFill/>
          <a:ln w="9525">
            <a:noFill/>
            <a:miter lim="800000"/>
            <a:headEnd/>
            <a:tailEnd/>
          </a:ln>
        </p:spPr>
        <p:txBody>
          <a:bodyPr lIns="0" tIns="0" rIns="0" bIns="0">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6D6E71"/>
                </a:solidFill>
                <a:effectLst/>
                <a:uLnTx/>
                <a:uFillTx/>
                <a:latin typeface="Arial"/>
                <a:ea typeface="+mn-ea"/>
                <a:cs typeface="Arial" pitchFamily="34" charset="0"/>
              </a:rPr>
              <a:t>Disclaimer </a:t>
            </a: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6D6E71"/>
                </a:solidFill>
                <a:effectLst/>
                <a:uLnTx/>
                <a:uFillTx/>
                <a:latin typeface="Arial"/>
                <a:ea typeface="+mn-ea"/>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2"/>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2" y="2140215"/>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2082571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10" descr="Mahindra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1966915" y="2717804"/>
            <a:ext cx="5399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010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921357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7" name="Title 6"/>
          <p:cNvSpPr>
            <a:spLocks noGrp="1"/>
          </p:cNvSpPr>
          <p:nvPr>
            <p:ph type="title"/>
          </p:nvPr>
        </p:nvSpPr>
        <p:spPr>
          <a:xfrm>
            <a:off x="0" y="76206"/>
            <a:ext cx="7467600" cy="430887"/>
          </a:xfrm>
          <a:prstGeom prst="rect">
            <a:avLst/>
          </a:prstGeom>
        </p:spPr>
        <p:txBody>
          <a:bodyPr/>
          <a:lstStyle>
            <a:lvl1pPr algn="l">
              <a:defRPr sz="2800" b="1" i="1">
                <a:solidFill>
                  <a:srgbClr val="CC0000"/>
                </a:solidFill>
              </a:defRPr>
            </a:lvl1pPr>
          </a:lstStyle>
          <a:p>
            <a:r>
              <a:rPr lang="en-US" dirty="0" smtClean="0"/>
              <a:t>Click to edit Master title style</a:t>
            </a:r>
            <a:endParaRPr lang="en-GB" dirty="0"/>
          </a:p>
        </p:txBody>
      </p:sp>
    </p:spTree>
    <p:extLst>
      <p:ext uri="{BB962C8B-B14F-4D97-AF65-F5344CB8AC3E}">
        <p14:creationId xmlns:p14="http://schemas.microsoft.com/office/powerpoint/2010/main" val="2236956537"/>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0" name="Slide Number Placeholder 5"/>
          <p:cNvSpPr txBox="1">
            <a:spLocks/>
          </p:cNvSpPr>
          <p:nvPr userDrawn="1"/>
        </p:nvSpPr>
        <p:spPr bwMode="auto">
          <a:xfrm>
            <a:off x="8822459" y="6614013"/>
            <a:ext cx="157094" cy="153888"/>
          </a:xfrm>
          <a:prstGeom prst="rect">
            <a:avLst/>
          </a:prstGeom>
          <a:noFill/>
          <a:ln w="9525">
            <a:noFill/>
            <a:miter lim="800000"/>
            <a:headEnd/>
            <a:tailEnd/>
          </a:ln>
        </p:spPr>
        <p:txBody>
          <a:bodyPr wrap="non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6ECDB-1CEE-4F69-ADCA-557460F2116E}" type="slidenum">
              <a:rPr kumimoji="0" lang="en-US" sz="1000" b="0" i="0" u="none" strike="noStrike" kern="1200" cap="none" spc="0" normalizeH="0" baseline="0" noProof="0" smtClean="0">
                <a:ln>
                  <a:noFill/>
                </a:ln>
                <a:solidFill>
                  <a:srgbClr val="6D6E71"/>
                </a:solidFill>
                <a:effectLst/>
                <a:uLnTx/>
                <a:uFillTx/>
                <a:latin typeface="Arial"/>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a:ea typeface="+mn-ea"/>
              <a:cs typeface="Arial" panose="020B0604020202020204" pitchFamily="34" charset="0"/>
            </a:endParaRPr>
          </a:p>
        </p:txBody>
      </p:sp>
      <p:pic>
        <p:nvPicPr>
          <p:cNvPr id="5" name="Picture 4" descr="ridge4.png"/>
          <p:cNvPicPr>
            <a:picLocks noChangeAspect="1"/>
          </p:cNvPicPr>
          <p:nvPr userDrawn="1"/>
        </p:nvPicPr>
        <p:blipFill>
          <a:blip r:embed="rId2" cstate="print"/>
          <a:stretch>
            <a:fillRect/>
          </a:stretch>
        </p:blipFill>
        <p:spPr bwMode="ltGray">
          <a:xfrm>
            <a:off x="802" y="1"/>
            <a:ext cx="3158034" cy="1531169"/>
          </a:xfrm>
          <a:prstGeom prst="rect">
            <a:avLst/>
          </a:prstGeom>
        </p:spPr>
      </p:pic>
      <p:pic>
        <p:nvPicPr>
          <p:cNvPr id="6" name="Picture 5" descr="Mahindra Logo.png"/>
          <p:cNvPicPr>
            <a:picLocks noChangeAspect="1"/>
          </p:cNvPicPr>
          <p:nvPr userDrawn="1"/>
        </p:nvPicPr>
        <p:blipFill>
          <a:blip r:embed="rId3" cstate="print"/>
          <a:stretch>
            <a:fillRect/>
          </a:stretch>
        </p:blipFill>
        <p:spPr bwMode="gray">
          <a:xfrm>
            <a:off x="7232073" y="635524"/>
            <a:ext cx="1475365" cy="543227"/>
          </a:xfrm>
          <a:prstGeom prst="rect">
            <a:avLst/>
          </a:prstGeom>
        </p:spPr>
      </p:pic>
    </p:spTree>
    <p:extLst>
      <p:ext uri="{BB962C8B-B14F-4D97-AF65-F5344CB8AC3E}">
        <p14:creationId xmlns:p14="http://schemas.microsoft.com/office/powerpoint/2010/main" val="3730378150"/>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6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57"/>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6" name="Picture 5" descr="ridge4.png"/>
          <p:cNvPicPr>
            <a:picLocks noChangeAspect="1"/>
          </p:cNvPicPr>
          <p:nvPr userDrawn="1"/>
        </p:nvPicPr>
        <p:blipFill>
          <a:blip r:embed="rId2" cstate="print"/>
          <a:stretch>
            <a:fillRect/>
          </a:stretch>
        </p:blipFill>
        <p:spPr bwMode="ltGray">
          <a:xfrm>
            <a:off x="802" y="1"/>
            <a:ext cx="3158034" cy="1531169"/>
          </a:xfrm>
          <a:prstGeom prst="rect">
            <a:avLst/>
          </a:prstGeom>
        </p:spPr>
      </p:pic>
      <p:pic>
        <p:nvPicPr>
          <p:cNvPr id="7" name="Picture 6" descr="Mahindra Logo.png"/>
          <p:cNvPicPr>
            <a:picLocks noChangeAspect="1"/>
          </p:cNvPicPr>
          <p:nvPr userDrawn="1"/>
        </p:nvPicPr>
        <p:blipFill>
          <a:blip r:embed="rId3" cstate="print"/>
          <a:stretch>
            <a:fillRect/>
          </a:stretch>
        </p:blipFill>
        <p:spPr bwMode="gray">
          <a:xfrm>
            <a:off x="7232073" y="635524"/>
            <a:ext cx="1475365" cy="543227"/>
          </a:xfrm>
          <a:prstGeom prst="rect">
            <a:avLst/>
          </a:prstGeom>
        </p:spPr>
      </p:pic>
    </p:spTree>
    <p:extLst>
      <p:ext uri="{BB962C8B-B14F-4D97-AF65-F5344CB8AC3E}">
        <p14:creationId xmlns:p14="http://schemas.microsoft.com/office/powerpoint/2010/main" val="620707341"/>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95"/>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733"/>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394027908"/>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94"/>
            <a:ext cx="8224837"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Tree>
    <p:extLst>
      <p:ext uri="{BB962C8B-B14F-4D97-AF65-F5344CB8AC3E}">
        <p14:creationId xmlns:p14="http://schemas.microsoft.com/office/powerpoint/2010/main" val="2743902203"/>
      </p:ext>
    </p:extLst>
  </p:cSld>
  <p:clrMapOvr>
    <a:masterClrMapping/>
  </p:clrMapOvr>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95"/>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733"/>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51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4814280"/>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6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733"/>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220269616"/>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1" y="1971719"/>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33"/>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51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56618382"/>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8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32"/>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46"/>
            <a:ext cx="3968824" cy="1443209"/>
          </a:xfrm>
          <a:prstGeom prst="rect">
            <a:avLst/>
          </a:prstGeom>
        </p:spPr>
      </p:pic>
      <p:pic>
        <p:nvPicPr>
          <p:cNvPr id="6" name="Picture 5" descr="Mahindra Logo.png"/>
          <p:cNvPicPr>
            <a:picLocks noChangeAspect="1"/>
          </p:cNvPicPr>
          <p:nvPr userDrawn="1"/>
        </p:nvPicPr>
        <p:blipFill>
          <a:blip r:embed="rId3" cstate="email"/>
          <a:stretch>
            <a:fillRect/>
          </a:stretch>
        </p:blipFill>
        <p:spPr bwMode="gray">
          <a:xfrm>
            <a:off x="6329900" y="476645"/>
            <a:ext cx="2377538" cy="656555"/>
          </a:xfrm>
          <a:prstGeom prst="rect">
            <a:avLst/>
          </a:prstGeom>
        </p:spPr>
      </p:pic>
    </p:spTree>
    <p:extLst>
      <p:ext uri="{BB962C8B-B14F-4D97-AF65-F5344CB8AC3E}">
        <p14:creationId xmlns:p14="http://schemas.microsoft.com/office/powerpoint/2010/main" val="2558452084"/>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6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6"/>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32"/>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33"/>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46"/>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329900" y="476645"/>
            <a:ext cx="2377538" cy="656555"/>
          </a:xfrm>
          <a:prstGeom prst="rect">
            <a:avLst/>
          </a:prstGeom>
        </p:spPr>
      </p:pic>
    </p:spTree>
    <p:extLst>
      <p:ext uri="{BB962C8B-B14F-4D97-AF65-F5344CB8AC3E}">
        <p14:creationId xmlns:p14="http://schemas.microsoft.com/office/powerpoint/2010/main" val="69248250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6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33"/>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33"/>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95"/>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95"/>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9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9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51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59372672"/>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33"/>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33"/>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95"/>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95"/>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9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9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51"/>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51"/>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215"/>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215"/>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11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113"/>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51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42186858"/>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7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4" y="197169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7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0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4" y="424181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01"/>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2" y="1270510"/>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716624228"/>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6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7"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510"/>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462633189"/>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7" y="1971719"/>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17" y="727133"/>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510"/>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90582323"/>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51"/>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49" y="2873812"/>
            <a:ext cx="6754811" cy="2446824"/>
          </a:xfrm>
          <a:prstGeom prst="rect">
            <a:avLst/>
          </a:prstGeom>
          <a:noFill/>
          <a:ln w="9525">
            <a:noFill/>
            <a:miter lim="800000"/>
            <a:headEnd/>
            <a:tailEnd/>
          </a:ln>
        </p:spPr>
        <p:txBody>
          <a:bodyPr wrap="square" lIns="0" tIns="0" rIns="0" bIns="0">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a:ea typeface="+mn-ea"/>
                <a:cs typeface="Arial" panose="020B0604020202020204" pitchFamily="34" charset="0"/>
              </a:rPr>
              <a:t>Disclaimer </a:t>
            </a: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a:ea typeface="+mn-ea"/>
                <a:cs typeface="Arial" panose="020B0604020202020204"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26"/>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21107860"/>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4" name="Picture 3" descr="Mahindra Logo.png"/>
          <p:cNvPicPr>
            <a:picLocks noChangeAspect="1"/>
          </p:cNvPicPr>
          <p:nvPr userDrawn="1"/>
        </p:nvPicPr>
        <p:blipFill>
          <a:blip r:embed="rId2" cstate="email"/>
          <a:stretch>
            <a:fillRect/>
          </a:stretch>
        </p:blipFill>
        <p:spPr bwMode="gray">
          <a:xfrm>
            <a:off x="2623127" y="2717232"/>
            <a:ext cx="4085560" cy="1491023"/>
          </a:xfrm>
          <a:prstGeom prst="rect">
            <a:avLst/>
          </a:prstGeom>
        </p:spPr>
      </p:pic>
    </p:spTree>
    <p:extLst>
      <p:ext uri="{BB962C8B-B14F-4D97-AF65-F5344CB8AC3E}">
        <p14:creationId xmlns:p14="http://schemas.microsoft.com/office/powerpoint/2010/main" val="2986886037"/>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84512" y="111923"/>
            <a:ext cx="8544559" cy="369333"/>
          </a:xfrm>
          <a:prstGeom prst="rect">
            <a:avLst/>
          </a:prstGeom>
          <a:noFill/>
          <a:ln w="9525">
            <a:noFill/>
            <a:miter lim="800000"/>
            <a:headEnd/>
            <a:tailEnd/>
          </a:ln>
        </p:spPr>
        <p:txBody>
          <a:bodyPr/>
          <a:lstStyle>
            <a:lvl1pPr>
              <a:defRPr lang="en-US" sz="2400" b="1" kern="1200" dirty="0">
                <a:solidFill>
                  <a:schemeClr val="bg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6292691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2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D6E71"/>
                </a:solidFill>
                <a:effectLst/>
                <a:uLnTx/>
                <a:uFillTx/>
                <a:latin typeface="Arial"/>
                <a:ea typeface="+mn-ea"/>
                <a:cs typeface="Arial" pitchFamily="34" charset="0"/>
              </a:rPr>
              <a:t>Copyright © 2013 Tech Mahindra. All rights reserved.</a:t>
            </a:r>
            <a:endParaRPr kumimoji="0" lang="en-US" sz="8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spTree>
    <p:extLst>
      <p:ext uri="{BB962C8B-B14F-4D97-AF65-F5344CB8AC3E}">
        <p14:creationId xmlns:p14="http://schemas.microsoft.com/office/powerpoint/2010/main" val="413639823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smtClean="0">
                <a:ln>
                  <a:noFill/>
                </a:ln>
                <a:solidFill>
                  <a:srgbClr val="6D6E71"/>
                </a:solidFill>
                <a:effectLst/>
                <a:uLnTx/>
                <a:uFillTx/>
                <a:latin typeface="Arial"/>
                <a:ea typeface="+mn-ea"/>
                <a:cs typeface="Arial" pitchFamily="34" charset="0"/>
              </a:rPr>
              <a:t>Copyright © 2013 Tech Mahindra. </a:t>
            </a:r>
            <a:r>
              <a:rPr kumimoji="0" lang="en-US" sz="800" b="0" i="0" u="none" strike="noStrike" kern="1200" cap="none" spc="0" normalizeH="0" baseline="0" noProof="0" dirty="0" smtClean="0">
                <a:ln>
                  <a:noFill/>
                </a:ln>
                <a:solidFill>
                  <a:srgbClr val="6D6E71"/>
                </a:solidFill>
                <a:effectLst/>
                <a:uLnTx/>
                <a:uFillTx/>
                <a:latin typeface="Arial"/>
                <a:ea typeface="+mn-ea"/>
                <a:cs typeface="Arial" pitchFamily="34" charset="0"/>
              </a:rPr>
              <a:t>All rights reserved.</a:t>
            </a:r>
            <a:endParaRPr kumimoji="0" lang="en-US" sz="8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40789861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63505320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0461674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62747302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714376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327757017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394658150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9857275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6959083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487550027"/>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906031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096714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smtClean="0">
                <a:ln>
                  <a:noFill/>
                </a:ln>
                <a:solidFill>
                  <a:srgbClr val="6D6E71"/>
                </a:solidFill>
                <a:effectLst/>
                <a:uLnTx/>
                <a:uFillTx/>
                <a:latin typeface="Arial"/>
                <a:ea typeface="+mn-ea"/>
                <a:cs typeface="Arial" pitchFamily="34" charset="0"/>
              </a:rPr>
              <a:t>Disclaimer </a:t>
            </a:r>
          </a:p>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Tech Mahindra, herein referred to as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or its subsidiaries. Any unauthorized use, disclosure or public dissemination of information contained herein is prohibited. Unless specifically noted,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Information contained in a presentation hosted or promoted by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is provided “as is” without warranty of any kind, either expressed or implied, including any warranty of merchantability or fitness for a particular purpose. </a:t>
            </a:r>
            <a:r>
              <a:rPr kumimoji="0" lang="en-US" sz="900" b="0" i="0" u="none" strike="noStrike" kern="1200" cap="none" spc="0" normalizeH="0" baseline="0" noProof="0" dirty="0" err="1" smtClean="0">
                <a:ln>
                  <a:noFill/>
                </a:ln>
                <a:solidFill>
                  <a:srgbClr val="6D6E71"/>
                </a:solidFill>
                <a:effectLst/>
                <a:uLnTx/>
                <a:uFillTx/>
                <a:latin typeface="Arial"/>
                <a:ea typeface="+mn-ea"/>
                <a:cs typeface="Arial" pitchFamily="34" charset="0"/>
              </a:rPr>
              <a:t>TechM</a:t>
            </a:r>
            <a:r>
              <a:rPr kumimoji="0" lang="en-US" sz="900" b="0" i="0" u="none" strike="noStrike" kern="1200" cap="none" spc="0" normalizeH="0" baseline="0" noProof="0" dirty="0" smtClean="0">
                <a:ln>
                  <a:noFill/>
                </a:ln>
                <a:solidFill>
                  <a:srgbClr val="6D6E71"/>
                </a:solidFill>
                <a:effectLst/>
                <a:uLnTx/>
                <a:uFillTx/>
                <a:latin typeface="Arial"/>
                <a:ea typeface="+mn-ea"/>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D6E71"/>
                </a:solidFill>
                <a:effectLst/>
                <a:uLnTx/>
                <a:uFillTx/>
                <a:latin typeface="Arial"/>
                <a:ea typeface="+mn-ea"/>
                <a:cs typeface="Arial" pitchFamily="34" charset="0"/>
              </a:rPr>
              <a:t>Copyright © 2013 </a:t>
            </a:r>
            <a:r>
              <a:rPr kumimoji="0" lang="en-US" sz="800" b="0" i="0" u="none" strike="noStrike" kern="1200" cap="none" spc="0" normalizeH="0" baseline="0" noProof="0" smtClean="0">
                <a:ln>
                  <a:noFill/>
                </a:ln>
                <a:solidFill>
                  <a:srgbClr val="6D6E71"/>
                </a:solidFill>
                <a:effectLst/>
                <a:uLnTx/>
                <a:uFillTx/>
                <a:latin typeface="Arial"/>
                <a:ea typeface="+mn-ea"/>
                <a:cs typeface="Arial" pitchFamily="34" charset="0"/>
              </a:rPr>
              <a:t>Tech Mahindra. </a:t>
            </a:r>
            <a:r>
              <a:rPr kumimoji="0" lang="en-US" sz="800" b="0" i="0" u="none" strike="noStrike" kern="1200" cap="none" spc="0" normalizeH="0" baseline="0" noProof="0" dirty="0" smtClean="0">
                <a:ln>
                  <a:noFill/>
                </a:ln>
                <a:solidFill>
                  <a:srgbClr val="6D6E71"/>
                </a:solidFill>
                <a:effectLst/>
                <a:uLnTx/>
                <a:uFillTx/>
                <a:latin typeface="Arial"/>
                <a:ea typeface="+mn-ea"/>
                <a:cs typeface="Arial" pitchFamily="34" charset="0"/>
              </a:rPr>
              <a:t>All rights reserved.</a:t>
            </a:r>
            <a:endParaRPr kumimoji="0" lang="en-US" sz="800" b="0" i="0" u="none" strike="noStrike" kern="1200" cap="none" spc="0" normalizeH="0" baseline="0" noProof="0" dirty="0">
              <a:ln>
                <a:noFill/>
              </a:ln>
              <a:solidFill>
                <a:srgbClr val="6D6E71"/>
              </a:solidFill>
              <a:effectLst/>
              <a:uLnTx/>
              <a:uFillTx/>
              <a:latin typeface="Arial"/>
              <a:ea typeface="+mn-ea"/>
              <a:cs typeface="Arial" pitchFamily="34" charset="0"/>
            </a:endParaRPr>
          </a:p>
        </p:txBody>
      </p:sp>
    </p:spTree>
    <p:extLst>
      <p:ext uri="{BB962C8B-B14F-4D97-AF65-F5344CB8AC3E}">
        <p14:creationId xmlns:p14="http://schemas.microsoft.com/office/powerpoint/2010/main" val="3075874757"/>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4" name="Picture 3" descr="Mahindra Logo.png"/>
          <p:cNvPicPr>
            <a:picLocks noChangeAspect="1"/>
          </p:cNvPicPr>
          <p:nvPr userDrawn="1"/>
        </p:nvPicPr>
        <p:blipFill>
          <a:blip r:embed="rId2" cstate="email"/>
          <a:stretch>
            <a:fillRect/>
          </a:stretch>
        </p:blipFill>
        <p:spPr bwMode="gray">
          <a:xfrm>
            <a:off x="1864288" y="2717226"/>
            <a:ext cx="5603207" cy="1491023"/>
          </a:xfrm>
          <a:prstGeom prst="rect">
            <a:avLst/>
          </a:prstGeom>
        </p:spPr>
      </p:pic>
    </p:spTree>
    <p:extLst>
      <p:ext uri="{BB962C8B-B14F-4D97-AF65-F5344CB8AC3E}">
        <p14:creationId xmlns:p14="http://schemas.microsoft.com/office/powerpoint/2010/main" val="339393066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10986"/>
      </p:ext>
    </p:extLst>
  </p:cSld>
  <p:clrMapOvr>
    <a:masterClrMapping/>
  </p:clrMapOvr>
  <p:transition spd="med">
    <p:fade/>
  </p:transition>
  <p:hf hdr="0" dt="0"/>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0" y="71914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1477" indent="-23126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7605" indent="-220989">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5098" indent="-185015">
              <a:spcBef>
                <a:spcPts val="0"/>
              </a:spcBef>
              <a:spcAft>
                <a:spcPts val="0"/>
              </a:spcAft>
              <a:buSzPct val="70000"/>
              <a:defRPr sz="1467" baseline="0">
                <a:latin typeface="Arial" pitchFamily="34" charset="0"/>
                <a:cs typeface="Arial" pitchFamily="34" charset="0"/>
              </a:defRPr>
            </a:lvl8pPr>
            <a:lvl9pPr marL="1476258" indent="-181160">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7424534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106488" eaLnBrk="0" hangingPunct="0">
              <a:defRPr sz="2200">
                <a:solidFill>
                  <a:schemeClr val="tx1"/>
                </a:solidFill>
                <a:latin typeface="Arial" charset="0"/>
                <a:cs typeface="Arial" charset="0"/>
              </a:defRPr>
            </a:lvl1pPr>
            <a:lvl2pPr marL="742950" indent="-285750" defTabSz="1106488" eaLnBrk="0" hangingPunct="0">
              <a:defRPr sz="2200">
                <a:solidFill>
                  <a:schemeClr val="tx1"/>
                </a:solidFill>
                <a:latin typeface="Arial" charset="0"/>
                <a:cs typeface="Arial" charset="0"/>
              </a:defRPr>
            </a:lvl2pPr>
            <a:lvl3pPr marL="1143000" indent="-228600" defTabSz="1106488" eaLnBrk="0" hangingPunct="0">
              <a:defRPr sz="2200">
                <a:solidFill>
                  <a:schemeClr val="tx1"/>
                </a:solidFill>
                <a:latin typeface="Arial" charset="0"/>
                <a:cs typeface="Arial" charset="0"/>
              </a:defRPr>
            </a:lvl3pPr>
            <a:lvl4pPr marL="1600200" indent="-228600" defTabSz="1106488" eaLnBrk="0" hangingPunct="0">
              <a:defRPr sz="2200">
                <a:solidFill>
                  <a:schemeClr val="tx1"/>
                </a:solidFill>
                <a:latin typeface="Arial" charset="0"/>
                <a:cs typeface="Arial" charset="0"/>
              </a:defRPr>
            </a:lvl4pPr>
            <a:lvl5pPr marL="2057400" indent="-228600" defTabSz="1106488" eaLnBrk="0" hangingPunct="0">
              <a:defRPr sz="2200">
                <a:solidFill>
                  <a:schemeClr val="tx1"/>
                </a:solidFill>
                <a:latin typeface="Arial" charset="0"/>
                <a:cs typeface="Arial" charset="0"/>
              </a:defRPr>
            </a:lvl5pPr>
            <a:lvl6pPr marL="2514600" indent="-228600" defTabSz="1106488" eaLnBrk="0" fontAlgn="base" hangingPunct="0">
              <a:spcBef>
                <a:spcPct val="0"/>
              </a:spcBef>
              <a:spcAft>
                <a:spcPct val="0"/>
              </a:spcAft>
              <a:defRPr sz="2200">
                <a:solidFill>
                  <a:schemeClr val="tx1"/>
                </a:solidFill>
                <a:latin typeface="Arial" charset="0"/>
                <a:cs typeface="Arial" charset="0"/>
              </a:defRPr>
            </a:lvl6pPr>
            <a:lvl7pPr marL="2971800" indent="-228600" defTabSz="1106488" eaLnBrk="0" fontAlgn="base" hangingPunct="0">
              <a:spcBef>
                <a:spcPct val="0"/>
              </a:spcBef>
              <a:spcAft>
                <a:spcPct val="0"/>
              </a:spcAft>
              <a:defRPr sz="2200">
                <a:solidFill>
                  <a:schemeClr val="tx1"/>
                </a:solidFill>
                <a:latin typeface="Arial" charset="0"/>
                <a:cs typeface="Arial" charset="0"/>
              </a:defRPr>
            </a:lvl7pPr>
            <a:lvl8pPr marL="3429000" indent="-228600" defTabSz="1106488" eaLnBrk="0" fontAlgn="base" hangingPunct="0">
              <a:spcBef>
                <a:spcPct val="0"/>
              </a:spcBef>
              <a:spcAft>
                <a:spcPct val="0"/>
              </a:spcAft>
              <a:defRPr sz="2200">
                <a:solidFill>
                  <a:schemeClr val="tx1"/>
                </a:solidFill>
                <a:latin typeface="Arial" charset="0"/>
                <a:cs typeface="Arial" charset="0"/>
              </a:defRPr>
            </a:lvl8pPr>
            <a:lvl9pPr marL="3886200" indent="-228600" defTabSz="1106488"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7696"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4"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Tree>
    <p:extLst>
      <p:ext uri="{BB962C8B-B14F-4D97-AF65-F5344CB8AC3E}">
        <p14:creationId xmlns:p14="http://schemas.microsoft.com/office/powerpoint/2010/main" val="51552120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106488" eaLnBrk="0" hangingPunct="0">
              <a:defRPr sz="2200">
                <a:solidFill>
                  <a:schemeClr val="tx1"/>
                </a:solidFill>
                <a:latin typeface="Arial" charset="0"/>
                <a:cs typeface="Arial" charset="0"/>
              </a:defRPr>
            </a:lvl1pPr>
            <a:lvl2pPr marL="742950" indent="-285750" defTabSz="1106488" eaLnBrk="0" hangingPunct="0">
              <a:defRPr sz="2200">
                <a:solidFill>
                  <a:schemeClr val="tx1"/>
                </a:solidFill>
                <a:latin typeface="Arial" charset="0"/>
                <a:cs typeface="Arial" charset="0"/>
              </a:defRPr>
            </a:lvl2pPr>
            <a:lvl3pPr marL="1143000" indent="-228600" defTabSz="1106488" eaLnBrk="0" hangingPunct="0">
              <a:defRPr sz="2200">
                <a:solidFill>
                  <a:schemeClr val="tx1"/>
                </a:solidFill>
                <a:latin typeface="Arial" charset="0"/>
                <a:cs typeface="Arial" charset="0"/>
              </a:defRPr>
            </a:lvl3pPr>
            <a:lvl4pPr marL="1600200" indent="-228600" defTabSz="1106488" eaLnBrk="0" hangingPunct="0">
              <a:defRPr sz="2200">
                <a:solidFill>
                  <a:schemeClr val="tx1"/>
                </a:solidFill>
                <a:latin typeface="Arial" charset="0"/>
                <a:cs typeface="Arial" charset="0"/>
              </a:defRPr>
            </a:lvl4pPr>
            <a:lvl5pPr marL="2057400" indent="-228600" defTabSz="1106488" eaLnBrk="0" hangingPunct="0">
              <a:defRPr sz="2200">
                <a:solidFill>
                  <a:schemeClr val="tx1"/>
                </a:solidFill>
                <a:latin typeface="Arial" charset="0"/>
                <a:cs typeface="Arial" charset="0"/>
              </a:defRPr>
            </a:lvl5pPr>
            <a:lvl6pPr marL="2514600" indent="-228600" defTabSz="1106488" eaLnBrk="0" fontAlgn="base" hangingPunct="0">
              <a:spcBef>
                <a:spcPct val="0"/>
              </a:spcBef>
              <a:spcAft>
                <a:spcPct val="0"/>
              </a:spcAft>
              <a:defRPr sz="2200">
                <a:solidFill>
                  <a:schemeClr val="tx1"/>
                </a:solidFill>
                <a:latin typeface="Arial" charset="0"/>
                <a:cs typeface="Arial" charset="0"/>
              </a:defRPr>
            </a:lvl6pPr>
            <a:lvl7pPr marL="2971800" indent="-228600" defTabSz="1106488" eaLnBrk="0" fontAlgn="base" hangingPunct="0">
              <a:spcBef>
                <a:spcPct val="0"/>
              </a:spcBef>
              <a:spcAft>
                <a:spcPct val="0"/>
              </a:spcAft>
              <a:defRPr sz="2200">
                <a:solidFill>
                  <a:schemeClr val="tx1"/>
                </a:solidFill>
                <a:latin typeface="Arial" charset="0"/>
                <a:cs typeface="Arial" charset="0"/>
              </a:defRPr>
            </a:lvl7pPr>
            <a:lvl8pPr marL="3429000" indent="-228600" defTabSz="1106488" eaLnBrk="0" fontAlgn="base" hangingPunct="0">
              <a:spcBef>
                <a:spcPct val="0"/>
              </a:spcBef>
              <a:spcAft>
                <a:spcPct val="0"/>
              </a:spcAft>
              <a:defRPr sz="2200">
                <a:solidFill>
                  <a:schemeClr val="tx1"/>
                </a:solidFill>
                <a:latin typeface="Arial" charset="0"/>
                <a:cs typeface="Arial" charset="0"/>
              </a:defRPr>
            </a:lvl8pPr>
            <a:lvl9pPr marL="3886200" indent="-228600" defTabSz="1106488"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7696"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5" name="Picture 8"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240" indent="0" algn="ctr">
              <a:buNone/>
              <a:defRPr>
                <a:solidFill>
                  <a:schemeClr val="tx1">
                    <a:tint val="75000"/>
                  </a:schemeClr>
                </a:solidFill>
              </a:defRPr>
            </a:lvl2pPr>
            <a:lvl3pPr marL="738484" indent="0" algn="ctr">
              <a:buNone/>
              <a:defRPr>
                <a:solidFill>
                  <a:schemeClr val="tx1">
                    <a:tint val="75000"/>
                  </a:schemeClr>
                </a:solidFill>
              </a:defRPr>
            </a:lvl3pPr>
            <a:lvl4pPr marL="1107730" indent="0" algn="ctr">
              <a:buNone/>
              <a:defRPr>
                <a:solidFill>
                  <a:schemeClr val="tx1">
                    <a:tint val="75000"/>
                  </a:schemeClr>
                </a:solidFill>
              </a:defRPr>
            </a:lvl4pPr>
            <a:lvl5pPr marL="1476969" indent="0" algn="ctr">
              <a:buNone/>
              <a:defRPr>
                <a:solidFill>
                  <a:schemeClr val="tx1">
                    <a:tint val="75000"/>
                  </a:schemeClr>
                </a:solidFill>
              </a:defRPr>
            </a:lvl5pPr>
            <a:lvl6pPr marL="1846210" indent="0" algn="ctr">
              <a:buNone/>
              <a:defRPr>
                <a:solidFill>
                  <a:schemeClr val="tx1">
                    <a:tint val="75000"/>
                  </a:schemeClr>
                </a:solidFill>
              </a:defRPr>
            </a:lvl6pPr>
            <a:lvl7pPr marL="2215453" indent="0" algn="ctr">
              <a:buNone/>
              <a:defRPr>
                <a:solidFill>
                  <a:schemeClr val="tx1">
                    <a:tint val="75000"/>
                  </a:schemeClr>
                </a:solidFill>
              </a:defRPr>
            </a:lvl7pPr>
            <a:lvl8pPr marL="2584695" indent="0" algn="ctr">
              <a:buNone/>
              <a:defRPr>
                <a:solidFill>
                  <a:schemeClr val="tx1">
                    <a:tint val="75000"/>
                  </a:schemeClr>
                </a:solidFill>
              </a:defRPr>
            </a:lvl8pPr>
            <a:lvl9pPr marL="2953938"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11812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3" y="71916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010" indent="-230777">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4659" indent="-220520">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347" indent="-184623">
              <a:spcBef>
                <a:spcPts val="0"/>
              </a:spcBef>
              <a:spcAft>
                <a:spcPts val="0"/>
              </a:spcAft>
              <a:buSzPct val="70000"/>
              <a:defRPr sz="1467" baseline="0">
                <a:latin typeface="Arial" pitchFamily="34" charset="0"/>
                <a:cs typeface="Arial" pitchFamily="34" charset="0"/>
              </a:defRPr>
            </a:lvl8pPr>
            <a:lvl9pPr marL="1473123" indent="-18078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2386674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43" y="71916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010" indent="-230777">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4659" indent="-220520">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347" indent="-184623">
              <a:spcBef>
                <a:spcPts val="0"/>
              </a:spcBef>
              <a:spcAft>
                <a:spcPts val="0"/>
              </a:spcAft>
              <a:buSzPct val="70000"/>
              <a:defRPr sz="1467" baseline="0">
                <a:latin typeface="Arial" pitchFamily="34" charset="0"/>
                <a:cs typeface="Arial" pitchFamily="34" charset="0"/>
              </a:defRPr>
            </a:lvl8pPr>
            <a:lvl9pPr marL="1473123" indent="-18078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5429263"/>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8"/>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010" indent="-230777">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4659" indent="-220520">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347" indent="-184623">
              <a:spcBef>
                <a:spcPts val="0"/>
              </a:spcBef>
              <a:spcAft>
                <a:spcPts val="0"/>
              </a:spcAft>
              <a:buSzPct val="70000"/>
              <a:defRPr sz="1467" baseline="0">
                <a:latin typeface="Arial" pitchFamily="34" charset="0"/>
                <a:cs typeface="Arial" pitchFamily="34" charset="0"/>
              </a:defRPr>
            </a:lvl8pPr>
            <a:lvl9pPr marL="1473123" indent="-18078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0245511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01678696"/>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5"/>
            <a:ext cx="5524500" cy="225767"/>
          </a:xfrm>
          <a:noFill/>
          <a:ln w="9525">
            <a:noFill/>
            <a:miter lim="800000"/>
            <a:headEnd/>
            <a:tailEnd/>
          </a:ln>
        </p:spPr>
        <p:txBody>
          <a:bodyPr anchor="b"/>
          <a:lstStyle>
            <a:lvl1pPr marL="0" indent="0" algn="l" defTabSz="738484"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240" indent="0" algn="ctr">
              <a:buNone/>
              <a:defRPr>
                <a:solidFill>
                  <a:schemeClr val="tx1">
                    <a:tint val="75000"/>
                  </a:schemeClr>
                </a:solidFill>
              </a:defRPr>
            </a:lvl2pPr>
            <a:lvl3pPr marL="738484" indent="0" algn="ctr">
              <a:buNone/>
              <a:defRPr>
                <a:solidFill>
                  <a:schemeClr val="tx1">
                    <a:tint val="75000"/>
                  </a:schemeClr>
                </a:solidFill>
              </a:defRPr>
            </a:lvl3pPr>
            <a:lvl4pPr marL="1107730" indent="0" algn="ctr">
              <a:buNone/>
              <a:defRPr>
                <a:solidFill>
                  <a:schemeClr val="tx1">
                    <a:tint val="75000"/>
                  </a:schemeClr>
                </a:solidFill>
              </a:defRPr>
            </a:lvl4pPr>
            <a:lvl5pPr marL="1476969" indent="0" algn="ctr">
              <a:buNone/>
              <a:defRPr>
                <a:solidFill>
                  <a:schemeClr val="tx1">
                    <a:tint val="75000"/>
                  </a:schemeClr>
                </a:solidFill>
              </a:defRPr>
            </a:lvl5pPr>
            <a:lvl6pPr marL="1846210" indent="0" algn="ctr">
              <a:buNone/>
              <a:defRPr>
                <a:solidFill>
                  <a:schemeClr val="tx1">
                    <a:tint val="75000"/>
                  </a:schemeClr>
                </a:solidFill>
              </a:defRPr>
            </a:lvl6pPr>
            <a:lvl7pPr marL="2215453" indent="0" algn="ctr">
              <a:buNone/>
              <a:defRPr>
                <a:solidFill>
                  <a:schemeClr val="tx1">
                    <a:tint val="75000"/>
                  </a:schemeClr>
                </a:solidFill>
              </a:defRPr>
            </a:lvl7pPr>
            <a:lvl8pPr marL="2584695" indent="0" algn="ctr">
              <a:buNone/>
              <a:defRPr>
                <a:solidFill>
                  <a:schemeClr val="tx1">
                    <a:tint val="75000"/>
                  </a:schemeClr>
                </a:solidFill>
              </a:defRPr>
            </a:lvl8pPr>
            <a:lvl9pPr marL="2953938"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8484"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96450178"/>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70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8484"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240" indent="0" algn="ctr">
              <a:buNone/>
              <a:defRPr>
                <a:solidFill>
                  <a:schemeClr val="tx1">
                    <a:tint val="75000"/>
                  </a:schemeClr>
                </a:solidFill>
              </a:defRPr>
            </a:lvl2pPr>
            <a:lvl3pPr marL="738484" indent="0" algn="ctr">
              <a:buNone/>
              <a:defRPr>
                <a:solidFill>
                  <a:schemeClr val="tx1">
                    <a:tint val="75000"/>
                  </a:schemeClr>
                </a:solidFill>
              </a:defRPr>
            </a:lvl3pPr>
            <a:lvl4pPr marL="1107730" indent="0" algn="ctr">
              <a:buNone/>
              <a:defRPr>
                <a:solidFill>
                  <a:schemeClr val="tx1">
                    <a:tint val="75000"/>
                  </a:schemeClr>
                </a:solidFill>
              </a:defRPr>
            </a:lvl4pPr>
            <a:lvl5pPr marL="1476969" indent="0" algn="ctr">
              <a:buNone/>
              <a:defRPr>
                <a:solidFill>
                  <a:schemeClr val="tx1">
                    <a:tint val="75000"/>
                  </a:schemeClr>
                </a:solidFill>
              </a:defRPr>
            </a:lvl5pPr>
            <a:lvl6pPr marL="1846210" indent="0" algn="ctr">
              <a:buNone/>
              <a:defRPr>
                <a:solidFill>
                  <a:schemeClr val="tx1">
                    <a:tint val="75000"/>
                  </a:schemeClr>
                </a:solidFill>
              </a:defRPr>
            </a:lvl6pPr>
            <a:lvl7pPr marL="2215453" indent="0" algn="ctr">
              <a:buNone/>
              <a:defRPr>
                <a:solidFill>
                  <a:schemeClr val="tx1">
                    <a:tint val="75000"/>
                  </a:schemeClr>
                </a:solidFill>
              </a:defRPr>
            </a:lvl7pPr>
            <a:lvl8pPr marL="2584695" indent="0" algn="ctr">
              <a:buNone/>
              <a:defRPr>
                <a:solidFill>
                  <a:schemeClr val="tx1">
                    <a:tint val="75000"/>
                  </a:schemeClr>
                </a:solidFill>
              </a:defRPr>
            </a:lvl8pPr>
            <a:lvl9pPr marL="2953938"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702"/>
            <a:ext cx="3781424" cy="1005532"/>
          </a:xfrm>
          <a:noFill/>
          <a:ln w="9525">
            <a:noFill/>
            <a:miter lim="800000"/>
            <a:headEnd/>
            <a:tailEnd/>
          </a:ln>
        </p:spPr>
        <p:txBody>
          <a:bodyPr/>
          <a:lstStyle>
            <a:lvl1pPr algn="l" defTabSz="738484"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07875763"/>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7"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7"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25053942"/>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7"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7"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8"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7" y="4703339"/>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8" y="4703339"/>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107" indent="-18846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7"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8"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88962384"/>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702"/>
            <a:ext cx="2043113" cy="1231491"/>
          </a:xfrm>
          <a:ln>
            <a:noFill/>
          </a:ln>
        </p:spPr>
        <p:txBody>
          <a:bodyPr/>
          <a:lstStyle>
            <a:lvl1pPr marL="0" marR="0" indent="0" algn="l" defTabSz="738484"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702"/>
            <a:ext cx="2043113" cy="1231491"/>
          </a:xfrm>
          <a:ln>
            <a:noFill/>
          </a:ln>
        </p:spPr>
        <p:txBody>
          <a:bodyPr/>
          <a:lstStyle>
            <a:lvl1pPr marL="0" marR="0" indent="0" algn="l" defTabSz="738484"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45"/>
            <a:ext cx="2043113" cy="1231491"/>
          </a:xfrm>
          <a:ln>
            <a:noFill/>
          </a:ln>
        </p:spPr>
        <p:txBody>
          <a:bodyPr/>
          <a:lstStyle>
            <a:lvl1pPr marL="0" marR="0" indent="0" algn="l" defTabSz="738484"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45"/>
            <a:ext cx="2043113" cy="1231491"/>
          </a:xfrm>
          <a:ln>
            <a:noFill/>
          </a:ln>
        </p:spPr>
        <p:txBody>
          <a:bodyPr/>
          <a:lstStyle>
            <a:lvl1pPr marL="0" marR="0" indent="0" algn="l" defTabSz="738484"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107" indent="-188467">
              <a:spcBef>
                <a:spcPts val="0"/>
              </a:spcBef>
              <a:spcAft>
                <a:spcPts val="0"/>
              </a:spcAft>
              <a:buSzPct val="70000"/>
              <a:defRPr sz="1467">
                <a:latin typeface="+mj-lt"/>
              </a:defRPr>
            </a:lvl6pPr>
            <a:lvl7pPr marL="1107730" indent="-184623">
              <a:spcBef>
                <a:spcPts val="0"/>
              </a:spcBef>
              <a:spcAft>
                <a:spcPts val="0"/>
              </a:spcAft>
              <a:buSzPct val="70000"/>
              <a:buFont typeface="Arial" pitchFamily="34" charset="0"/>
              <a:buChar char="–"/>
              <a:defRPr sz="1467" baseline="0">
                <a:latin typeface="+mj-lt"/>
              </a:defRPr>
            </a:lvl7pPr>
            <a:lvl8pPr marL="1292347" indent="-184623">
              <a:spcBef>
                <a:spcPts val="0"/>
              </a:spcBef>
              <a:spcAft>
                <a:spcPts val="0"/>
              </a:spcAft>
              <a:buSzPct val="70000"/>
              <a:defRPr sz="1467" baseline="0">
                <a:latin typeface="+mj-lt"/>
              </a:defRPr>
            </a:lvl8pPr>
            <a:lvl9pPr marL="1473123" indent="-18078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991161070"/>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9"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772299805"/>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9"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39" y="727098"/>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9984363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106488" eaLnBrk="0" hangingPunct="0">
              <a:defRPr sz="2200">
                <a:solidFill>
                  <a:schemeClr val="tx1"/>
                </a:solidFill>
                <a:latin typeface="Arial" charset="0"/>
                <a:cs typeface="Arial" charset="0"/>
              </a:defRPr>
            </a:lvl1pPr>
            <a:lvl2pPr marL="742950" indent="-285750" defTabSz="1106488" eaLnBrk="0" hangingPunct="0">
              <a:defRPr sz="2200">
                <a:solidFill>
                  <a:schemeClr val="tx1"/>
                </a:solidFill>
                <a:latin typeface="Arial" charset="0"/>
                <a:cs typeface="Arial" charset="0"/>
              </a:defRPr>
            </a:lvl2pPr>
            <a:lvl3pPr marL="1143000" indent="-228600" defTabSz="1106488" eaLnBrk="0" hangingPunct="0">
              <a:defRPr sz="2200">
                <a:solidFill>
                  <a:schemeClr val="tx1"/>
                </a:solidFill>
                <a:latin typeface="Arial" charset="0"/>
                <a:cs typeface="Arial" charset="0"/>
              </a:defRPr>
            </a:lvl3pPr>
            <a:lvl4pPr marL="1600200" indent="-228600" defTabSz="1106488" eaLnBrk="0" hangingPunct="0">
              <a:defRPr sz="2200">
                <a:solidFill>
                  <a:schemeClr val="tx1"/>
                </a:solidFill>
                <a:latin typeface="Arial" charset="0"/>
                <a:cs typeface="Arial" charset="0"/>
              </a:defRPr>
            </a:lvl4pPr>
            <a:lvl5pPr marL="2057400" indent="-228600" defTabSz="1106488" eaLnBrk="0" hangingPunct="0">
              <a:defRPr sz="2200">
                <a:solidFill>
                  <a:schemeClr val="tx1"/>
                </a:solidFill>
                <a:latin typeface="Arial" charset="0"/>
                <a:cs typeface="Arial" charset="0"/>
              </a:defRPr>
            </a:lvl5pPr>
            <a:lvl6pPr marL="2514600" indent="-228600" defTabSz="1106488" eaLnBrk="0" fontAlgn="base" hangingPunct="0">
              <a:spcBef>
                <a:spcPct val="0"/>
              </a:spcBef>
              <a:spcAft>
                <a:spcPct val="0"/>
              </a:spcAft>
              <a:defRPr sz="2200">
                <a:solidFill>
                  <a:schemeClr val="tx1"/>
                </a:solidFill>
                <a:latin typeface="Arial" charset="0"/>
                <a:cs typeface="Arial" charset="0"/>
              </a:defRPr>
            </a:lvl6pPr>
            <a:lvl7pPr marL="2971800" indent="-228600" defTabSz="1106488" eaLnBrk="0" fontAlgn="base" hangingPunct="0">
              <a:spcBef>
                <a:spcPct val="0"/>
              </a:spcBef>
              <a:spcAft>
                <a:spcPct val="0"/>
              </a:spcAft>
              <a:defRPr sz="2200">
                <a:solidFill>
                  <a:schemeClr val="tx1"/>
                </a:solidFill>
                <a:latin typeface="Arial" charset="0"/>
                <a:cs typeface="Arial" charset="0"/>
              </a:defRPr>
            </a:lvl7pPr>
            <a:lvl8pPr marL="3429000" indent="-228600" defTabSz="1106488" eaLnBrk="0" fontAlgn="base" hangingPunct="0">
              <a:spcBef>
                <a:spcPct val="0"/>
              </a:spcBef>
              <a:spcAft>
                <a:spcPct val="0"/>
              </a:spcAft>
              <a:defRPr sz="2200">
                <a:solidFill>
                  <a:schemeClr val="tx1"/>
                </a:solidFill>
                <a:latin typeface="Arial" charset="0"/>
                <a:cs typeface="Arial" charset="0"/>
              </a:defRPr>
            </a:lvl8pPr>
            <a:lvl9pPr marL="3886200" indent="-228600" defTabSz="1106488"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7696"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7696"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106488" eaLnBrk="0" hangingPunct="0">
              <a:defRPr sz="2200">
                <a:solidFill>
                  <a:schemeClr val="tx1"/>
                </a:solidFill>
                <a:latin typeface="Arial" charset="0"/>
                <a:cs typeface="Arial" charset="0"/>
              </a:defRPr>
            </a:lvl1pPr>
            <a:lvl2pPr marL="742950" indent="-285750" defTabSz="1106488" eaLnBrk="0" hangingPunct="0">
              <a:defRPr sz="2200">
                <a:solidFill>
                  <a:schemeClr val="tx1"/>
                </a:solidFill>
                <a:latin typeface="Arial" charset="0"/>
                <a:cs typeface="Arial" charset="0"/>
              </a:defRPr>
            </a:lvl2pPr>
            <a:lvl3pPr marL="1143000" indent="-228600" defTabSz="1106488" eaLnBrk="0" hangingPunct="0">
              <a:defRPr sz="2200">
                <a:solidFill>
                  <a:schemeClr val="tx1"/>
                </a:solidFill>
                <a:latin typeface="Arial" charset="0"/>
                <a:cs typeface="Arial" charset="0"/>
              </a:defRPr>
            </a:lvl3pPr>
            <a:lvl4pPr marL="1600200" indent="-228600" defTabSz="1106488" eaLnBrk="0" hangingPunct="0">
              <a:defRPr sz="2200">
                <a:solidFill>
                  <a:schemeClr val="tx1"/>
                </a:solidFill>
                <a:latin typeface="Arial" charset="0"/>
                <a:cs typeface="Arial" charset="0"/>
              </a:defRPr>
            </a:lvl4pPr>
            <a:lvl5pPr marL="2057400" indent="-228600" defTabSz="1106488" eaLnBrk="0" hangingPunct="0">
              <a:defRPr sz="2200">
                <a:solidFill>
                  <a:schemeClr val="tx1"/>
                </a:solidFill>
                <a:latin typeface="Arial" charset="0"/>
                <a:cs typeface="Arial" charset="0"/>
              </a:defRPr>
            </a:lvl5pPr>
            <a:lvl6pPr marL="2514600" indent="-228600" defTabSz="1106488" eaLnBrk="0" fontAlgn="base" hangingPunct="0">
              <a:spcBef>
                <a:spcPct val="0"/>
              </a:spcBef>
              <a:spcAft>
                <a:spcPct val="0"/>
              </a:spcAft>
              <a:defRPr sz="2200">
                <a:solidFill>
                  <a:schemeClr val="tx1"/>
                </a:solidFill>
                <a:latin typeface="Arial" charset="0"/>
                <a:cs typeface="Arial" charset="0"/>
              </a:defRPr>
            </a:lvl6pPr>
            <a:lvl7pPr marL="2971800" indent="-228600" defTabSz="1106488" eaLnBrk="0" fontAlgn="base" hangingPunct="0">
              <a:spcBef>
                <a:spcPct val="0"/>
              </a:spcBef>
              <a:spcAft>
                <a:spcPct val="0"/>
              </a:spcAft>
              <a:defRPr sz="2200">
                <a:solidFill>
                  <a:schemeClr val="tx1"/>
                </a:solidFill>
                <a:latin typeface="Arial" charset="0"/>
                <a:cs typeface="Arial" charset="0"/>
              </a:defRPr>
            </a:lvl7pPr>
            <a:lvl8pPr marL="3429000" indent="-228600" defTabSz="1106488" eaLnBrk="0" fontAlgn="base" hangingPunct="0">
              <a:spcBef>
                <a:spcPct val="0"/>
              </a:spcBef>
              <a:spcAft>
                <a:spcPct val="0"/>
              </a:spcAft>
              <a:defRPr sz="2200">
                <a:solidFill>
                  <a:schemeClr val="tx1"/>
                </a:solidFill>
                <a:latin typeface="Arial" charset="0"/>
                <a:cs typeface="Arial" charset="0"/>
              </a:defRPr>
            </a:lvl8pPr>
            <a:lvl9pPr marL="3886200" indent="-228600" defTabSz="1106488"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7696"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8484"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41189555"/>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849" tIns="36923" rIns="73849" bIns="36923" anchor="ctr"/>
          <a:lstStyle/>
          <a:p>
            <a:pPr marL="0" marR="0" lvl="0" indent="0" algn="ctr" defTabSz="738484"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864055" y="2717676"/>
            <a:ext cx="5603822" cy="1491140"/>
          </a:xfrm>
          <a:prstGeom prst="rect">
            <a:avLst/>
          </a:prstGeom>
          <a:noFill/>
          <a:ln w="9525">
            <a:noFill/>
            <a:miter lim="800000"/>
            <a:headEnd/>
            <a:tailEnd/>
          </a:ln>
        </p:spPr>
      </p:pic>
    </p:spTree>
    <p:extLst>
      <p:ext uri="{BB962C8B-B14F-4D97-AF65-F5344CB8AC3E}">
        <p14:creationId xmlns:p14="http://schemas.microsoft.com/office/powerpoint/2010/main" val="32230702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extBox 20"/>
          <p:cNvSpPr txBox="1">
            <a:spLocks noChangeArrowheads="1"/>
          </p:cNvSpPr>
          <p:nvPr userDrawn="1"/>
        </p:nvSpPr>
        <p:spPr bwMode="gray">
          <a:xfrm>
            <a:off x="297642" y="6735056"/>
            <a:ext cx="1615827" cy="8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1225" eaLnBrk="0" hangingPunct="0">
              <a:defRPr sz="2200">
                <a:solidFill>
                  <a:schemeClr val="tx1"/>
                </a:solidFill>
                <a:latin typeface="Arial" charset="0"/>
                <a:cs typeface="Arial" charset="0"/>
              </a:defRPr>
            </a:lvl1pPr>
            <a:lvl2pPr marL="742950" indent="-285750" defTabSz="911225" eaLnBrk="0" hangingPunct="0">
              <a:defRPr sz="2200">
                <a:solidFill>
                  <a:schemeClr val="tx1"/>
                </a:solidFill>
                <a:latin typeface="Arial" charset="0"/>
                <a:cs typeface="Arial" charset="0"/>
              </a:defRPr>
            </a:lvl2pPr>
            <a:lvl3pPr marL="1143000" indent="-228600" defTabSz="911225" eaLnBrk="0" hangingPunct="0">
              <a:defRPr sz="2200">
                <a:solidFill>
                  <a:schemeClr val="tx1"/>
                </a:solidFill>
                <a:latin typeface="Arial" charset="0"/>
                <a:cs typeface="Arial" charset="0"/>
              </a:defRPr>
            </a:lvl3pPr>
            <a:lvl4pPr marL="1600200" indent="-228600" defTabSz="911225" eaLnBrk="0" hangingPunct="0">
              <a:defRPr sz="2200">
                <a:solidFill>
                  <a:schemeClr val="tx1"/>
                </a:solidFill>
                <a:latin typeface="Arial" charset="0"/>
                <a:cs typeface="Arial" charset="0"/>
              </a:defRPr>
            </a:lvl4pPr>
            <a:lvl5pPr marL="2057400" indent="-228600" defTabSz="911225" eaLnBrk="0" hangingPunct="0">
              <a:defRPr sz="2200">
                <a:solidFill>
                  <a:schemeClr val="tx1"/>
                </a:solidFill>
                <a:latin typeface="Arial" charset="0"/>
                <a:cs typeface="Arial" charset="0"/>
              </a:defRPr>
            </a:lvl5pPr>
            <a:lvl6pPr marL="2514600" indent="-228600" defTabSz="911225" eaLnBrk="0" fontAlgn="base" hangingPunct="0">
              <a:spcBef>
                <a:spcPct val="0"/>
              </a:spcBef>
              <a:spcAft>
                <a:spcPct val="0"/>
              </a:spcAft>
              <a:defRPr sz="2200">
                <a:solidFill>
                  <a:schemeClr val="tx1"/>
                </a:solidFill>
                <a:latin typeface="Arial" charset="0"/>
                <a:cs typeface="Arial" charset="0"/>
              </a:defRPr>
            </a:lvl6pPr>
            <a:lvl7pPr marL="2971800" indent="-228600" defTabSz="911225" eaLnBrk="0" fontAlgn="base" hangingPunct="0">
              <a:spcBef>
                <a:spcPct val="0"/>
              </a:spcBef>
              <a:spcAft>
                <a:spcPct val="0"/>
              </a:spcAft>
              <a:defRPr sz="2200">
                <a:solidFill>
                  <a:schemeClr val="tx1"/>
                </a:solidFill>
                <a:latin typeface="Arial" charset="0"/>
                <a:cs typeface="Arial" charset="0"/>
              </a:defRPr>
            </a:lvl7pPr>
            <a:lvl8pPr marL="3429000" indent="-228600" defTabSz="911225" eaLnBrk="0" fontAlgn="base" hangingPunct="0">
              <a:spcBef>
                <a:spcPct val="0"/>
              </a:spcBef>
              <a:spcAft>
                <a:spcPct val="0"/>
              </a:spcAft>
              <a:defRPr sz="2200">
                <a:solidFill>
                  <a:schemeClr val="tx1"/>
                </a:solidFill>
                <a:latin typeface="Arial" charset="0"/>
                <a:cs typeface="Arial" charset="0"/>
              </a:defRPr>
            </a:lvl8pPr>
            <a:lvl9pPr marL="3886200" indent="-228600" defTabSz="91122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607514"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dirty="0" smtClean="0">
                <a:ln>
                  <a:noFill/>
                </a:ln>
                <a:solidFill>
                  <a:srgbClr val="6D6E71"/>
                </a:solidFill>
                <a:effectLst/>
                <a:uLnTx/>
                <a:uFillTx/>
                <a:latin typeface="Arial" charset="0"/>
                <a:ea typeface="+mn-ea"/>
                <a:cs typeface="Arial" charset="0"/>
              </a:rPr>
              <a:t>Copyright © 2013 Tech Mahindra. All rights reserved.</a:t>
            </a:r>
          </a:p>
        </p:txBody>
      </p:sp>
      <p:pic>
        <p:nvPicPr>
          <p:cNvPr id="3" name="Picture 3" descr="D:\Work\Clients\TechMahindra\POC\lower right ridge.png"/>
          <p:cNvPicPr>
            <a:picLocks noChangeAspect="1" noChangeArrowheads="1"/>
          </p:cNvPicPr>
          <p:nvPr userDrawn="1"/>
        </p:nvPicPr>
        <p:blipFill>
          <a:blip r:embed="rId2"/>
          <a:srcRect/>
          <a:stretch>
            <a:fillRect/>
          </a:stretch>
        </p:blipFill>
        <p:spPr bwMode="auto">
          <a:xfrm>
            <a:off x="6704520" y="6025266"/>
            <a:ext cx="2640251" cy="838960"/>
          </a:xfrm>
          <a:prstGeom prst="rect">
            <a:avLst/>
          </a:prstGeom>
          <a:noFill/>
          <a:ln w="9525">
            <a:noFill/>
            <a:miter lim="800000"/>
            <a:headEnd/>
            <a:tailEnd/>
          </a:ln>
        </p:spPr>
      </p:pic>
    </p:spTree>
    <p:extLst>
      <p:ext uri="{BB962C8B-B14F-4D97-AF65-F5344CB8AC3E}">
        <p14:creationId xmlns:p14="http://schemas.microsoft.com/office/powerpoint/2010/main" val="2362362284"/>
      </p:ext>
    </p:extLst>
  </p:cSld>
  <p:clrMapOvr>
    <a:masterClrMapping/>
  </p:clrMapOvr>
  <p:transition spd="med">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15254" y="209686"/>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82725438"/>
      </p:ext>
    </p:extLst>
  </p:cSld>
  <p:clrMapOvr>
    <a:masterClrMapping/>
  </p:clrMapOvr>
  <p:transition spd="med">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4"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Tree>
    <p:extLst>
      <p:ext uri="{BB962C8B-B14F-4D97-AF65-F5344CB8AC3E}">
        <p14:creationId xmlns:p14="http://schemas.microsoft.com/office/powerpoint/2010/main" val="192499464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5" name="Picture 8"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318" indent="0" algn="ctr">
              <a:buNone/>
              <a:defRPr>
                <a:solidFill>
                  <a:schemeClr val="tx1">
                    <a:tint val="75000"/>
                  </a:schemeClr>
                </a:solidFill>
              </a:defRPr>
            </a:lvl2pPr>
            <a:lvl3pPr marL="738640" indent="0" algn="ctr">
              <a:buNone/>
              <a:defRPr>
                <a:solidFill>
                  <a:schemeClr val="tx1">
                    <a:tint val="75000"/>
                  </a:schemeClr>
                </a:solidFill>
              </a:defRPr>
            </a:lvl3pPr>
            <a:lvl4pPr marL="1107965" indent="0" algn="ctr">
              <a:buNone/>
              <a:defRPr>
                <a:solidFill>
                  <a:schemeClr val="tx1">
                    <a:tint val="75000"/>
                  </a:schemeClr>
                </a:solidFill>
              </a:defRPr>
            </a:lvl4pPr>
            <a:lvl5pPr marL="1477283" indent="0" algn="ctr">
              <a:buNone/>
              <a:defRPr>
                <a:solidFill>
                  <a:schemeClr val="tx1">
                    <a:tint val="75000"/>
                  </a:schemeClr>
                </a:solidFill>
              </a:defRPr>
            </a:lvl5pPr>
            <a:lvl6pPr marL="1846602" indent="0" algn="ctr">
              <a:buNone/>
              <a:defRPr>
                <a:solidFill>
                  <a:schemeClr val="tx1">
                    <a:tint val="75000"/>
                  </a:schemeClr>
                </a:solidFill>
              </a:defRPr>
            </a:lvl6pPr>
            <a:lvl7pPr marL="2215924" indent="0" algn="ctr">
              <a:buNone/>
              <a:defRPr>
                <a:solidFill>
                  <a:schemeClr val="tx1">
                    <a:tint val="75000"/>
                  </a:schemeClr>
                </a:solidFill>
              </a:defRPr>
            </a:lvl7pPr>
            <a:lvl8pPr marL="2585244" indent="0" algn="ctr">
              <a:buNone/>
              <a:defRPr>
                <a:solidFill>
                  <a:schemeClr val="tx1">
                    <a:tint val="75000"/>
                  </a:schemeClr>
                </a:solidFill>
              </a:defRPr>
            </a:lvl8pPr>
            <a:lvl9pPr marL="2954566"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75281319"/>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9"/>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257" indent="-230826">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4953" indent="-220566">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621" indent="-184663">
              <a:spcBef>
                <a:spcPts val="0"/>
              </a:spcBef>
              <a:spcAft>
                <a:spcPts val="0"/>
              </a:spcAft>
              <a:buSzPct val="70000"/>
              <a:defRPr sz="1467" baseline="0">
                <a:latin typeface="Arial" pitchFamily="34" charset="0"/>
                <a:cs typeface="Arial" pitchFamily="34" charset="0"/>
              </a:defRPr>
            </a:lvl8pPr>
            <a:lvl9pPr marL="1473436" indent="-180819">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20878379"/>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9"/>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257" indent="-230826">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4953" indent="-220566">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621" indent="-184663">
              <a:spcBef>
                <a:spcPts val="0"/>
              </a:spcBef>
              <a:spcAft>
                <a:spcPts val="0"/>
              </a:spcAft>
              <a:buSzPct val="70000"/>
              <a:defRPr sz="1467" baseline="0">
                <a:latin typeface="Arial" pitchFamily="34" charset="0"/>
                <a:cs typeface="Arial" pitchFamily="34" charset="0"/>
              </a:defRPr>
            </a:lvl8pPr>
            <a:lvl9pPr marL="1473436" indent="-180819">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25113438"/>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6"/>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257" indent="-230826">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4953" indent="-220566">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621" indent="-184663">
              <a:spcBef>
                <a:spcPts val="0"/>
              </a:spcBef>
              <a:spcAft>
                <a:spcPts val="0"/>
              </a:spcAft>
              <a:buSzPct val="70000"/>
              <a:defRPr sz="1467" baseline="0">
                <a:latin typeface="Arial" pitchFamily="34" charset="0"/>
                <a:cs typeface="Arial" pitchFamily="34" charset="0"/>
              </a:defRPr>
            </a:lvl8pPr>
            <a:lvl9pPr marL="1473436" indent="-180819">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7064451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38754976"/>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5"/>
            <a:ext cx="5524500" cy="225767"/>
          </a:xfrm>
          <a:noFill/>
          <a:ln w="9525">
            <a:noFill/>
            <a:miter lim="800000"/>
            <a:headEnd/>
            <a:tailEnd/>
          </a:ln>
        </p:spPr>
        <p:txBody>
          <a:bodyPr anchor="b"/>
          <a:lstStyle>
            <a:lvl1pPr marL="0" indent="0" algn="l" defTabSz="738640"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18" indent="0" algn="ctr">
              <a:buNone/>
              <a:defRPr>
                <a:solidFill>
                  <a:schemeClr val="tx1">
                    <a:tint val="75000"/>
                  </a:schemeClr>
                </a:solidFill>
              </a:defRPr>
            </a:lvl2pPr>
            <a:lvl3pPr marL="738640" indent="0" algn="ctr">
              <a:buNone/>
              <a:defRPr>
                <a:solidFill>
                  <a:schemeClr val="tx1">
                    <a:tint val="75000"/>
                  </a:schemeClr>
                </a:solidFill>
              </a:defRPr>
            </a:lvl3pPr>
            <a:lvl4pPr marL="1107965" indent="0" algn="ctr">
              <a:buNone/>
              <a:defRPr>
                <a:solidFill>
                  <a:schemeClr val="tx1">
                    <a:tint val="75000"/>
                  </a:schemeClr>
                </a:solidFill>
              </a:defRPr>
            </a:lvl4pPr>
            <a:lvl5pPr marL="1477283" indent="0" algn="ctr">
              <a:buNone/>
              <a:defRPr>
                <a:solidFill>
                  <a:schemeClr val="tx1">
                    <a:tint val="75000"/>
                  </a:schemeClr>
                </a:solidFill>
              </a:defRPr>
            </a:lvl5pPr>
            <a:lvl6pPr marL="1846602" indent="0" algn="ctr">
              <a:buNone/>
              <a:defRPr>
                <a:solidFill>
                  <a:schemeClr val="tx1">
                    <a:tint val="75000"/>
                  </a:schemeClr>
                </a:solidFill>
              </a:defRPr>
            </a:lvl6pPr>
            <a:lvl7pPr marL="2215924" indent="0" algn="ctr">
              <a:buNone/>
              <a:defRPr>
                <a:solidFill>
                  <a:schemeClr val="tx1">
                    <a:tint val="75000"/>
                  </a:schemeClr>
                </a:solidFill>
              </a:defRPr>
            </a:lvl7pPr>
            <a:lvl8pPr marL="2585244" indent="0" algn="ctr">
              <a:buNone/>
              <a:defRPr>
                <a:solidFill>
                  <a:schemeClr val="tx1">
                    <a:tint val="75000"/>
                  </a:schemeClr>
                </a:solidFill>
              </a:defRPr>
            </a:lvl8pPr>
            <a:lvl9pPr marL="2954566"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8640"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8054079"/>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6"/>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8640"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18" indent="0" algn="ctr">
              <a:buNone/>
              <a:defRPr>
                <a:solidFill>
                  <a:schemeClr val="tx1">
                    <a:tint val="75000"/>
                  </a:schemeClr>
                </a:solidFill>
              </a:defRPr>
            </a:lvl2pPr>
            <a:lvl3pPr marL="738640" indent="0" algn="ctr">
              <a:buNone/>
              <a:defRPr>
                <a:solidFill>
                  <a:schemeClr val="tx1">
                    <a:tint val="75000"/>
                  </a:schemeClr>
                </a:solidFill>
              </a:defRPr>
            </a:lvl3pPr>
            <a:lvl4pPr marL="1107965" indent="0" algn="ctr">
              <a:buNone/>
              <a:defRPr>
                <a:solidFill>
                  <a:schemeClr val="tx1">
                    <a:tint val="75000"/>
                  </a:schemeClr>
                </a:solidFill>
              </a:defRPr>
            </a:lvl4pPr>
            <a:lvl5pPr marL="1477283" indent="0" algn="ctr">
              <a:buNone/>
              <a:defRPr>
                <a:solidFill>
                  <a:schemeClr val="tx1">
                    <a:tint val="75000"/>
                  </a:schemeClr>
                </a:solidFill>
              </a:defRPr>
            </a:lvl5pPr>
            <a:lvl6pPr marL="1846602" indent="0" algn="ctr">
              <a:buNone/>
              <a:defRPr>
                <a:solidFill>
                  <a:schemeClr val="tx1">
                    <a:tint val="75000"/>
                  </a:schemeClr>
                </a:solidFill>
              </a:defRPr>
            </a:lvl6pPr>
            <a:lvl7pPr marL="2215924" indent="0" algn="ctr">
              <a:buNone/>
              <a:defRPr>
                <a:solidFill>
                  <a:schemeClr val="tx1">
                    <a:tint val="75000"/>
                  </a:schemeClr>
                </a:solidFill>
              </a:defRPr>
            </a:lvl7pPr>
            <a:lvl8pPr marL="2585244" indent="0" algn="ctr">
              <a:buNone/>
              <a:defRPr>
                <a:solidFill>
                  <a:schemeClr val="tx1">
                    <a:tint val="75000"/>
                  </a:schemeClr>
                </a:solidFill>
              </a:defRPr>
            </a:lvl8pPr>
            <a:lvl9pPr marL="2954566"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7"/>
            <a:ext cx="3781424" cy="1005532"/>
          </a:xfrm>
          <a:noFill/>
          <a:ln w="9525">
            <a:noFill/>
            <a:miter lim="800000"/>
            <a:headEnd/>
            <a:tailEnd/>
          </a:ln>
        </p:spPr>
        <p:txBody>
          <a:bodyPr/>
          <a:lstStyle>
            <a:lvl1pPr algn="l" defTabSz="738640"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170706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7"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5"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7"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5"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07789960"/>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7"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5"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7"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5"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7" y="470333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5" y="470333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303" indent="-18850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7"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5"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77783298"/>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7"/>
            <a:ext cx="2043113" cy="1231491"/>
          </a:xfrm>
          <a:ln>
            <a:noFill/>
          </a:ln>
        </p:spPr>
        <p:txBody>
          <a:bodyPr/>
          <a:lstStyle>
            <a:lvl1pPr marL="0" marR="0" indent="0" algn="l" defTabSz="73864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7"/>
            <a:ext cx="2043113" cy="1231491"/>
          </a:xfrm>
          <a:ln>
            <a:noFill/>
          </a:ln>
        </p:spPr>
        <p:txBody>
          <a:bodyPr/>
          <a:lstStyle>
            <a:lvl1pPr marL="0" marR="0" indent="0" algn="l" defTabSz="73864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43"/>
            <a:ext cx="2043113" cy="1231491"/>
          </a:xfrm>
          <a:ln>
            <a:noFill/>
          </a:ln>
        </p:spPr>
        <p:txBody>
          <a:bodyPr/>
          <a:lstStyle>
            <a:lvl1pPr marL="0" marR="0" indent="0" algn="l" defTabSz="73864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43"/>
            <a:ext cx="2043113" cy="1231491"/>
          </a:xfrm>
          <a:ln>
            <a:noFill/>
          </a:ln>
        </p:spPr>
        <p:txBody>
          <a:bodyPr/>
          <a:lstStyle>
            <a:lvl1pPr marL="0" marR="0" indent="0" algn="l" defTabSz="73864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303" indent="-188506">
              <a:spcBef>
                <a:spcPts val="0"/>
              </a:spcBef>
              <a:spcAft>
                <a:spcPts val="0"/>
              </a:spcAft>
              <a:buSzPct val="70000"/>
              <a:defRPr sz="1467">
                <a:latin typeface="+mj-lt"/>
              </a:defRPr>
            </a:lvl6pPr>
            <a:lvl7pPr marL="1107965" indent="-184663">
              <a:spcBef>
                <a:spcPts val="0"/>
              </a:spcBef>
              <a:spcAft>
                <a:spcPts val="0"/>
              </a:spcAft>
              <a:buSzPct val="70000"/>
              <a:buFont typeface="Arial" pitchFamily="34" charset="0"/>
              <a:buChar char="–"/>
              <a:defRPr sz="1467" baseline="0">
                <a:latin typeface="+mj-lt"/>
              </a:defRPr>
            </a:lvl7pPr>
            <a:lvl8pPr marL="1292621" indent="-184663">
              <a:spcBef>
                <a:spcPts val="0"/>
              </a:spcBef>
              <a:spcAft>
                <a:spcPts val="0"/>
              </a:spcAft>
              <a:buSzPct val="70000"/>
              <a:defRPr sz="1467" baseline="0">
                <a:latin typeface="+mj-lt"/>
              </a:defRPr>
            </a:lvl8pPr>
            <a:lvl9pPr marL="1473436" indent="-180819">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964482127"/>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9"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346221795"/>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9"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34" y="727096"/>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40746637"/>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8640"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28336478"/>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864" tIns="36931" rIns="73864" bIns="36931" anchor="ctr"/>
          <a:lstStyle/>
          <a:p>
            <a:pPr marL="0" marR="0" lvl="0" indent="0" algn="ctr" defTabSz="73864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864055" y="2717676"/>
            <a:ext cx="5603822" cy="1491140"/>
          </a:xfrm>
          <a:prstGeom prst="rect">
            <a:avLst/>
          </a:prstGeom>
          <a:noFill/>
          <a:ln w="9525">
            <a:noFill/>
            <a:miter lim="800000"/>
            <a:headEnd/>
            <a:tailEnd/>
          </a:ln>
        </p:spPr>
      </p:pic>
    </p:spTree>
    <p:extLst>
      <p:ext uri="{BB962C8B-B14F-4D97-AF65-F5344CB8AC3E}">
        <p14:creationId xmlns:p14="http://schemas.microsoft.com/office/powerpoint/2010/main" val="2648391242"/>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4"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Tree>
    <p:extLst>
      <p:ext uri="{BB962C8B-B14F-4D97-AF65-F5344CB8AC3E}">
        <p14:creationId xmlns:p14="http://schemas.microsoft.com/office/powerpoint/2010/main" val="4015470287"/>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pic>
        <p:nvPicPr>
          <p:cNvPr id="5" name="Picture 8"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510546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7"/>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690939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302946" y="1465507"/>
            <a:ext cx="8544207" cy="1938992"/>
          </a:xfrm>
          <a:prstGeom prst="rect">
            <a:avLst/>
          </a:prstGeom>
        </p:spPr>
        <p:txBody>
          <a:bodyPr wrap="square">
            <a:sp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4608" indent="-285652">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3913" indent="-272957">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
        <p:nvSpPr>
          <p:cNvPr id="4" name="Title 1"/>
          <p:cNvSpPr>
            <a:spLocks noGrp="1"/>
          </p:cNvSpPr>
          <p:nvPr>
            <p:ph type="title"/>
          </p:nvPr>
        </p:nvSpPr>
        <p:spPr>
          <a:xfrm>
            <a:off x="304812" y="469484"/>
            <a:ext cx="8539163" cy="369332"/>
          </a:xfrm>
          <a:prstGeom prst="rect">
            <a:avLst/>
          </a:prstGeom>
        </p:spPr>
        <p:txBody>
          <a:bodyPr/>
          <a:lstStyle>
            <a:lvl1pPr>
              <a:defRPr lang="en-US" sz="2400" b="0" kern="1200" baseline="0" dirty="0">
                <a:solidFill>
                  <a:schemeClr val="tx1"/>
                </a:solidFill>
                <a:latin typeface="Arial Black" pitchFamily="34" charset="0"/>
                <a:ea typeface="+mn-ea"/>
                <a:cs typeface="+mn-cs"/>
              </a:defRPr>
            </a:lvl1pPr>
          </a:lstStyle>
          <a:p>
            <a:pPr marL="0" lvl="0" indent="0" algn="l" defTabSz="914087" rtl="0" eaLnBrk="1" fontAlgn="base" latinLnBrk="0" hangingPunct="1">
              <a:spcBef>
                <a:spcPts val="0"/>
              </a:spcBef>
              <a:spcAft>
                <a:spcPct val="0"/>
              </a:spcAft>
              <a:buFont typeface="Arial" pitchFamily="34" charset="0"/>
              <a:buNone/>
            </a:pPr>
            <a:r>
              <a:rPr lang="en-US" dirty="0" smtClean="0"/>
              <a:t>Click to edit Master title style</a:t>
            </a:r>
            <a:endParaRPr lang="en-US" dirty="0"/>
          </a:p>
        </p:txBody>
      </p:sp>
    </p:spTree>
    <p:extLst>
      <p:ext uri="{BB962C8B-B14F-4D97-AF65-F5344CB8AC3E}">
        <p14:creationId xmlns:p14="http://schemas.microsoft.com/office/powerpoint/2010/main" val="158268623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7"/>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0992745"/>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4"/>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428523069"/>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3144970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5"/>
            <a:ext cx="5524500" cy="225767"/>
          </a:xfrm>
          <a:noFill/>
          <a:ln w="9525">
            <a:noFill/>
            <a:miter lim="800000"/>
            <a:headEnd/>
            <a:tailEnd/>
          </a:ln>
        </p:spPr>
        <p:txBody>
          <a:bodyPr anchor="b"/>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8798"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4533556"/>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7"/>
            <a:ext cx="3781424" cy="1005532"/>
          </a:xfrm>
          <a:noFill/>
          <a:ln w="9525">
            <a:noFill/>
            <a:miter lim="800000"/>
            <a:headEnd/>
            <a:tailEnd/>
          </a:ln>
        </p:spPr>
        <p:txBody>
          <a:bodyPr/>
          <a:lstStyle>
            <a:lvl1pPr algn="l" defTabSz="738798"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0348568"/>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96278239"/>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2"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2" y="4703335"/>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2" y="4703335"/>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2"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2"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6520006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7"/>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7"/>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41"/>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41"/>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89230708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316452682"/>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3"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805431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6248" y="469484"/>
            <a:ext cx="8462963" cy="338554"/>
          </a:xfrm>
          <a:prstGeom prst="rect">
            <a:avLst/>
          </a:prstGeom>
        </p:spPr>
        <p:txBody>
          <a:bodyPr/>
          <a:lstStyle>
            <a:lvl1pPr>
              <a:defRPr kumimoji="0" lang="en-US" sz="2200" b="1" i="0" u="none" strike="noStrike" kern="1200" cap="none" spc="0" normalizeH="0" baseline="0" noProof="0" dirty="0">
                <a:ln>
                  <a:noFill/>
                </a:ln>
                <a:solidFill>
                  <a:schemeClr val="tx1"/>
                </a:solidFill>
                <a:effectLst/>
                <a:uLnTx/>
                <a:uFillTx/>
                <a:latin typeface="Arial Black" pitchFamily="34" charset="0"/>
                <a:ea typeface="+mn-ea"/>
                <a:cs typeface="Arial" pitchFamily="34" charset="0"/>
              </a:defRPr>
            </a:lvl1pPr>
          </a:lstStyle>
          <a:p>
            <a:pPr marL="0" marR="0" lvl="0" indent="0" algn="l" defTabSz="914087"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Tree>
    <p:extLst>
      <p:ext uri="{BB962C8B-B14F-4D97-AF65-F5344CB8AC3E}">
        <p14:creationId xmlns:p14="http://schemas.microsoft.com/office/powerpoint/2010/main" val="2430582087"/>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38381034"/>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879" tIns="36939" rIns="73879" bIns="36939" anchor="ctr"/>
          <a:lstStyle/>
          <a:p>
            <a:pPr marL="0" marR="0" lvl="0" indent="0" algn="ctr" defTabSz="738798"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864055" y="2717676"/>
            <a:ext cx="5603822" cy="1491140"/>
          </a:xfrm>
          <a:prstGeom prst="rect">
            <a:avLst/>
          </a:prstGeom>
          <a:noFill/>
          <a:ln w="9525">
            <a:noFill/>
            <a:miter lim="800000"/>
            <a:headEnd/>
            <a:tailEnd/>
          </a:ln>
        </p:spPr>
      </p:pic>
    </p:spTree>
    <p:extLst>
      <p:ext uri="{BB962C8B-B14F-4D97-AF65-F5344CB8AC3E}">
        <p14:creationId xmlns:p14="http://schemas.microsoft.com/office/powerpoint/2010/main" val="1225217386"/>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2014 Tech Mahindra. All rights reserved.</a:t>
            </a:r>
          </a:p>
        </p:txBody>
      </p:sp>
      <p:pic>
        <p:nvPicPr>
          <p:cNvPr id="4"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Tree>
    <p:extLst>
      <p:ext uri="{BB962C8B-B14F-4D97-AF65-F5344CB8AC3E}">
        <p14:creationId xmlns:p14="http://schemas.microsoft.com/office/powerpoint/2010/main" val="1119424256"/>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4"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2014 Tech Mahindra. All rights reserved.</a:t>
            </a:r>
          </a:p>
        </p:txBody>
      </p:sp>
      <p:pic>
        <p:nvPicPr>
          <p:cNvPr id="5" name="Picture 8"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9"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1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2252585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5" y="719153"/>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176210708"/>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5" y="719153"/>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01194798"/>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3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0"/>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82514927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8259380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2"/>
            <a:ext cx="5524500" cy="225767"/>
          </a:xfrm>
          <a:noFill/>
          <a:ln w="9525">
            <a:noFill/>
            <a:miter lim="800000"/>
            <a:headEnd/>
            <a:tailEnd/>
          </a:ln>
        </p:spPr>
        <p:txBody>
          <a:bodyPr anchor="b"/>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9112"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109289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3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059043" y="476300"/>
            <a:ext cx="2467503"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2"/>
            <a:ext cx="3781424" cy="1005532"/>
          </a:xfrm>
          <a:noFill/>
          <a:ln w="9525">
            <a:noFill/>
            <a:miter lim="800000"/>
            <a:headEnd/>
            <a:tailEnd/>
          </a:ln>
        </p:spPr>
        <p:txBody>
          <a:bodyPr/>
          <a:lstStyle>
            <a:lvl1pPr algn="l" defTabSz="739112"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723706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369332"/>
          </a:xfrm>
          <a:prstGeom prst="rect">
            <a:avLst/>
          </a:prstGeom>
        </p:spPr>
        <p:txBody>
          <a:bodyPr/>
          <a:lstStyle>
            <a:lvl1pPr>
              <a:defRPr sz="2400" b="1" cap="small" baseline="0">
                <a:solidFill>
                  <a:schemeClr val="tx1"/>
                </a:solidFill>
                <a:latin typeface="Cambria"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959792"/>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3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1"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1"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153027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6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1"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1"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1" y="4703331"/>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28" y="4703331"/>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1"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28"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8629574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2"/>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2"/>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37"/>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3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37"/>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3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411127532"/>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75730587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3"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183437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3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6"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2014 Tech Mahindra. All rights reserved.</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78840542"/>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909" tIns="36954" rIns="73909" bIns="36954" anchor="ctr"/>
          <a:lstStyle/>
          <a:p>
            <a:pPr marL="0" marR="0" lvl="0" indent="0" algn="ctr" defTabSz="739112"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864055" y="2717676"/>
            <a:ext cx="5603822" cy="1491140"/>
          </a:xfrm>
          <a:prstGeom prst="rect">
            <a:avLst/>
          </a:prstGeom>
          <a:noFill/>
          <a:ln w="9525">
            <a:noFill/>
            <a:miter lim="800000"/>
            <a:headEnd/>
            <a:tailEnd/>
          </a:ln>
        </p:spPr>
      </p:pic>
    </p:spTree>
    <p:extLst>
      <p:ext uri="{BB962C8B-B14F-4D97-AF65-F5344CB8AC3E}">
        <p14:creationId xmlns:p14="http://schemas.microsoft.com/office/powerpoint/2010/main" val="283124110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47877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Slide Number Placeholder 5"/>
          <p:cNvSpPr txBox="1">
            <a:spLocks/>
          </p:cNvSpPr>
          <p:nvPr userDrawn="1"/>
        </p:nvSpPr>
        <p:spPr bwMode="auto">
          <a:xfrm>
            <a:off x="8854392" y="6629899"/>
            <a:ext cx="1250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5AAC5BE7-83EA-4511-8EE5-BB1417B445DF}" type="slidenum">
              <a:rPr kumimoji="0" lang="en-US" sz="8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pic>
        <p:nvPicPr>
          <p:cNvPr id="4" name="Picture 9"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Tree>
    <p:extLst>
      <p:ext uri="{BB962C8B-B14F-4D97-AF65-F5344CB8AC3E}">
        <p14:creationId xmlns:p14="http://schemas.microsoft.com/office/powerpoint/2010/main" val="3925726280"/>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4_Title Slide 2">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2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785489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8754158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810282"/>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7"/>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0066460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4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57"/>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0703057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4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4"/>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503" indent="-230875">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5248" indent="-220613">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6639234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7223837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5"/>
            <a:ext cx="5524500" cy="225767"/>
          </a:xfrm>
          <a:noFill/>
          <a:ln w="9525">
            <a:noFill/>
            <a:miter lim="800000"/>
            <a:headEnd/>
            <a:tailEnd/>
          </a:ln>
        </p:spPr>
        <p:txBody>
          <a:bodyPr anchor="b"/>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8798"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4846636"/>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4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7"/>
            <a:ext cx="3781424" cy="1005532"/>
          </a:xfrm>
          <a:noFill/>
          <a:ln w="9525">
            <a:noFill/>
            <a:miter lim="800000"/>
            <a:headEnd/>
            <a:tailEnd/>
          </a:ln>
        </p:spPr>
        <p:txBody>
          <a:bodyPr/>
          <a:lstStyle>
            <a:lvl1pPr algn="l" defTabSz="738798"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6748955"/>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4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06230445"/>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8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2"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2"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2"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2" y="4703335"/>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2" y="4703335"/>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500" indent="-188546">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2"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2"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30021529"/>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9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7"/>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7"/>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41"/>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41"/>
            <a:ext cx="2043113" cy="1231491"/>
          </a:xfrm>
          <a:ln>
            <a:noFill/>
          </a:ln>
        </p:spPr>
        <p:txBody>
          <a:bodyPr/>
          <a:lstStyle>
            <a:lvl1pPr marL="0" marR="0" indent="0" algn="l" defTabSz="738798"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4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77314284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4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372183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Full width">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614400" y="1773274"/>
            <a:ext cx="7920000" cy="1384995"/>
          </a:xfr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 name="Group 9"/>
          <p:cNvGrpSpPr/>
          <p:nvPr userDrawn="1"/>
        </p:nvGrpSpPr>
        <p:grpSpPr>
          <a:xfrm>
            <a:off x="-1694063" y="1808179"/>
            <a:ext cx="1619738" cy="1836861"/>
            <a:chOff x="-1694063" y="1808163"/>
            <a:chExt cx="1619738" cy="1836861"/>
          </a:xfrm>
        </p:grpSpPr>
        <p:pic>
          <p:nvPicPr>
            <p:cNvPr id="11" name="Picture 10"/>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576" y="3281933"/>
              <a:ext cx="4762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TextBox 15"/>
            <p:cNvSpPr txBox="1"/>
            <p:nvPr userDrawn="1"/>
          </p:nvSpPr>
          <p:spPr>
            <a:xfrm>
              <a:off x="-1694063" y="1808163"/>
              <a:ext cx="1619738" cy="1836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defRPr/>
              </a:pPr>
              <a:r>
                <a:rPr lang="en-US" sz="1000" b="1" i="1" dirty="0" smtClean="0">
                  <a:solidFill>
                    <a:prstClr val="white"/>
                  </a:solidFill>
                </a:rPr>
                <a:t>To add bullets (use only circular bullets), use Home/Paragraph/Increase Indent List Level or Decrease Indent List Level – or use the context-sensitive shortcut menu that appears above highlighted text when you move the cursor upwards.</a:t>
              </a:r>
            </a:p>
            <a:p>
              <a:pPr algn="r">
                <a:defRPr/>
              </a:pPr>
              <a:endParaRPr lang="en-US" sz="1000" b="1" i="1" dirty="0" smtClean="0">
                <a:solidFill>
                  <a:prstClr val="white"/>
                </a:solidFill>
              </a:endParaRPr>
            </a:p>
            <a:p>
              <a:pPr algn="r">
                <a:defRPr/>
              </a:pPr>
              <a:endParaRPr lang="en-US" sz="1000" b="1" i="1" dirty="0" smtClean="0">
                <a:solidFill>
                  <a:prstClr val="white"/>
                </a:solidFill>
              </a:endParaRPr>
            </a:p>
            <a:p>
              <a:pPr algn="r">
                <a:defRPr/>
              </a:pPr>
              <a:endParaRPr lang="en-US" sz="1000" b="1" i="1" dirty="0" smtClean="0">
                <a:solidFill>
                  <a:prstClr val="white"/>
                </a:solidFill>
              </a:endParaRPr>
            </a:p>
            <a:p>
              <a:pPr algn="r">
                <a:defRPr/>
              </a:pPr>
              <a:r>
                <a:rPr lang="en-US" sz="1000" b="1" i="1" dirty="0" smtClean="0">
                  <a:solidFill>
                    <a:prstClr val="white"/>
                  </a:solidFill>
                </a:rPr>
                <a:t>To remove bullets:</a:t>
              </a:r>
            </a:p>
            <a:p>
              <a:pPr algn="r">
                <a:defRPr/>
              </a:pPr>
              <a:r>
                <a:rPr lang="en-US" sz="1000" b="1" i="1" dirty="0" smtClean="0">
                  <a:solidFill>
                    <a:prstClr val="white"/>
                  </a:solidFill>
                </a:rPr>
                <a:t>Use backspace.</a:t>
              </a:r>
            </a:p>
            <a:p>
              <a:pPr algn="r">
                <a:defRPr/>
              </a:pPr>
              <a:endParaRPr lang="en-US" sz="1000" b="1" i="1" dirty="0" smtClean="0">
                <a:solidFill>
                  <a:prstClr val="white"/>
                </a:solidFill>
              </a:endParaRPr>
            </a:p>
            <a:p>
              <a:pPr algn="r"/>
              <a:endParaRPr lang="en-US" sz="1000" b="1" i="1" dirty="0" smtClean="0">
                <a:solidFill>
                  <a:prstClr val="white"/>
                </a:solidFill>
              </a:endParaRPr>
            </a:p>
          </p:txBody>
        </p:sp>
      </p:grpSp>
      <p:sp>
        <p:nvSpPr>
          <p:cNvPr id="2" name="Title 1"/>
          <p:cNvSpPr>
            <a:spLocks noGrp="1"/>
          </p:cNvSpPr>
          <p:nvPr>
            <p:ph type="title"/>
          </p:nvPr>
        </p:nvSpPr>
        <p:spPr/>
        <p:txBody>
          <a:bodyPr/>
          <a:lstStyle/>
          <a:p>
            <a:r>
              <a:rPr lang="en-US" smtClean="0"/>
              <a:t>Click to edit Master title style</a:t>
            </a:r>
            <a:endParaRPr lang="da-DK"/>
          </a:p>
        </p:txBody>
      </p:sp>
    </p:spTree>
    <p:extLst>
      <p:ext uri="{BB962C8B-B14F-4D97-AF65-F5344CB8AC3E}">
        <p14:creationId xmlns:p14="http://schemas.microsoft.com/office/powerpoint/2010/main" val="51276923"/>
      </p:ext>
    </p:extLst>
  </p:cSld>
  <p:clrMapOvr>
    <a:masterClrMapping/>
  </p:clrMapOvr>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4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3"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33" y="727094"/>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8842622"/>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4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8798"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47477335"/>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879" tIns="36939" rIns="73879" bIns="36939" anchor="ctr"/>
          <a:lstStyle/>
          <a:p>
            <a:pPr marL="0" marR="0" lvl="0" indent="0" algn="ctr" defTabSz="738798"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966775" y="2717676"/>
            <a:ext cx="5398391" cy="1491140"/>
          </a:xfrm>
          <a:prstGeom prst="rect">
            <a:avLst/>
          </a:prstGeom>
          <a:noFill/>
          <a:ln w="9525">
            <a:noFill/>
            <a:miter lim="800000"/>
            <a:headEnd/>
            <a:tailEnd/>
          </a:ln>
        </p:spPr>
      </p:pic>
    </p:spTree>
    <p:extLst>
      <p:ext uri="{BB962C8B-B14F-4D97-AF65-F5344CB8AC3E}">
        <p14:creationId xmlns:p14="http://schemas.microsoft.com/office/powerpoint/2010/main" val="1339853481"/>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7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24" y="469502"/>
            <a:ext cx="8539163" cy="400110"/>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54"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503" indent="-230875">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248" indent="-220613">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36619684"/>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10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24" y="469502"/>
            <a:ext cx="8539163" cy="400110"/>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54"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503" indent="-230875">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248" indent="-220613">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855379019"/>
      </p:ext>
    </p:extLst>
  </p:cSld>
  <p:clrMapOvr>
    <a:masterClrMapping/>
  </p:clrMapOvr>
  <p:transition>
    <p:wip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1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24" y="469502"/>
            <a:ext cx="8539163" cy="400110"/>
          </a:xfrm>
          <a:prstGeom prst="rect">
            <a:avLst/>
          </a:prstGeom>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54"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503" indent="-230875">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248" indent="-220613">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3052852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455355"/>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Content 2">
    <p:spTree>
      <p:nvGrpSpPr>
        <p:cNvPr id="1" name=""/>
        <p:cNvGrpSpPr/>
        <p:nvPr/>
      </p:nvGrpSpPr>
      <p:grpSpPr>
        <a:xfrm>
          <a:off x="0" y="0"/>
          <a:ext cx="0" cy="0"/>
          <a:chOff x="0" y="0"/>
          <a:chExt cx="0" cy="0"/>
        </a:xfrm>
      </p:grpSpPr>
      <p:sp>
        <p:nvSpPr>
          <p:cNvPr id="2" name="Title 1"/>
          <p:cNvSpPr>
            <a:spLocks noGrp="1"/>
          </p:cNvSpPr>
          <p:nvPr>
            <p:ph type="title"/>
          </p:nvPr>
        </p:nvSpPr>
        <p:spPr>
          <a:xfrm>
            <a:off x="304824" y="469502"/>
            <a:ext cx="8539163" cy="400110"/>
          </a:xfrm>
          <a:prstGeom prst="rect">
            <a:avLst/>
          </a:prstGeom>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52" y="960438"/>
            <a:ext cx="4170595" cy="5303838"/>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a:xfrm>
            <a:off x="4648219" y="960438"/>
            <a:ext cx="4170595" cy="5303838"/>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a:xfrm>
            <a:off x="302952" y="960450"/>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a:xfrm>
            <a:off x="4648219" y="960450"/>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421176072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10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24" y="469502"/>
            <a:ext cx="8539163" cy="400110"/>
          </a:xfrm>
          <a:prstGeom prst="rect">
            <a:avLst/>
          </a:prstGeom>
        </p:spPr>
        <p:txBody>
          <a:bodyPr/>
          <a:lstStyle>
            <a:lvl1pPr algn="l">
              <a:defRPr/>
            </a:lvl1pPr>
          </a:lstStyle>
          <a:p>
            <a:r>
              <a:rPr lang="en-US" dirty="0" smtClean="0"/>
              <a:t>Click to edit Master title style</a:t>
            </a:r>
            <a:endParaRPr lang="en-US" dirty="0"/>
          </a:p>
        </p:txBody>
      </p:sp>
      <p:sp>
        <p:nvSpPr>
          <p:cNvPr id="11" name="Text Placeholder 4"/>
          <p:cNvSpPr>
            <a:spLocks noGrp="1"/>
          </p:cNvSpPr>
          <p:nvPr>
            <p:ph type="body" sz="quarter" idx="10"/>
          </p:nvPr>
        </p:nvSpPr>
        <p:spPr>
          <a:xfrm>
            <a:off x="302952" y="961422"/>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19" y="961422"/>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52" y="961424"/>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19" y="961424"/>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52" y="3702865"/>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19" y="3702865"/>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52" y="3702866"/>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19" y="3702866"/>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2087574147"/>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5_Thank you">
    <p:spTree>
      <p:nvGrpSpPr>
        <p:cNvPr id="1" name=""/>
        <p:cNvGrpSpPr/>
        <p:nvPr/>
      </p:nvGrpSpPr>
      <p:grpSpPr>
        <a:xfrm>
          <a:off x="0" y="0"/>
          <a:ext cx="0" cy="0"/>
          <a:chOff x="0" y="0"/>
          <a:chExt cx="0" cy="0"/>
        </a:xfrm>
      </p:grpSpPr>
      <p:sp>
        <p:nvSpPr>
          <p:cNvPr id="3" name="TextBox 2"/>
          <p:cNvSpPr txBox="1">
            <a:spLocks noChangeArrowheads="1"/>
          </p:cNvSpPr>
          <p:nvPr userDrawn="1"/>
        </p:nvSpPr>
        <p:spPr bwMode="gray">
          <a:xfrm>
            <a:off x="1366817" y="3569015"/>
            <a:ext cx="1673535"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smtClean="0">
                <a:ln>
                  <a:noFill/>
                </a:ln>
                <a:solidFill>
                  <a:srgbClr val="E31837"/>
                </a:solidFill>
                <a:effectLst/>
                <a:uLnTx/>
                <a:uFillTx/>
                <a:latin typeface="Arial" charset="0"/>
                <a:ea typeface="+mn-ea"/>
                <a:cs typeface="Arial" charset="0"/>
              </a:rPr>
              <a:t>techmahindra.com</a:t>
            </a:r>
          </a:p>
        </p:txBody>
      </p:sp>
      <p:sp>
        <p:nvSpPr>
          <p:cNvPr id="4" name="Slide Number Placeholder 5"/>
          <p:cNvSpPr txBox="1">
            <a:spLocks/>
          </p:cNvSpPr>
          <p:nvPr userDrawn="1"/>
        </p:nvSpPr>
        <p:spPr bwMode="auto">
          <a:xfrm>
            <a:off x="8686930" y="6632409"/>
            <a:ext cx="15709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C49D390D-70FF-44CF-9DD2-A38469325EE1}" type="slidenum">
              <a:rPr kumimoji="0" lang="en-US" sz="1000" b="0" i="0" u="none" strike="noStrike" kern="1200" cap="none" spc="0" normalizeH="0" baseline="0" noProof="0" smtClean="0">
                <a:ln>
                  <a:noFill/>
                </a:ln>
                <a:solidFill>
                  <a:srgbClr val="F3901D"/>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smtClean="0">
              <a:ln>
                <a:noFill/>
              </a:ln>
              <a:solidFill>
                <a:srgbClr val="F3901D"/>
              </a:solidFill>
              <a:effectLst/>
              <a:uLnTx/>
              <a:uFillTx/>
              <a:latin typeface="Arial" charset="0"/>
              <a:ea typeface="+mn-ea"/>
              <a:cs typeface="Arial" charset="0"/>
            </a:endParaRPr>
          </a:p>
        </p:txBody>
      </p:sp>
      <p:sp>
        <p:nvSpPr>
          <p:cNvPr id="2" name="Title 1"/>
          <p:cNvSpPr>
            <a:spLocks noGrp="1"/>
          </p:cNvSpPr>
          <p:nvPr>
            <p:ph type="title"/>
          </p:nvPr>
        </p:nvSpPr>
        <p:spPr>
          <a:xfrm>
            <a:off x="1366838" y="1367659"/>
            <a:ext cx="6729984" cy="400110"/>
          </a:xfrm>
          <a:prstGeom prst="rect">
            <a:avLst/>
          </a:prstGeo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37717573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2" y="469524"/>
            <a:ext cx="8539163" cy="492443"/>
          </a:xfrm>
        </p:spPr>
        <p:txBody>
          <a:bodyPr/>
          <a:lstStyle>
            <a:lvl1pPr algn="l">
              <a:defRPr/>
            </a:lvl1pPr>
          </a:lstStyle>
          <a:p>
            <a:r>
              <a:rPr lang="en-US" smtClean="0"/>
              <a:t>Click to edit Master title style</a:t>
            </a:r>
            <a:endParaRPr lang="en-US" dirty="0"/>
          </a:p>
        </p:txBody>
      </p:sp>
      <p:sp>
        <p:nvSpPr>
          <p:cNvPr id="11" name="Text Placeholder 4"/>
          <p:cNvSpPr>
            <a:spLocks noGrp="1"/>
          </p:cNvSpPr>
          <p:nvPr>
            <p:ph type="body" sz="quarter" idx="10"/>
          </p:nvPr>
        </p:nvSpPr>
        <p:spPr>
          <a:xfrm>
            <a:off x="302950" y="961425"/>
            <a:ext cx="4170595" cy="2561419"/>
          </a:xfr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20" y="961425"/>
            <a:ext cx="4170595" cy="2561419"/>
          </a:xfr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50" y="961426"/>
            <a:ext cx="4170595" cy="461602"/>
          </a:xfr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20" y="961426"/>
            <a:ext cx="4170595" cy="461602"/>
          </a:xfr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50" y="3702871"/>
            <a:ext cx="4170595" cy="2561419"/>
          </a:xfr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20" y="3702871"/>
            <a:ext cx="4170595" cy="2561419"/>
          </a:xfr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50" y="3702857"/>
            <a:ext cx="4170595" cy="461602"/>
          </a:xfr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20" y="3702857"/>
            <a:ext cx="4170595" cy="461602"/>
          </a:xfr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3_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54" y="1465527"/>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503" indent="-230875">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248" indent="-220613">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2896" indent="-184701">
              <a:spcBef>
                <a:spcPts val="0"/>
              </a:spcBef>
              <a:spcAft>
                <a:spcPts val="0"/>
              </a:spcAft>
              <a:buSzPct val="70000"/>
              <a:defRPr sz="1467" baseline="0">
                <a:latin typeface="Arial" pitchFamily="34" charset="0"/>
                <a:cs typeface="Arial" pitchFamily="34" charset="0"/>
              </a:defRPr>
            </a:lvl8pPr>
            <a:lvl9pPr marL="1473750" indent="-180857">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615710039"/>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6_Divider Slide">
    <p:spTree>
      <p:nvGrpSpPr>
        <p:cNvPr id="1" name=""/>
        <p:cNvGrpSpPr/>
        <p:nvPr/>
      </p:nvGrpSpPr>
      <p:grpSpPr>
        <a:xfrm>
          <a:off x="0" y="0"/>
          <a:ext cx="0" cy="0"/>
          <a:chOff x="0" y="0"/>
          <a:chExt cx="0" cy="0"/>
        </a:xfrm>
      </p:grpSpPr>
      <p:sp>
        <p:nvSpPr>
          <p:cNvPr id="4" name="Rectangle 3"/>
          <p:cNvSpPr/>
          <p:nvPr userDrawn="1"/>
        </p:nvSpPr>
        <p:spPr>
          <a:xfrm>
            <a:off x="3" y="6675891"/>
            <a:ext cx="7314967" cy="182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3879" tIns="36939" rIns="73879" bIns="36939" anchor="ctr"/>
          <a:lstStyle/>
          <a:p>
            <a:pPr marL="0" marR="0" lvl="0" indent="0" algn="ctr" defTabSz="738798"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12" descr="PPT.jpg"/>
          <p:cNvPicPr>
            <a:picLocks noChangeAspect="1"/>
          </p:cNvPicPr>
          <p:nvPr userDrawn="1"/>
        </p:nvPicPr>
        <p:blipFill>
          <a:blip r:embed="rId2"/>
          <a:srcRect/>
          <a:stretch>
            <a:fillRect/>
          </a:stretch>
        </p:blipFill>
        <p:spPr bwMode="auto">
          <a:xfrm>
            <a:off x="3" y="5"/>
            <a:ext cx="9144000" cy="751797"/>
          </a:xfrm>
          <a:prstGeom prst="rect">
            <a:avLst/>
          </a:prstGeom>
          <a:noFill/>
          <a:ln w="9525">
            <a:noFill/>
            <a:miter lim="800000"/>
            <a:headEnd/>
            <a:tailEnd/>
          </a:ln>
        </p:spPr>
      </p:pic>
      <p:sp>
        <p:nvSpPr>
          <p:cNvPr id="6" name="TextBox 20"/>
          <p:cNvSpPr txBox="1">
            <a:spLocks noChangeArrowheads="1"/>
          </p:cNvSpPr>
          <p:nvPr userDrawn="1"/>
        </p:nvSpPr>
        <p:spPr bwMode="auto">
          <a:xfrm>
            <a:off x="304645" y="6517126"/>
            <a:ext cx="1413503"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F3901D"/>
                </a:solidFill>
                <a:effectLst/>
                <a:uLnTx/>
                <a:uFillTx/>
                <a:latin typeface="Arial" charset="0"/>
                <a:ea typeface="+mn-ea"/>
                <a:cs typeface="Arial" charset="0"/>
              </a:rPr>
              <a:t>© Tech Mahindra 2009</a:t>
            </a:r>
          </a:p>
        </p:txBody>
      </p:sp>
      <p:sp>
        <p:nvSpPr>
          <p:cNvPr id="3" name="Subtitle 2"/>
          <p:cNvSpPr>
            <a:spLocks noGrp="1"/>
          </p:cNvSpPr>
          <p:nvPr>
            <p:ph type="subTitle" idx="1"/>
          </p:nvPr>
        </p:nvSpPr>
        <p:spPr>
          <a:xfrm>
            <a:off x="1366840" y="4580791"/>
            <a:ext cx="5341935" cy="276999"/>
          </a:xfrm>
        </p:spPr>
        <p:txBody>
          <a:bodyPr anchor="b">
            <a:noAutofit/>
          </a:bodyPr>
          <a:lstStyle>
            <a:lvl1pPr marL="0" indent="0" algn="l">
              <a:buNone/>
              <a:defRPr>
                <a:solidFill>
                  <a:schemeClr val="bg2"/>
                </a:solidFill>
              </a:defRPr>
            </a:lvl1pPr>
            <a:lvl2pPr marL="369396" indent="0" algn="ctr">
              <a:buNone/>
              <a:defRPr>
                <a:solidFill>
                  <a:schemeClr val="tx1">
                    <a:tint val="75000"/>
                  </a:schemeClr>
                </a:solidFill>
              </a:defRPr>
            </a:lvl2pPr>
            <a:lvl3pPr marL="738798" indent="0" algn="ctr">
              <a:buNone/>
              <a:defRPr>
                <a:solidFill>
                  <a:schemeClr val="tx1">
                    <a:tint val="75000"/>
                  </a:schemeClr>
                </a:solidFill>
              </a:defRPr>
            </a:lvl3pPr>
            <a:lvl4pPr marL="1108200" indent="0" algn="ctr">
              <a:buNone/>
              <a:defRPr>
                <a:solidFill>
                  <a:schemeClr val="tx1">
                    <a:tint val="75000"/>
                  </a:schemeClr>
                </a:solidFill>
              </a:defRPr>
            </a:lvl4pPr>
            <a:lvl5pPr marL="1477597" indent="0" algn="ctr">
              <a:buNone/>
              <a:defRPr>
                <a:solidFill>
                  <a:schemeClr val="tx1">
                    <a:tint val="75000"/>
                  </a:schemeClr>
                </a:solidFill>
              </a:defRPr>
            </a:lvl5pPr>
            <a:lvl6pPr marL="1846995" indent="0" algn="ctr">
              <a:buNone/>
              <a:defRPr>
                <a:solidFill>
                  <a:schemeClr val="tx1">
                    <a:tint val="75000"/>
                  </a:schemeClr>
                </a:solidFill>
              </a:defRPr>
            </a:lvl6pPr>
            <a:lvl7pPr marL="2216395" indent="0" algn="ctr">
              <a:buNone/>
              <a:defRPr>
                <a:solidFill>
                  <a:schemeClr val="tx1">
                    <a:tint val="75000"/>
                  </a:schemeClr>
                </a:solidFill>
              </a:defRPr>
            </a:lvl7pPr>
            <a:lvl8pPr marL="2585794" indent="0" algn="ctr">
              <a:buNone/>
              <a:defRPr>
                <a:solidFill>
                  <a:schemeClr val="tx1">
                    <a:tint val="75000"/>
                  </a:schemeClr>
                </a:solidFill>
              </a:defRPr>
            </a:lvl8pPr>
            <a:lvl9pPr marL="295519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a:xfrm>
            <a:off x="1366840" y="2214584"/>
            <a:ext cx="5341935" cy="1005532"/>
          </a:xfrm>
        </p:spPr>
        <p:txBody>
          <a:bodyPr/>
          <a:lstStyle>
            <a:lvl1pPr algn="l">
              <a:defRPr sz="3267">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12466723"/>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6_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52" y="960438"/>
            <a:ext cx="4170595" cy="5303838"/>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a:xfrm>
            <a:off x="4648219" y="960438"/>
            <a:ext cx="4170595" cy="5303838"/>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a:xfrm>
            <a:off x="302952" y="960450"/>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a:xfrm>
            <a:off x="4648219" y="960450"/>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918348455"/>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1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24" y="469502"/>
            <a:ext cx="8539163" cy="400110"/>
          </a:xfrm>
        </p:spPr>
        <p:txBody>
          <a:bodyPr/>
          <a:lstStyle>
            <a:lvl1pPr algn="l">
              <a:defRPr/>
            </a:lvl1pPr>
          </a:lstStyle>
          <a:p>
            <a:r>
              <a:rPr lang="en-US" dirty="0" smtClean="0"/>
              <a:t>Click to edit Master title style</a:t>
            </a:r>
            <a:endParaRPr lang="en-US" dirty="0"/>
          </a:p>
        </p:txBody>
      </p:sp>
      <p:sp>
        <p:nvSpPr>
          <p:cNvPr id="11" name="Text Placeholder 4"/>
          <p:cNvSpPr>
            <a:spLocks noGrp="1"/>
          </p:cNvSpPr>
          <p:nvPr>
            <p:ph type="body" sz="quarter" idx="10"/>
          </p:nvPr>
        </p:nvSpPr>
        <p:spPr>
          <a:xfrm>
            <a:off x="302952" y="961422"/>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19" y="961422"/>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52" y="961424"/>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19" y="961424"/>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52" y="3702865"/>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19" y="3702865"/>
            <a:ext cx="4170595" cy="2561419"/>
          </a:xfrm>
          <a:ln>
            <a:solidFill>
              <a:schemeClr val="bg2"/>
            </a:solidFill>
          </a:ln>
        </p:spPr>
        <p:txBody>
          <a:bodyPr lIns="110819" tIns="664884" rIns="110819" bIns="110819">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52" y="3702866"/>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19" y="3702866"/>
            <a:ext cx="4170595" cy="449570"/>
          </a:xfrm>
          <a:solidFill>
            <a:schemeClr val="bg2"/>
          </a:solidFill>
          <a:ln>
            <a:noFill/>
          </a:ln>
        </p:spPr>
        <p:txBody>
          <a:bodyPr lIns="110819" tIns="110819" rIns="110819" bIns="110819"/>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500" indent="-188546">
              <a:spcBef>
                <a:spcPts val="0"/>
              </a:spcBef>
              <a:spcAft>
                <a:spcPts val="0"/>
              </a:spcAft>
              <a:buSzPct val="70000"/>
              <a:defRPr sz="1467">
                <a:latin typeface="+mj-lt"/>
              </a:defRPr>
            </a:lvl6pPr>
            <a:lvl7pPr marL="1108200" indent="-184701">
              <a:spcBef>
                <a:spcPts val="0"/>
              </a:spcBef>
              <a:spcAft>
                <a:spcPts val="0"/>
              </a:spcAft>
              <a:buSzPct val="70000"/>
              <a:buFont typeface="Arial" pitchFamily="34" charset="0"/>
              <a:buChar char="–"/>
              <a:defRPr sz="1467" baseline="0">
                <a:latin typeface="+mj-lt"/>
              </a:defRPr>
            </a:lvl7pPr>
            <a:lvl8pPr marL="1292896" indent="-184701">
              <a:spcBef>
                <a:spcPts val="0"/>
              </a:spcBef>
              <a:spcAft>
                <a:spcPts val="0"/>
              </a:spcAft>
              <a:buSzPct val="70000"/>
              <a:defRPr sz="1467" baseline="0">
                <a:latin typeface="+mj-lt"/>
              </a:defRPr>
            </a:lvl8pPr>
            <a:lvl9pPr marL="1473750" indent="-180857">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2358195548"/>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srcRect/>
          <a:stretch>
            <a:fillRect/>
          </a:stretch>
        </p:blipFill>
        <p:spPr bwMode="auto">
          <a:xfrm>
            <a:off x="6781551" y="228815"/>
            <a:ext cx="2286584" cy="305077"/>
          </a:xfrm>
          <a:prstGeom prst="rect">
            <a:avLst/>
          </a:prstGeom>
          <a:noFill/>
          <a:ln w="9525">
            <a:noFill/>
            <a:miter lim="800000"/>
            <a:headEnd/>
            <a:tailEnd/>
          </a:ln>
        </p:spPr>
      </p:pic>
      <p:cxnSp>
        <p:nvCxnSpPr>
          <p:cNvPr id="4" name="Straight Connector 3"/>
          <p:cNvCxnSpPr/>
          <p:nvPr userDrawn="1"/>
        </p:nvCxnSpPr>
        <p:spPr>
          <a:xfrm>
            <a:off x="3" y="686423"/>
            <a:ext cx="9144000" cy="0"/>
          </a:xfrm>
          <a:prstGeom prst="line">
            <a:avLst/>
          </a:prstGeom>
          <a:ln w="31750" cmpd="dbl">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26"/>
          <p:cNvGrpSpPr>
            <a:grpSpLocks/>
          </p:cNvGrpSpPr>
          <p:nvPr userDrawn="1"/>
        </p:nvGrpSpPr>
        <p:grpSpPr bwMode="auto">
          <a:xfrm>
            <a:off x="75872" y="228815"/>
            <a:ext cx="381681" cy="305077"/>
            <a:chOff x="1295400" y="1447800"/>
            <a:chExt cx="381000" cy="381000"/>
          </a:xfrm>
        </p:grpSpPr>
        <p:cxnSp>
          <p:nvCxnSpPr>
            <p:cNvPr id="6" name="Straight Connector 5"/>
            <p:cNvCxnSpPr/>
            <p:nvPr userDrawn="1"/>
          </p:nvCxnSpPr>
          <p:spPr>
            <a:xfrm>
              <a:off x="1448033" y="1447800"/>
              <a:ext cx="0" cy="381000"/>
            </a:xfrm>
            <a:prstGeom prst="line">
              <a:avLst/>
            </a:prstGeom>
            <a:ln w="1905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448033" y="1599422"/>
              <a:ext cx="228367" cy="0"/>
            </a:xfrm>
            <a:prstGeom prst="line">
              <a:avLst/>
            </a:prstGeom>
            <a:ln w="22225">
              <a:solidFill>
                <a:schemeClr val="accent2">
                  <a:lumMod val="50000"/>
                </a:schemeClr>
              </a:solidFill>
              <a:headEnd type="oval"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295400" y="1599422"/>
              <a:ext cx="228367" cy="0"/>
            </a:xfrm>
            <a:prstGeom prst="line">
              <a:avLst/>
            </a:prstGeom>
            <a:ln w="22225">
              <a:solidFill>
                <a:schemeClr val="accent2">
                  <a:lumMod val="50000"/>
                </a:schemeClr>
              </a:solidFill>
              <a:headEnd type="non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33400" y="13"/>
            <a:ext cx="8610600" cy="685800"/>
          </a:xfrm>
          <a:prstGeom prst="rect">
            <a:avLst/>
          </a:prstGeom>
        </p:spPr>
        <p:txBody>
          <a:bodyPr anchor="ctr">
            <a:normAutofit/>
          </a:bodyPr>
          <a:lstStyle>
            <a:lvl1pPr algn="l">
              <a:defRPr sz="1933" b="0">
                <a:solidFill>
                  <a:schemeClr val="accent2">
                    <a:lumMod val="75000"/>
                  </a:schemeClr>
                </a:solidFill>
                <a:latin typeface="Copperplate Gothic Bold"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9409280"/>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srcRect/>
          <a:stretch>
            <a:fillRect/>
          </a:stretch>
        </p:blipFill>
        <p:spPr bwMode="auto">
          <a:xfrm>
            <a:off x="6781551" y="228815"/>
            <a:ext cx="2286584" cy="305077"/>
          </a:xfrm>
          <a:prstGeom prst="rect">
            <a:avLst/>
          </a:prstGeom>
          <a:noFill/>
          <a:ln w="9525">
            <a:noFill/>
            <a:miter lim="800000"/>
            <a:headEnd/>
            <a:tailEnd/>
          </a:ln>
        </p:spPr>
      </p:pic>
      <p:cxnSp>
        <p:nvCxnSpPr>
          <p:cNvPr id="4" name="Straight Connector 3"/>
          <p:cNvCxnSpPr/>
          <p:nvPr userDrawn="1"/>
        </p:nvCxnSpPr>
        <p:spPr>
          <a:xfrm>
            <a:off x="3" y="686423"/>
            <a:ext cx="9144000" cy="0"/>
          </a:xfrm>
          <a:prstGeom prst="line">
            <a:avLst/>
          </a:prstGeom>
          <a:ln w="31750" cmpd="dbl">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26"/>
          <p:cNvGrpSpPr>
            <a:grpSpLocks/>
          </p:cNvGrpSpPr>
          <p:nvPr userDrawn="1"/>
        </p:nvGrpSpPr>
        <p:grpSpPr bwMode="auto">
          <a:xfrm>
            <a:off x="75872" y="228815"/>
            <a:ext cx="381681" cy="305077"/>
            <a:chOff x="1295400" y="1447800"/>
            <a:chExt cx="381000" cy="381000"/>
          </a:xfrm>
        </p:grpSpPr>
        <p:cxnSp>
          <p:nvCxnSpPr>
            <p:cNvPr id="6" name="Straight Connector 5"/>
            <p:cNvCxnSpPr/>
            <p:nvPr userDrawn="1"/>
          </p:nvCxnSpPr>
          <p:spPr>
            <a:xfrm>
              <a:off x="1448033" y="1447800"/>
              <a:ext cx="0" cy="381000"/>
            </a:xfrm>
            <a:prstGeom prst="line">
              <a:avLst/>
            </a:prstGeom>
            <a:ln w="1905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448033" y="1599422"/>
              <a:ext cx="228367" cy="0"/>
            </a:xfrm>
            <a:prstGeom prst="line">
              <a:avLst/>
            </a:prstGeom>
            <a:ln w="22225">
              <a:solidFill>
                <a:schemeClr val="accent2">
                  <a:lumMod val="50000"/>
                </a:schemeClr>
              </a:solidFill>
              <a:headEnd type="oval"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295400" y="1599422"/>
              <a:ext cx="228367" cy="0"/>
            </a:xfrm>
            <a:prstGeom prst="line">
              <a:avLst/>
            </a:prstGeom>
            <a:ln w="22225">
              <a:solidFill>
                <a:schemeClr val="accent2">
                  <a:lumMod val="50000"/>
                </a:schemeClr>
              </a:solidFill>
              <a:headEnd type="non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33400" y="13"/>
            <a:ext cx="8610600" cy="685800"/>
          </a:xfrm>
          <a:prstGeom prst="rect">
            <a:avLst/>
          </a:prstGeom>
        </p:spPr>
        <p:txBody>
          <a:bodyPr anchor="ctr">
            <a:normAutofit/>
          </a:bodyPr>
          <a:lstStyle>
            <a:lvl1pPr algn="l">
              <a:defRPr sz="1933" b="0">
                <a:solidFill>
                  <a:schemeClr val="accent2">
                    <a:lumMod val="75000"/>
                  </a:schemeClr>
                </a:solidFill>
                <a:latin typeface="Copperplate Gothic Bold"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75625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31193"/>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Slide Number Placeholder 5"/>
          <p:cNvSpPr txBox="1">
            <a:spLocks/>
          </p:cNvSpPr>
          <p:nvPr userDrawn="1"/>
        </p:nvSpPr>
        <p:spPr bwMode="auto">
          <a:xfrm>
            <a:off x="8854392" y="6629899"/>
            <a:ext cx="1250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4E806893-28A8-44E1-90B2-56BCF7B3FF67}" type="slidenum">
              <a:rPr kumimoji="0" lang="en-US" sz="8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pic>
        <p:nvPicPr>
          <p:cNvPr id="4" name="Picture 9"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Tree>
    <p:extLst>
      <p:ext uri="{BB962C8B-B14F-4D97-AF65-F5344CB8AC3E}">
        <p14:creationId xmlns:p14="http://schemas.microsoft.com/office/powerpoint/2010/main" val="2399356896"/>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Title Slide 2">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1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298568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17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5" y="719153"/>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6806788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7" name="Picture 26" descr="ridge4.png"/>
          <p:cNvPicPr>
            <a:picLocks noChangeAspect="1"/>
          </p:cNvPicPr>
          <p:nvPr/>
        </p:nvPicPr>
        <p:blipFill>
          <a:blip r:embed="rId2" cstate="print"/>
          <a:stretch>
            <a:fillRect/>
          </a:stretch>
        </p:blipFill>
        <p:spPr bwMode="ltGray">
          <a:xfrm>
            <a:off x="802" y="32"/>
            <a:ext cx="3968824" cy="1443209"/>
          </a:xfrm>
          <a:prstGeom prst="rect">
            <a:avLst/>
          </a:prstGeom>
        </p:spPr>
      </p:pic>
      <p:pic>
        <p:nvPicPr>
          <p:cNvPr id="7" name="Picture 6"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407995805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5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5" y="719153"/>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61960130"/>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5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90"/>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59995" indent="-230973">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5837" indent="-220707">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906403927"/>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7719409"/>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7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2"/>
            <a:ext cx="5524500" cy="225767"/>
          </a:xfrm>
          <a:noFill/>
          <a:ln w="9525">
            <a:noFill/>
            <a:miter lim="800000"/>
            <a:headEnd/>
            <a:tailEnd/>
          </a:ln>
        </p:spPr>
        <p:txBody>
          <a:bodyPr anchor="b"/>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9112"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738711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5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53" indent="0" algn="ctr">
              <a:buNone/>
              <a:defRPr>
                <a:solidFill>
                  <a:schemeClr val="tx1">
                    <a:tint val="75000"/>
                  </a:schemeClr>
                </a:solidFill>
              </a:defRPr>
            </a:lvl2pPr>
            <a:lvl3pPr marL="739112" indent="0" algn="ctr">
              <a:buNone/>
              <a:defRPr>
                <a:solidFill>
                  <a:schemeClr val="tx1">
                    <a:tint val="75000"/>
                  </a:schemeClr>
                </a:solidFill>
              </a:defRPr>
            </a:lvl3pPr>
            <a:lvl4pPr marL="1108670" indent="0" algn="ctr">
              <a:buNone/>
              <a:defRPr>
                <a:solidFill>
                  <a:schemeClr val="tx1">
                    <a:tint val="75000"/>
                  </a:schemeClr>
                </a:solidFill>
              </a:defRPr>
            </a:lvl4pPr>
            <a:lvl5pPr marL="1478226" indent="0" algn="ctr">
              <a:buNone/>
              <a:defRPr>
                <a:solidFill>
                  <a:schemeClr val="tx1">
                    <a:tint val="75000"/>
                  </a:schemeClr>
                </a:solidFill>
              </a:defRPr>
            </a:lvl5pPr>
            <a:lvl6pPr marL="1847781" indent="0" algn="ctr">
              <a:buNone/>
              <a:defRPr>
                <a:solidFill>
                  <a:schemeClr val="tx1">
                    <a:tint val="75000"/>
                  </a:schemeClr>
                </a:solidFill>
              </a:defRPr>
            </a:lvl6pPr>
            <a:lvl7pPr marL="2217338" indent="0" algn="ctr">
              <a:buNone/>
              <a:defRPr>
                <a:solidFill>
                  <a:schemeClr val="tx1">
                    <a:tint val="75000"/>
                  </a:schemeClr>
                </a:solidFill>
              </a:defRPr>
            </a:lvl7pPr>
            <a:lvl8pPr marL="2586894" indent="0" algn="ctr">
              <a:buNone/>
              <a:defRPr>
                <a:solidFill>
                  <a:schemeClr val="tx1">
                    <a:tint val="75000"/>
                  </a:schemeClr>
                </a:solidFill>
              </a:defRPr>
            </a:lvl8pPr>
            <a:lvl9pPr marL="295645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2"/>
            <a:ext cx="3781424" cy="1005532"/>
          </a:xfrm>
          <a:noFill/>
          <a:ln w="9525">
            <a:noFill/>
            <a:miter lim="800000"/>
            <a:headEnd/>
            <a:tailEnd/>
          </a:ln>
        </p:spPr>
        <p:txBody>
          <a:bodyPr/>
          <a:lstStyle>
            <a:lvl1pPr algn="l" defTabSz="739112"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84705853"/>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7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1"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1"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82313767"/>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2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31"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1"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1" y="4703331"/>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28" y="4703331"/>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893" indent="-18862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1"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28"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2806242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3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2"/>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2"/>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37"/>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3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37"/>
            <a:ext cx="2043113" cy="1231491"/>
          </a:xfrm>
          <a:ln>
            <a:noFill/>
          </a:ln>
        </p:spPr>
        <p:txBody>
          <a:bodyPr/>
          <a:lstStyle>
            <a:lvl1pPr marL="0" marR="0" indent="0" algn="l" defTabSz="739112"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37"/>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78509303"/>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5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3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420348414"/>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5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33"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28" y="727090"/>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307577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p:nvPicPr>
        <p:blipFill>
          <a:blip r:embed="rId2" cstate="print"/>
          <a:stretch>
            <a:fillRect/>
          </a:stretch>
        </p:blipFill>
        <p:spPr bwMode="ltGray">
          <a:xfrm>
            <a:off x="802" y="32"/>
            <a:ext cx="3968824" cy="1443209"/>
          </a:xfrm>
          <a:prstGeom prst="rect">
            <a:avLst/>
          </a:prstGeom>
        </p:spPr>
      </p:pic>
    </p:spTree>
    <p:extLst>
      <p:ext uri="{BB962C8B-B14F-4D97-AF65-F5344CB8AC3E}">
        <p14:creationId xmlns:p14="http://schemas.microsoft.com/office/powerpoint/2010/main" val="329458869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6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9112"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414212"/>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909" tIns="36954" rIns="73909" bIns="36954" anchor="ctr"/>
          <a:lstStyle/>
          <a:p>
            <a:pPr marL="0" marR="0" lvl="0" indent="0" algn="ctr" defTabSz="739112"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966775" y="2717676"/>
            <a:ext cx="5398391" cy="1491140"/>
          </a:xfrm>
          <a:prstGeom prst="rect">
            <a:avLst/>
          </a:prstGeom>
          <a:noFill/>
          <a:ln w="9525">
            <a:noFill/>
            <a:miter lim="800000"/>
            <a:headEnd/>
            <a:tailEnd/>
          </a:ln>
        </p:spPr>
      </p:pic>
    </p:spTree>
    <p:extLst>
      <p:ext uri="{BB962C8B-B14F-4D97-AF65-F5344CB8AC3E}">
        <p14:creationId xmlns:p14="http://schemas.microsoft.com/office/powerpoint/2010/main" val="3302687090"/>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18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8"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991964"/>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19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48"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564400362"/>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20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48"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676017187"/>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21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499797"/>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22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solidFill>
                  <a:schemeClr val="tx2"/>
                </a:solidFill>
              </a:defRPr>
            </a:lvl1pPr>
          </a:lstStyle>
          <a:p>
            <a:r>
              <a:rPr lang="en-US" smtClean="0"/>
              <a:t>Click to edit Master title style</a:t>
            </a:r>
            <a:endParaRPr lang="en-US" dirty="0"/>
          </a:p>
        </p:txBody>
      </p:sp>
      <p:sp>
        <p:nvSpPr>
          <p:cNvPr id="3" name="Text Placeholder 4"/>
          <p:cNvSpPr>
            <a:spLocks noGrp="1"/>
          </p:cNvSpPr>
          <p:nvPr>
            <p:ph type="body" sz="quarter" idx="10"/>
          </p:nvPr>
        </p:nvSpPr>
        <p:spPr>
          <a:xfrm>
            <a:off x="302948"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147947723"/>
      </p:ext>
    </p:extLst>
  </p:cSld>
  <p:clrMapOvr>
    <a:masterClrMapping/>
  </p:clrMapOvr>
  <p:transition>
    <p:wip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23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8" y="146551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822060070"/>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4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33058"/>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8_Content 2">
    <p:spTree>
      <p:nvGrpSpPr>
        <p:cNvPr id="1" name=""/>
        <p:cNvGrpSpPr/>
        <p:nvPr/>
      </p:nvGrpSpPr>
      <p:grpSpPr>
        <a:xfrm>
          <a:off x="0" y="0"/>
          <a:ext cx="0" cy="0"/>
          <a:chOff x="0" y="0"/>
          <a:chExt cx="0" cy="0"/>
        </a:xfrm>
      </p:grpSpPr>
      <p:sp>
        <p:nvSpPr>
          <p:cNvPr id="2" name="Title 1"/>
          <p:cNvSpPr>
            <a:spLocks noGrp="1"/>
          </p:cNvSpPr>
          <p:nvPr>
            <p:ph type="title"/>
          </p:nvPr>
        </p:nvSpPr>
        <p:spPr>
          <a:xfrm>
            <a:off x="304818" y="469498"/>
            <a:ext cx="8539163" cy="400110"/>
          </a:xfrm>
          <a:prstGeom prst="rect">
            <a:avLst/>
          </a:prstGeom>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7" y="960438"/>
            <a:ext cx="4170595" cy="5303838"/>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a:xfrm>
            <a:off x="4648218" y="960438"/>
            <a:ext cx="4170595" cy="5303838"/>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a:xfrm>
            <a:off x="302947" y="960443"/>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a:xfrm>
            <a:off x="4648218" y="960443"/>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6134446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691880"/>
            <a:ext cx="8224837"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89677366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4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8" y="469498"/>
            <a:ext cx="8539163" cy="400110"/>
          </a:xfrm>
          <a:prstGeom prst="rect">
            <a:avLst/>
          </a:prstGeom>
        </p:spPr>
        <p:txBody>
          <a:bodyPr/>
          <a:lstStyle>
            <a:lvl1pPr algn="l">
              <a:defRPr/>
            </a:lvl1pPr>
          </a:lstStyle>
          <a:p>
            <a:r>
              <a:rPr lang="en-US" dirty="0" smtClean="0"/>
              <a:t>Click to edit Master title style</a:t>
            </a:r>
            <a:endParaRPr lang="en-US" dirty="0"/>
          </a:p>
        </p:txBody>
      </p:sp>
      <p:sp>
        <p:nvSpPr>
          <p:cNvPr id="11" name="Text Placeholder 4"/>
          <p:cNvSpPr>
            <a:spLocks noGrp="1"/>
          </p:cNvSpPr>
          <p:nvPr>
            <p:ph type="body" sz="quarter" idx="10"/>
          </p:nvPr>
        </p:nvSpPr>
        <p:spPr>
          <a:xfrm>
            <a:off x="302947" y="961422"/>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18" y="961422"/>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47" y="96142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18" y="96142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47" y="3702865"/>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18" y="3702865"/>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47" y="370286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18" y="370286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1108566493"/>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7_Thank you">
    <p:spTree>
      <p:nvGrpSpPr>
        <p:cNvPr id="1" name=""/>
        <p:cNvGrpSpPr/>
        <p:nvPr/>
      </p:nvGrpSpPr>
      <p:grpSpPr>
        <a:xfrm>
          <a:off x="0" y="0"/>
          <a:ext cx="0" cy="0"/>
          <a:chOff x="0" y="0"/>
          <a:chExt cx="0" cy="0"/>
        </a:xfrm>
      </p:grpSpPr>
      <p:sp>
        <p:nvSpPr>
          <p:cNvPr id="3" name="TextBox 2"/>
          <p:cNvSpPr txBox="1">
            <a:spLocks noChangeArrowheads="1"/>
          </p:cNvSpPr>
          <p:nvPr userDrawn="1"/>
        </p:nvSpPr>
        <p:spPr bwMode="gray">
          <a:xfrm>
            <a:off x="1366823" y="3569015"/>
            <a:ext cx="1933222"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smtClean="0">
                <a:ln>
                  <a:noFill/>
                </a:ln>
                <a:solidFill>
                  <a:srgbClr val="E31837"/>
                </a:solidFill>
                <a:effectLst/>
                <a:uLnTx/>
                <a:uFillTx/>
                <a:latin typeface="Arial" charset="0"/>
                <a:ea typeface="+mn-ea"/>
                <a:cs typeface="Arial" charset="0"/>
              </a:rPr>
              <a:t>mahindrasatyam.com</a:t>
            </a:r>
          </a:p>
        </p:txBody>
      </p:sp>
      <p:sp>
        <p:nvSpPr>
          <p:cNvPr id="4" name="TextBox 3"/>
          <p:cNvSpPr txBox="1">
            <a:spLocks noChangeArrowheads="1"/>
          </p:cNvSpPr>
          <p:nvPr userDrawn="1"/>
        </p:nvSpPr>
        <p:spPr bwMode="gray">
          <a:xfrm>
            <a:off x="1366823" y="4233728"/>
            <a:ext cx="6729022" cy="853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1" i="0" u="none" strike="noStrike" kern="1200" cap="none" spc="0" normalizeH="0" baseline="0" noProof="0" dirty="0" smtClean="0">
                <a:ln>
                  <a:noFill/>
                </a:ln>
                <a:solidFill>
                  <a:srgbClr val="E31837"/>
                </a:solidFill>
                <a:effectLst/>
                <a:uLnTx/>
                <a:uFillTx/>
                <a:latin typeface="Arial" charset="0"/>
                <a:ea typeface="+mn-ea"/>
                <a:cs typeface="Arial" charset="0"/>
              </a:rPr>
              <a:t>Safe Harbor</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E31837"/>
                </a:solidFill>
                <a:effectLst/>
                <a:uLnTx/>
                <a:uFillTx/>
                <a:latin typeface="Arial" charset="0"/>
                <a:ea typeface="+mn-ea"/>
                <a:cs typeface="Arial" charset="0"/>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Satyam undertakes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kumimoji="0" lang="en-US" sz="733" b="1" i="0" u="none" strike="noStrike" kern="1200" cap="none" spc="0" normalizeH="0" baseline="0" noProof="0" dirty="0" smtClean="0">
              <a:ln>
                <a:noFill/>
              </a:ln>
              <a:solidFill>
                <a:srgbClr val="E31837"/>
              </a:solidFill>
              <a:effectLst/>
              <a:uLnTx/>
              <a:uFillTx/>
              <a:latin typeface="Arial" charset="0"/>
              <a:ea typeface="+mn-ea"/>
              <a:cs typeface="Arial" charset="0"/>
            </a:endParaRPr>
          </a:p>
        </p:txBody>
      </p:sp>
      <p:sp>
        <p:nvSpPr>
          <p:cNvPr id="5" name="Slide Number Placeholder 5"/>
          <p:cNvSpPr txBox="1">
            <a:spLocks/>
          </p:cNvSpPr>
          <p:nvPr userDrawn="1"/>
        </p:nvSpPr>
        <p:spPr bwMode="auto">
          <a:xfrm>
            <a:off x="8686930" y="6632409"/>
            <a:ext cx="15709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0CC9F40B-46D5-437E-8FF7-F966A4F8F6D7}" type="slidenum">
              <a:rPr kumimoji="0" lang="en-US" sz="1000" b="0" i="0" u="none" strike="noStrike" kern="1200" cap="none" spc="0" normalizeH="0" baseline="0" noProof="0" smtClean="0">
                <a:ln>
                  <a:noFill/>
                </a:ln>
                <a:solidFill>
                  <a:srgbClr val="F3901D"/>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smtClean="0">
              <a:ln>
                <a:noFill/>
              </a:ln>
              <a:solidFill>
                <a:srgbClr val="F3901D"/>
              </a:solidFill>
              <a:effectLst/>
              <a:uLnTx/>
              <a:uFillTx/>
              <a:latin typeface="Arial" charset="0"/>
              <a:ea typeface="+mn-ea"/>
              <a:cs typeface="Arial" charset="0"/>
            </a:endParaRPr>
          </a:p>
        </p:txBody>
      </p:sp>
      <p:sp>
        <p:nvSpPr>
          <p:cNvPr id="2" name="Title 1"/>
          <p:cNvSpPr>
            <a:spLocks noGrp="1"/>
          </p:cNvSpPr>
          <p:nvPr>
            <p:ph type="title"/>
          </p:nvPr>
        </p:nvSpPr>
        <p:spPr>
          <a:xfrm>
            <a:off x="1366838" y="1367655"/>
            <a:ext cx="6729984" cy="400110"/>
          </a:xfrm>
          <a:prstGeom prst="rect">
            <a:avLst/>
          </a:prstGeom>
        </p:spPr>
        <p:txBody>
          <a:bodyPr/>
          <a:lstStyle>
            <a:lvl1pPr algn="l">
              <a:defRPr/>
            </a:lvl1pPr>
          </a:lstStyle>
          <a:p>
            <a:r>
              <a:rPr lang="en-US" smtClean="0"/>
              <a:t>Click to edit Master title style</a:t>
            </a:r>
            <a:endParaRPr lang="en-US" dirty="0"/>
          </a:p>
        </p:txBody>
      </p:sp>
    </p:spTree>
    <p:extLst>
      <p:ext uri="{BB962C8B-B14F-4D97-AF65-F5344CB8AC3E}">
        <p14:creationId xmlns:p14="http://schemas.microsoft.com/office/powerpoint/2010/main" val="389898532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25_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chemeClr val="tx2"/>
                </a:solidFil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8" y="1465523"/>
            <a:ext cx="8544207" cy="1128835"/>
          </a:xfrm>
        </p:spPr>
        <p:txBody>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1159995" indent="-230973">
              <a:spcBef>
                <a:spcPts val="0"/>
              </a:spcBef>
              <a:spcAft>
                <a:spcPts val="0"/>
              </a:spcAft>
              <a:buClr>
                <a:schemeClr val="tx2"/>
              </a:buClr>
              <a:buSzPct val="70000"/>
              <a:buFont typeface="Wingdings" pitchFamily="2" charset="2"/>
              <a:buChar char="§"/>
              <a:defRPr sz="1467">
                <a:latin typeface="Arial" pitchFamily="34" charset="0"/>
                <a:cs typeface="Arial" pitchFamily="34" charset="0"/>
              </a:defRPr>
            </a:lvl6pPr>
            <a:lvl7pPr marL="1385837" indent="-220707">
              <a:spcBef>
                <a:spcPts val="0"/>
              </a:spcBef>
              <a:spcAft>
                <a:spcPts val="0"/>
              </a:spcAft>
              <a:buClr>
                <a:srgbClr val="C00000"/>
              </a:buClr>
              <a:buSzPct val="70000"/>
              <a:buFont typeface="Arial" pitchFamily="34" charset="0"/>
              <a:buChar char="–"/>
              <a:defRPr sz="1467" baseline="0">
                <a:latin typeface="Arial" pitchFamily="34" charset="0"/>
                <a:cs typeface="Arial" pitchFamily="34" charset="0"/>
              </a:defRPr>
            </a:lvl7pPr>
            <a:lvl8pPr marL="1293447" indent="-184780">
              <a:spcBef>
                <a:spcPts val="0"/>
              </a:spcBef>
              <a:spcAft>
                <a:spcPts val="0"/>
              </a:spcAft>
              <a:buSzPct val="70000"/>
              <a:defRPr sz="1467" baseline="0">
                <a:latin typeface="Arial" pitchFamily="34" charset="0"/>
                <a:cs typeface="Arial" pitchFamily="34" charset="0"/>
              </a:defRPr>
            </a:lvl8pPr>
            <a:lvl9pPr marL="1474376" indent="-180932">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918262272"/>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9_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p:nvPr>
        </p:nvSpPr>
        <p:spPr>
          <a:xfrm>
            <a:off x="302947" y="960438"/>
            <a:ext cx="4170595" cy="5303838"/>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a:xfrm>
            <a:off x="4648218" y="960438"/>
            <a:ext cx="4170595" cy="5303838"/>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a:xfrm>
            <a:off x="302947" y="960443"/>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a:xfrm>
            <a:off x="4648218" y="960443"/>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2886813242"/>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15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8" y="469498"/>
            <a:ext cx="8539163" cy="400110"/>
          </a:xfrm>
        </p:spPr>
        <p:txBody>
          <a:bodyPr/>
          <a:lstStyle>
            <a:lvl1pPr algn="l">
              <a:defRPr/>
            </a:lvl1pPr>
          </a:lstStyle>
          <a:p>
            <a:r>
              <a:rPr lang="en-US" dirty="0" smtClean="0"/>
              <a:t>Click to edit Master title style</a:t>
            </a:r>
            <a:endParaRPr lang="en-US" dirty="0"/>
          </a:p>
        </p:txBody>
      </p:sp>
      <p:sp>
        <p:nvSpPr>
          <p:cNvPr id="11" name="Text Placeholder 4"/>
          <p:cNvSpPr>
            <a:spLocks noGrp="1"/>
          </p:cNvSpPr>
          <p:nvPr>
            <p:ph type="body" sz="quarter" idx="10"/>
          </p:nvPr>
        </p:nvSpPr>
        <p:spPr>
          <a:xfrm>
            <a:off x="302947" y="961422"/>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18" y="961422"/>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47" y="96142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18" y="96142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47" y="3702865"/>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18" y="3702865"/>
            <a:ext cx="4170595" cy="2561419"/>
          </a:xfrm>
          <a:ln>
            <a:solidFill>
              <a:schemeClr val="bg2"/>
            </a:solidFill>
          </a:ln>
        </p:spPr>
        <p:txBody>
          <a:bodyPr lIns="110864" tIns="665167" rIns="110864" bIns="110864">
            <a:noAutofit/>
          </a:bodyPr>
          <a:lstStyle>
            <a:lvl1pPr>
              <a:spcBef>
                <a:spcPts val="0"/>
              </a:spcBef>
              <a:spcAft>
                <a:spcPts val="0"/>
              </a:spcAft>
              <a:defRPr sz="1467">
                <a:latin typeface="Arial" pitchFamily="34" charset="0"/>
                <a:cs typeface="Arial" pitchFamily="34" charset="0"/>
              </a:defRPr>
            </a:lvl1pPr>
            <a:lvl2pPr>
              <a:spcBef>
                <a:spcPts val="0"/>
              </a:spcBef>
              <a:spcAft>
                <a:spcPts val="0"/>
              </a:spcAft>
              <a:defRPr sz="1467">
                <a:latin typeface="Arial" pitchFamily="34" charset="0"/>
                <a:cs typeface="Arial" pitchFamily="34" charset="0"/>
              </a:defRPr>
            </a:lvl2pPr>
            <a:lvl3pPr>
              <a:spcBef>
                <a:spcPts val="0"/>
              </a:spcBef>
              <a:spcAft>
                <a:spcPts val="0"/>
              </a:spcAft>
              <a:defRPr sz="1467">
                <a:latin typeface="Arial" pitchFamily="34" charset="0"/>
                <a:cs typeface="Arial" pitchFamily="34" charset="0"/>
              </a:defRPr>
            </a:lvl3pPr>
            <a:lvl4pPr>
              <a:spcBef>
                <a:spcPts val="0"/>
              </a:spcBef>
              <a:spcAft>
                <a:spcPts val="0"/>
              </a:spcAft>
              <a:defRPr sz="1467">
                <a:latin typeface="Arial" pitchFamily="34" charset="0"/>
                <a:cs typeface="Arial" pitchFamily="34" charset="0"/>
              </a:defRPr>
            </a:lvl4pPr>
            <a:lvl5pPr>
              <a:spcBef>
                <a:spcPts val="0"/>
              </a:spcBef>
              <a:spcAft>
                <a:spcPts val="0"/>
              </a:spcAft>
              <a:defRPr sz="1467">
                <a:latin typeface="Arial" pitchFamily="34" charset="0"/>
                <a:cs typeface="Arial" pitchFamily="34" charset="0"/>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47" y="370286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18" y="3702861"/>
            <a:ext cx="4170595" cy="449661"/>
          </a:xfrm>
          <a:solidFill>
            <a:schemeClr val="bg2"/>
          </a:solidFill>
          <a:ln>
            <a:noFill/>
          </a:ln>
        </p:spPr>
        <p:txBody>
          <a:bodyPr lIns="110864" tIns="110864" rIns="110864" bIns="110864"/>
          <a:lstStyle>
            <a:lvl1pPr>
              <a:spcBef>
                <a:spcPts val="0"/>
              </a:spcBef>
              <a:spcAft>
                <a:spcPts val="0"/>
              </a:spcAft>
              <a:defRPr sz="1467" b="1">
                <a:solidFill>
                  <a:schemeClr val="bg1"/>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893" indent="-188627">
              <a:spcBef>
                <a:spcPts val="0"/>
              </a:spcBef>
              <a:spcAft>
                <a:spcPts val="0"/>
              </a:spcAft>
              <a:buSzPct val="70000"/>
              <a:defRPr sz="1467">
                <a:latin typeface="+mj-lt"/>
              </a:defRPr>
            </a:lvl6pPr>
            <a:lvl7pPr marL="1108670" indent="-184780">
              <a:spcBef>
                <a:spcPts val="0"/>
              </a:spcBef>
              <a:spcAft>
                <a:spcPts val="0"/>
              </a:spcAft>
              <a:buSzPct val="70000"/>
              <a:buFont typeface="Arial" pitchFamily="34" charset="0"/>
              <a:buChar char="–"/>
              <a:defRPr sz="1467" baseline="0">
                <a:latin typeface="+mj-lt"/>
              </a:defRPr>
            </a:lvl7pPr>
            <a:lvl8pPr marL="1293447" indent="-184780">
              <a:spcBef>
                <a:spcPts val="0"/>
              </a:spcBef>
              <a:spcAft>
                <a:spcPts val="0"/>
              </a:spcAft>
              <a:buSzPct val="70000"/>
              <a:defRPr sz="1467" baseline="0">
                <a:latin typeface="+mj-lt"/>
              </a:defRPr>
            </a:lvl8pPr>
            <a:lvl9pPr marL="1474376" indent="-180932">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Tree>
    <p:extLst>
      <p:ext uri="{BB962C8B-B14F-4D97-AF65-F5344CB8AC3E}">
        <p14:creationId xmlns:p14="http://schemas.microsoft.com/office/powerpoint/2010/main" val="3587615023"/>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srcRect/>
          <a:stretch>
            <a:fillRect/>
          </a:stretch>
        </p:blipFill>
        <p:spPr bwMode="auto">
          <a:xfrm>
            <a:off x="6781551" y="228815"/>
            <a:ext cx="2286584" cy="305077"/>
          </a:xfrm>
          <a:prstGeom prst="rect">
            <a:avLst/>
          </a:prstGeom>
          <a:noFill/>
          <a:ln w="9525">
            <a:noFill/>
            <a:miter lim="800000"/>
            <a:headEnd/>
            <a:tailEnd/>
          </a:ln>
        </p:spPr>
      </p:pic>
      <p:cxnSp>
        <p:nvCxnSpPr>
          <p:cNvPr id="4" name="Straight Connector 3"/>
          <p:cNvCxnSpPr/>
          <p:nvPr userDrawn="1"/>
        </p:nvCxnSpPr>
        <p:spPr>
          <a:xfrm>
            <a:off x="3" y="686423"/>
            <a:ext cx="9144000" cy="0"/>
          </a:xfrm>
          <a:prstGeom prst="line">
            <a:avLst/>
          </a:prstGeom>
          <a:ln w="31750" cmpd="dbl">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26"/>
          <p:cNvGrpSpPr>
            <a:grpSpLocks/>
          </p:cNvGrpSpPr>
          <p:nvPr userDrawn="1"/>
        </p:nvGrpSpPr>
        <p:grpSpPr bwMode="auto">
          <a:xfrm>
            <a:off x="75872" y="228815"/>
            <a:ext cx="381681" cy="305077"/>
            <a:chOff x="1295400" y="1447800"/>
            <a:chExt cx="381000" cy="381000"/>
          </a:xfrm>
        </p:grpSpPr>
        <p:cxnSp>
          <p:nvCxnSpPr>
            <p:cNvPr id="6" name="Straight Connector 5"/>
            <p:cNvCxnSpPr/>
            <p:nvPr userDrawn="1"/>
          </p:nvCxnSpPr>
          <p:spPr>
            <a:xfrm>
              <a:off x="1448033" y="1447800"/>
              <a:ext cx="0" cy="381000"/>
            </a:xfrm>
            <a:prstGeom prst="line">
              <a:avLst/>
            </a:prstGeom>
            <a:ln w="1905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448033" y="1599422"/>
              <a:ext cx="228367" cy="0"/>
            </a:xfrm>
            <a:prstGeom prst="line">
              <a:avLst/>
            </a:prstGeom>
            <a:ln w="22225">
              <a:solidFill>
                <a:schemeClr val="accent2">
                  <a:lumMod val="50000"/>
                </a:schemeClr>
              </a:solidFill>
              <a:headEnd type="oval"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295400" y="1599422"/>
              <a:ext cx="228367" cy="0"/>
            </a:xfrm>
            <a:prstGeom prst="line">
              <a:avLst/>
            </a:prstGeom>
            <a:ln w="22225">
              <a:solidFill>
                <a:schemeClr val="accent2">
                  <a:lumMod val="50000"/>
                </a:schemeClr>
              </a:solidFill>
              <a:headEnd type="non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33400" y="13"/>
            <a:ext cx="8610600" cy="685800"/>
          </a:xfrm>
          <a:prstGeom prst="rect">
            <a:avLst/>
          </a:prstGeom>
        </p:spPr>
        <p:txBody>
          <a:bodyPr anchor="ctr">
            <a:normAutofit/>
          </a:bodyPr>
          <a:lstStyle>
            <a:lvl1pPr algn="l">
              <a:defRPr sz="1933" b="0">
                <a:solidFill>
                  <a:schemeClr val="accent2">
                    <a:lumMod val="75000"/>
                  </a:schemeClr>
                </a:solidFill>
                <a:latin typeface="Copperplate Gothic Bold"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01531212"/>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3" name="Picture 6"/>
          <p:cNvPicPr>
            <a:picLocks noChangeAspect="1" noChangeArrowheads="1"/>
          </p:cNvPicPr>
          <p:nvPr userDrawn="1"/>
        </p:nvPicPr>
        <p:blipFill>
          <a:blip r:embed="rId2"/>
          <a:srcRect/>
          <a:stretch>
            <a:fillRect/>
          </a:stretch>
        </p:blipFill>
        <p:spPr bwMode="auto">
          <a:xfrm>
            <a:off x="6781551" y="228815"/>
            <a:ext cx="2286584" cy="305077"/>
          </a:xfrm>
          <a:prstGeom prst="rect">
            <a:avLst/>
          </a:prstGeom>
          <a:noFill/>
          <a:ln w="9525">
            <a:noFill/>
            <a:miter lim="800000"/>
            <a:headEnd/>
            <a:tailEnd/>
          </a:ln>
        </p:spPr>
      </p:pic>
      <p:cxnSp>
        <p:nvCxnSpPr>
          <p:cNvPr id="4" name="Straight Connector 3"/>
          <p:cNvCxnSpPr/>
          <p:nvPr userDrawn="1"/>
        </p:nvCxnSpPr>
        <p:spPr>
          <a:xfrm>
            <a:off x="3" y="686423"/>
            <a:ext cx="9144000" cy="0"/>
          </a:xfrm>
          <a:prstGeom prst="line">
            <a:avLst/>
          </a:prstGeom>
          <a:ln w="31750" cmpd="dbl">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Group 26"/>
          <p:cNvGrpSpPr>
            <a:grpSpLocks/>
          </p:cNvGrpSpPr>
          <p:nvPr userDrawn="1"/>
        </p:nvGrpSpPr>
        <p:grpSpPr bwMode="auto">
          <a:xfrm>
            <a:off x="75872" y="228815"/>
            <a:ext cx="381681" cy="305077"/>
            <a:chOff x="1295400" y="1447800"/>
            <a:chExt cx="381000" cy="381000"/>
          </a:xfrm>
        </p:grpSpPr>
        <p:cxnSp>
          <p:nvCxnSpPr>
            <p:cNvPr id="6" name="Straight Connector 5"/>
            <p:cNvCxnSpPr/>
            <p:nvPr userDrawn="1"/>
          </p:nvCxnSpPr>
          <p:spPr>
            <a:xfrm>
              <a:off x="1448033" y="1447800"/>
              <a:ext cx="0" cy="381000"/>
            </a:xfrm>
            <a:prstGeom prst="line">
              <a:avLst/>
            </a:prstGeom>
            <a:ln w="19050">
              <a:solidFill>
                <a:schemeClr val="accent2">
                  <a:lumMod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448033" y="1599422"/>
              <a:ext cx="228367" cy="0"/>
            </a:xfrm>
            <a:prstGeom prst="line">
              <a:avLst/>
            </a:prstGeom>
            <a:ln w="22225">
              <a:solidFill>
                <a:schemeClr val="accent2">
                  <a:lumMod val="50000"/>
                </a:schemeClr>
              </a:solidFill>
              <a:headEnd type="oval"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295400" y="1599422"/>
              <a:ext cx="228367" cy="0"/>
            </a:xfrm>
            <a:prstGeom prst="line">
              <a:avLst/>
            </a:prstGeom>
            <a:ln w="22225">
              <a:solidFill>
                <a:schemeClr val="accent2">
                  <a:lumMod val="50000"/>
                </a:schemeClr>
              </a:solidFill>
              <a:headEnd type="non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33400" y="13"/>
            <a:ext cx="8610600" cy="685800"/>
          </a:xfrm>
          <a:prstGeom prst="rect">
            <a:avLst/>
          </a:prstGeom>
        </p:spPr>
        <p:txBody>
          <a:bodyPr anchor="ctr">
            <a:normAutofit/>
          </a:bodyPr>
          <a:lstStyle>
            <a:lvl1pPr algn="l">
              <a:defRPr sz="1933" b="0">
                <a:solidFill>
                  <a:schemeClr val="accent2">
                    <a:lumMod val="75000"/>
                  </a:schemeClr>
                </a:solidFill>
                <a:latin typeface="Copperplate Gothic Bold"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72367787"/>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699423"/>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988101"/>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440056"/>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691880"/>
            <a:ext cx="8224837"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53986074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26_Content slide">
    <p:spTree>
      <p:nvGrpSpPr>
        <p:cNvPr id="1" name=""/>
        <p:cNvGrpSpPr/>
        <p:nvPr/>
      </p:nvGrpSpPr>
      <p:grpSpPr>
        <a:xfrm>
          <a:off x="0" y="0"/>
          <a:ext cx="0" cy="0"/>
          <a:chOff x="0" y="0"/>
          <a:chExt cx="0" cy="0"/>
        </a:xfrm>
      </p:grpSpPr>
      <p:sp>
        <p:nvSpPr>
          <p:cNvPr id="4" name="Title 1"/>
          <p:cNvSpPr>
            <a:spLocks noGrp="1"/>
          </p:cNvSpPr>
          <p:nvPr>
            <p:ph type="title"/>
          </p:nvPr>
        </p:nvSpPr>
        <p:spPr bwMode="gray">
          <a:xfrm>
            <a:off x="481027" y="727075"/>
            <a:ext cx="8226425" cy="297454"/>
          </a:xfrm>
          <a:noFill/>
          <a:ln w="9525">
            <a:noFill/>
            <a:miter lim="800000"/>
            <a:headEnd/>
            <a:tailEnd/>
          </a:ln>
        </p:spPr>
        <p:txBody>
          <a:bodyPr/>
          <a:lstStyle>
            <a:lvl1pPr algn="l">
              <a:defRPr lang="en-US" sz="1933"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181852806"/>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6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2"/>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38494280"/>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28_Content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552776" y="6356803"/>
            <a:ext cx="2133678" cy="364224"/>
          </a:xfrm>
        </p:spPr>
        <p:txBody>
          <a:bodyPr wrap="square" lIns="110909" tIns="55453" rIns="110909" bIns="55453" numCol="1" anchorCtr="0" compatLnSpc="1">
            <a:prstTxWarp prst="textNoShape">
              <a:avLst/>
            </a:prstTxWarp>
          </a:bodyPr>
          <a:lstStyle>
            <a:lvl1pPr defTabSz="738597" fontAlgn="base">
              <a:spcBef>
                <a:spcPct val="0"/>
              </a:spcBef>
              <a:spcAft>
                <a:spcPct val="0"/>
              </a:spcAft>
              <a:defRPr sz="1000">
                <a:solidFill>
                  <a:srgbClr val="898989"/>
                </a:solidFill>
              </a:defRPr>
            </a:lvl1pPr>
          </a:lstStyle>
          <a:p>
            <a:pPr>
              <a:defRPr/>
            </a:pPr>
            <a:fld id="{C19912D1-55A4-41DF-AA86-F4486FFDD335}" type="slidenum">
              <a:rPr lang="en-US" smtClean="0"/>
              <a:pPr>
                <a:defRPr/>
              </a:pPr>
              <a:t>‹#›</a:t>
            </a:fld>
            <a:endParaRPr lang="en-US" dirty="0"/>
          </a:p>
        </p:txBody>
      </p:sp>
    </p:spTree>
    <p:extLst>
      <p:ext uri="{BB962C8B-B14F-4D97-AF65-F5344CB8AC3E}">
        <p14:creationId xmlns:p14="http://schemas.microsoft.com/office/powerpoint/2010/main" val="3150602148"/>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sp>
        <p:nvSpPr>
          <p:cNvPr id="3" name="Slide Number Placeholder 5"/>
          <p:cNvSpPr txBox="1">
            <a:spLocks/>
          </p:cNvSpPr>
          <p:nvPr userDrawn="1"/>
        </p:nvSpPr>
        <p:spPr bwMode="auto">
          <a:xfrm>
            <a:off x="8854392" y="6629899"/>
            <a:ext cx="1250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FDB3B6ED-8E46-40F1-80F4-AB509712AE08}" type="slidenum">
              <a:rPr kumimoji="0" lang="en-US" sz="8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pic>
        <p:nvPicPr>
          <p:cNvPr id="4" name="Picture 9"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Tree>
    <p:extLst>
      <p:ext uri="{BB962C8B-B14F-4D97-AF65-F5344CB8AC3E}">
        <p14:creationId xmlns:p14="http://schemas.microsoft.com/office/powerpoint/2010/main" val="3604342425"/>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6_Title Slide 2">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27218" y="4053718"/>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369592" indent="0" algn="ctr">
              <a:buNone/>
              <a:defRPr>
                <a:solidFill>
                  <a:schemeClr val="tx1">
                    <a:tint val="75000"/>
                  </a:schemeClr>
                </a:solidFill>
              </a:defRPr>
            </a:lvl2pPr>
            <a:lvl3pPr marL="739190" indent="0" algn="ctr">
              <a:buNone/>
              <a:defRPr>
                <a:solidFill>
                  <a:schemeClr val="tx1">
                    <a:tint val="75000"/>
                  </a:schemeClr>
                </a:solidFill>
              </a:defRPr>
            </a:lvl3pPr>
            <a:lvl4pPr marL="1108788" indent="0" algn="ctr">
              <a:buNone/>
              <a:defRPr>
                <a:solidFill>
                  <a:schemeClr val="tx1">
                    <a:tint val="75000"/>
                  </a:schemeClr>
                </a:solidFill>
              </a:defRPr>
            </a:lvl4pPr>
            <a:lvl5pPr marL="1478383" indent="0" algn="ctr">
              <a:buNone/>
              <a:defRPr>
                <a:solidFill>
                  <a:schemeClr val="tx1">
                    <a:tint val="75000"/>
                  </a:schemeClr>
                </a:solidFill>
              </a:defRPr>
            </a:lvl5pPr>
            <a:lvl6pPr marL="1847977" indent="0" algn="ctr">
              <a:buNone/>
              <a:defRPr>
                <a:solidFill>
                  <a:schemeClr val="tx1">
                    <a:tint val="75000"/>
                  </a:schemeClr>
                </a:solidFill>
              </a:defRPr>
            </a:lvl6pPr>
            <a:lvl7pPr marL="2217573" indent="0" algn="ctr">
              <a:buNone/>
              <a:defRPr>
                <a:solidFill>
                  <a:schemeClr val="tx1">
                    <a:tint val="75000"/>
                  </a:schemeClr>
                </a:solidFill>
              </a:defRPr>
            </a:lvl7pPr>
            <a:lvl8pPr marL="2587169" indent="0" algn="ctr">
              <a:buNone/>
              <a:defRPr>
                <a:solidFill>
                  <a:schemeClr val="tx1">
                    <a:tint val="75000"/>
                  </a:schemeClr>
                </a:solidFill>
              </a:defRPr>
            </a:lvl8pPr>
            <a:lvl9pPr marL="295676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8" y="2184422"/>
            <a:ext cx="5511800" cy="1005532"/>
          </a:xfrm>
        </p:spPr>
        <p:txBody>
          <a:bodyPr/>
          <a:lstStyle>
            <a:lvl1pPr algn="l">
              <a:defRPr sz="3267"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2863379"/>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29_Content slide">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792810089"/>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7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664557"/>
            <a:ext cx="8224837" cy="297454"/>
          </a:xfrm>
          <a:noFill/>
          <a:ln w="9525">
            <a:noFill/>
            <a:miter lim="800000"/>
            <a:headEnd/>
            <a:tailEnd/>
          </a:ln>
        </p:spPr>
        <p:txBody>
          <a:bodyPr/>
          <a:lstStyle>
            <a:lvl1pPr algn="l">
              <a:defRPr lang="en-US" sz="1933"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18570691"/>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6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 name="Text Placeholder 4"/>
          <p:cNvSpPr>
            <a:spLocks noGrp="1"/>
          </p:cNvSpPr>
          <p:nvPr>
            <p:ph type="body" sz="quarter" idx="10"/>
          </p:nvPr>
        </p:nvSpPr>
        <p:spPr bwMode="gray">
          <a:xfrm>
            <a:off x="481019" y="1971689"/>
            <a:ext cx="8224838" cy="1487267"/>
          </a:xfrm>
        </p:spPr>
        <p:txBody>
          <a:bodyPr/>
          <a:lstStyle>
            <a:lvl1pPr>
              <a:spcBef>
                <a:spcPts val="0"/>
              </a:spcBef>
              <a:spcAft>
                <a:spcPts val="0"/>
              </a:spcAft>
              <a:defRPr lang="en-US" sz="1933"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1933"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1933"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933"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409309441"/>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6" y="1971678"/>
            <a:ext cx="4078287"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picture</a:t>
            </a:r>
            <a:endParaRPr lang="en-US" noProof="0" dirty="0"/>
          </a:p>
        </p:txBody>
      </p:sp>
      <p:sp>
        <p:nvSpPr>
          <p:cNvPr id="18" name="Text Placeholder 4"/>
          <p:cNvSpPr>
            <a:spLocks noGrp="1"/>
          </p:cNvSpPr>
          <p:nvPr>
            <p:ph type="body" sz="quarter" idx="19"/>
          </p:nvPr>
        </p:nvSpPr>
        <p:spPr bwMode="gray">
          <a:xfrm>
            <a:off x="4838703" y="1971682"/>
            <a:ext cx="3846512"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04574014"/>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0_Divider Slide">
    <p:spTree>
      <p:nvGrpSpPr>
        <p:cNvPr id="1" name=""/>
        <p:cNvGrpSpPr/>
        <p:nvPr/>
      </p:nvGrpSpPr>
      <p:grpSpPr>
        <a:xfrm>
          <a:off x="0" y="0"/>
          <a:ext cx="0" cy="0"/>
          <a:chOff x="0" y="0"/>
          <a:chExt cx="0" cy="0"/>
        </a:xfrm>
      </p:grpSpPr>
      <p:pic>
        <p:nvPicPr>
          <p:cNvPr id="4"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5"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3" name="Subtitle 2"/>
          <p:cNvSpPr>
            <a:spLocks noGrp="1"/>
          </p:cNvSpPr>
          <p:nvPr>
            <p:ph type="subTitle" idx="1"/>
          </p:nvPr>
        </p:nvSpPr>
        <p:spPr bwMode="gray">
          <a:xfrm>
            <a:off x="1839913" y="4118421"/>
            <a:ext cx="5524500" cy="225767"/>
          </a:xfrm>
          <a:noFill/>
          <a:ln w="9525">
            <a:noFill/>
            <a:miter lim="800000"/>
            <a:headEnd/>
            <a:tailEnd/>
          </a:ln>
        </p:spPr>
        <p:txBody>
          <a:bodyPr anchor="b"/>
          <a:lstStyle>
            <a:lvl1pPr marL="0" indent="0" algn="l" defTabSz="739190"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92" indent="0" algn="ctr">
              <a:buNone/>
              <a:defRPr>
                <a:solidFill>
                  <a:schemeClr val="tx1">
                    <a:tint val="75000"/>
                  </a:schemeClr>
                </a:solidFill>
              </a:defRPr>
            </a:lvl2pPr>
            <a:lvl3pPr marL="739190" indent="0" algn="ctr">
              <a:buNone/>
              <a:defRPr>
                <a:solidFill>
                  <a:schemeClr val="tx1">
                    <a:tint val="75000"/>
                  </a:schemeClr>
                </a:solidFill>
              </a:defRPr>
            </a:lvl3pPr>
            <a:lvl4pPr marL="1108788" indent="0" algn="ctr">
              <a:buNone/>
              <a:defRPr>
                <a:solidFill>
                  <a:schemeClr val="tx1">
                    <a:tint val="75000"/>
                  </a:schemeClr>
                </a:solidFill>
              </a:defRPr>
            </a:lvl4pPr>
            <a:lvl5pPr marL="1478383" indent="0" algn="ctr">
              <a:buNone/>
              <a:defRPr>
                <a:solidFill>
                  <a:schemeClr val="tx1">
                    <a:tint val="75000"/>
                  </a:schemeClr>
                </a:solidFill>
              </a:defRPr>
            </a:lvl5pPr>
            <a:lvl6pPr marL="1847977" indent="0" algn="ctr">
              <a:buNone/>
              <a:defRPr>
                <a:solidFill>
                  <a:schemeClr val="tx1">
                    <a:tint val="75000"/>
                  </a:schemeClr>
                </a:solidFill>
              </a:defRPr>
            </a:lvl6pPr>
            <a:lvl7pPr marL="2217573" indent="0" algn="ctr">
              <a:buNone/>
              <a:defRPr>
                <a:solidFill>
                  <a:schemeClr val="tx1">
                    <a:tint val="75000"/>
                  </a:schemeClr>
                </a:solidFill>
              </a:defRPr>
            </a:lvl7pPr>
            <a:lvl8pPr marL="2587169" indent="0" algn="ctr">
              <a:buNone/>
              <a:defRPr>
                <a:solidFill>
                  <a:schemeClr val="tx1">
                    <a:tint val="75000"/>
                  </a:schemeClr>
                </a:solidFill>
              </a:defRPr>
            </a:lvl8pPr>
            <a:lvl9pPr marL="2956764"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96"/>
            <a:ext cx="5524500" cy="1005532"/>
          </a:xfrm>
          <a:noFill/>
          <a:ln w="9525">
            <a:noFill/>
            <a:miter lim="800000"/>
            <a:headEnd/>
            <a:tailEnd/>
          </a:ln>
        </p:spPr>
        <p:txBody>
          <a:bodyPr/>
          <a:lstStyle>
            <a:lvl1pPr algn="l" defTabSz="739190"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45449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00618622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6_Divider Slide 2">
    <p:spTree>
      <p:nvGrpSpPr>
        <p:cNvPr id="1" name=""/>
        <p:cNvGrpSpPr/>
        <p:nvPr/>
      </p:nvGrpSpPr>
      <p:grpSpPr>
        <a:xfrm>
          <a:off x="0" y="0"/>
          <a:ext cx="0" cy="0"/>
          <a:chOff x="0" y="0"/>
          <a:chExt cx="0" cy="0"/>
        </a:xfrm>
      </p:grpSpPr>
      <p:pic>
        <p:nvPicPr>
          <p:cNvPr id="5" name="Picture 6" descr="ridge4.png"/>
          <p:cNvPicPr>
            <a:picLocks noChangeAspect="1"/>
          </p:cNvPicPr>
          <p:nvPr userDrawn="1"/>
        </p:nvPicPr>
        <p:blipFill>
          <a:blip r:embed="rId2"/>
          <a:srcRect/>
          <a:stretch>
            <a:fillRect/>
          </a:stretch>
        </p:blipFill>
        <p:spPr bwMode="ltGray">
          <a:xfrm>
            <a:off x="1172" y="4"/>
            <a:ext cx="3968547" cy="1442889"/>
          </a:xfrm>
          <a:prstGeom prst="rect">
            <a:avLst/>
          </a:prstGeom>
          <a:noFill/>
          <a:ln w="9525">
            <a:noFill/>
            <a:miter lim="800000"/>
            <a:headEnd/>
            <a:tailEnd/>
          </a:ln>
        </p:spPr>
      </p:pic>
      <p:pic>
        <p:nvPicPr>
          <p:cNvPr id="6" name="Picture 8" descr="Mahindra Logo.png"/>
          <p:cNvPicPr>
            <a:picLocks noChangeAspect="1"/>
          </p:cNvPicPr>
          <p:nvPr userDrawn="1"/>
        </p:nvPicPr>
        <p:blipFill>
          <a:blip r:embed="rId3"/>
          <a:srcRect/>
          <a:stretch>
            <a:fillRect/>
          </a:stretch>
        </p:blipFill>
        <p:spPr bwMode="gray">
          <a:xfrm>
            <a:off x="6329834" y="476300"/>
            <a:ext cx="2377626" cy="656849"/>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6" y="197169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p:nvPr>
        </p:nvSpPr>
        <p:spPr bwMode="gray">
          <a:xfrm>
            <a:off x="4926015" y="4347007"/>
            <a:ext cx="3781424" cy="225767"/>
          </a:xfrm>
          <a:noFill/>
          <a:ln w="9525">
            <a:noFill/>
            <a:miter lim="800000"/>
            <a:headEnd/>
            <a:tailEnd/>
          </a:ln>
        </p:spPr>
        <p:txBody>
          <a:bodyPr anchor="b"/>
          <a:lstStyle>
            <a:lvl1pPr marL="0" indent="0" algn="l" defTabSz="739190" rtl="0" eaLnBrk="1" fontAlgn="base" latinLnBrk="0" hangingPunct="1">
              <a:spcBef>
                <a:spcPts val="0"/>
              </a:spcBef>
              <a:spcAft>
                <a:spcPct val="0"/>
              </a:spcAft>
              <a:buClr>
                <a:schemeClr val="tx2"/>
              </a:buClr>
              <a:buFont typeface="Arial" pitchFamily="34" charset="0"/>
              <a:buNone/>
              <a:defRPr lang="en-US" sz="1467" b="1" kern="1200" baseline="0" dirty="0">
                <a:solidFill>
                  <a:schemeClr val="tx2"/>
                </a:solidFill>
                <a:latin typeface="Arial" pitchFamily="34" charset="0"/>
                <a:ea typeface="+mn-ea"/>
                <a:cs typeface="Arial" pitchFamily="34" charset="0"/>
              </a:defRPr>
            </a:lvl1pPr>
            <a:lvl2pPr marL="369592" indent="0" algn="ctr">
              <a:buNone/>
              <a:defRPr>
                <a:solidFill>
                  <a:schemeClr val="tx1">
                    <a:tint val="75000"/>
                  </a:schemeClr>
                </a:solidFill>
              </a:defRPr>
            </a:lvl2pPr>
            <a:lvl3pPr marL="739190" indent="0" algn="ctr">
              <a:buNone/>
              <a:defRPr>
                <a:solidFill>
                  <a:schemeClr val="tx1">
                    <a:tint val="75000"/>
                  </a:schemeClr>
                </a:solidFill>
              </a:defRPr>
            </a:lvl3pPr>
            <a:lvl4pPr marL="1108788" indent="0" algn="ctr">
              <a:buNone/>
              <a:defRPr>
                <a:solidFill>
                  <a:schemeClr val="tx1">
                    <a:tint val="75000"/>
                  </a:schemeClr>
                </a:solidFill>
              </a:defRPr>
            </a:lvl4pPr>
            <a:lvl5pPr marL="1478383" indent="0" algn="ctr">
              <a:buNone/>
              <a:defRPr>
                <a:solidFill>
                  <a:schemeClr val="tx1">
                    <a:tint val="75000"/>
                  </a:schemeClr>
                </a:solidFill>
              </a:defRPr>
            </a:lvl5pPr>
            <a:lvl6pPr marL="1847977" indent="0" algn="ctr">
              <a:buNone/>
              <a:defRPr>
                <a:solidFill>
                  <a:schemeClr val="tx1">
                    <a:tint val="75000"/>
                  </a:schemeClr>
                </a:solidFill>
              </a:defRPr>
            </a:lvl6pPr>
            <a:lvl7pPr marL="2217573" indent="0" algn="ctr">
              <a:buNone/>
              <a:defRPr>
                <a:solidFill>
                  <a:schemeClr val="tx1">
                    <a:tint val="75000"/>
                  </a:schemeClr>
                </a:solidFill>
              </a:defRPr>
            </a:lvl7pPr>
            <a:lvl8pPr marL="2587169" indent="0" algn="ctr">
              <a:buNone/>
              <a:defRPr>
                <a:solidFill>
                  <a:schemeClr val="tx1">
                    <a:tint val="75000"/>
                  </a:schemeClr>
                </a:solidFill>
              </a:defRPr>
            </a:lvl8pPr>
            <a:lvl9pPr marL="2956764"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5" y="1971692"/>
            <a:ext cx="3781424" cy="1005532"/>
          </a:xfrm>
          <a:noFill/>
          <a:ln w="9525">
            <a:noFill/>
            <a:miter lim="800000"/>
            <a:headEnd/>
            <a:tailEnd/>
          </a:ln>
        </p:spPr>
        <p:txBody>
          <a:bodyPr/>
          <a:lstStyle>
            <a:lvl1pPr algn="l" defTabSz="739190" rtl="0" eaLnBrk="1" latinLnBrk="0" hangingPunct="1">
              <a:spcBef>
                <a:spcPct val="0"/>
              </a:spcBef>
              <a:buNone/>
              <a:defRPr lang="en-US" sz="3267"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5895602"/>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10_Content 2">
    <p:spTree>
      <p:nvGrpSpPr>
        <p:cNvPr id="1" name=""/>
        <p:cNvGrpSpPr/>
        <p:nvPr/>
      </p:nvGrpSpPr>
      <p:grpSpPr>
        <a:xfrm>
          <a:off x="0" y="0"/>
          <a:ext cx="0" cy="0"/>
          <a:chOff x="0" y="0"/>
          <a:chExt cx="0" cy="0"/>
        </a:xfrm>
      </p:grpSpPr>
      <p:cxnSp>
        <p:nvCxnSpPr>
          <p:cNvPr id="8" name="Straight Connector 7"/>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2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5" name="Text Placeholder 41"/>
          <p:cNvSpPr>
            <a:spLocks noGrp="1"/>
          </p:cNvSpPr>
          <p:nvPr>
            <p:ph type="body" sz="quarter" idx="14"/>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73801225"/>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6_Content 4">
    <p:spTree>
      <p:nvGrpSpPr>
        <p:cNvPr id="1" name=""/>
        <p:cNvGrpSpPr/>
        <p:nvPr/>
      </p:nvGrpSpPr>
      <p:grpSpPr>
        <a:xfrm>
          <a:off x="0" y="0"/>
          <a:ext cx="0" cy="0"/>
          <a:chOff x="0" y="0"/>
          <a:chExt cx="0" cy="0"/>
        </a:xfrm>
      </p:grpSpPr>
      <p:cxnSp>
        <p:nvCxnSpPr>
          <p:cNvPr id="12" name="Straight Connector 11"/>
          <p:cNvCxnSpPr/>
          <p:nvPr userDrawn="1"/>
        </p:nvCxnSpPr>
        <p:spPr bwMode="gray">
          <a:xfrm>
            <a:off x="480898"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4773931" y="2344133"/>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
          <a:xfrm>
            <a:off x="480898"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4773931" y="4580844"/>
            <a:ext cx="3906685" cy="31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17" name="Text Placeholder 4"/>
          <p:cNvSpPr>
            <a:spLocks noGrp="1"/>
          </p:cNvSpPr>
          <p:nvPr>
            <p:ph type="body" sz="quarter" idx="10"/>
          </p:nvPr>
        </p:nvSpPr>
        <p:spPr bwMode="gray">
          <a:xfrm>
            <a:off x="4810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28" y="2466997"/>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28" y="2032069"/>
            <a:ext cx="3933825" cy="225767"/>
          </a:xfrm>
          <a:noFill/>
          <a:ln>
            <a:noFill/>
          </a:ln>
        </p:spPr>
        <p:txBody>
          <a:bodyPr anchor="b"/>
          <a:lstStyle>
            <a:lvl1pPr marL="0" indent="0">
              <a:spcBef>
                <a:spcPts val="0"/>
              </a:spcBef>
              <a:spcAft>
                <a:spcPts val="0"/>
              </a:spcAft>
              <a:buNone/>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28" y="2032069"/>
            <a:ext cx="3933825" cy="225767"/>
          </a:xfrm>
          <a:noFill/>
          <a:ln>
            <a:noFill/>
          </a:ln>
        </p:spPr>
        <p:txBody>
          <a:bodyPr anchor="b"/>
          <a:lstStyle>
            <a:lvl1pPr marL="0" indent="0">
              <a:spcBef>
                <a:spcPts val="0"/>
              </a:spcBef>
              <a:spcAft>
                <a:spcPts val="0"/>
              </a:spcAft>
              <a:buNone/>
              <a:tabLst/>
              <a:defRPr sz="1467" b="1">
                <a:solidFill>
                  <a:schemeClr val="bg2"/>
                </a:solidFill>
                <a:latin typeface="Arial" pitchFamily="34" charset="0"/>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28" y="4703330"/>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28" y="4703330"/>
            <a:ext cx="3933825" cy="1128835"/>
          </a:xfrm>
          <a:ln>
            <a:noFill/>
          </a:ln>
        </p:spPr>
        <p:txBody>
          <a:bodyPr/>
          <a:lstStyle>
            <a:lvl1pPr>
              <a:spcBef>
                <a:spcPts val="0"/>
              </a:spcBef>
              <a:spcAft>
                <a:spcPts val="0"/>
              </a:spcAft>
              <a:defRPr lang="en-US" sz="1467"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467" b="0" kern="1200" baseline="0" dirty="0" smtClean="0">
                <a:solidFill>
                  <a:schemeClr val="tx1"/>
                </a:solidFill>
                <a:latin typeface="+mn-lt"/>
                <a:ea typeface="+mn-ea"/>
                <a:cs typeface="Arial" pitchFamily="34" charset="0"/>
              </a:defRPr>
            </a:lvl2pPr>
            <a:lvl3pPr>
              <a:spcBef>
                <a:spcPts val="0"/>
              </a:spcBef>
              <a:spcAft>
                <a:spcPts val="0"/>
              </a:spcAft>
              <a:defRPr lang="en-US" sz="1467"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467"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467" b="0" kern="1200" baseline="0" dirty="0" smtClean="0">
                <a:solidFill>
                  <a:schemeClr val="tx1"/>
                </a:solidFill>
                <a:latin typeface="Arial" pitchFamily="34" charset="0"/>
                <a:ea typeface="+mn-ea"/>
                <a:cs typeface="Arial" pitchFamily="34" charset="0"/>
              </a:defRPr>
            </a:lvl5pPr>
            <a:lvl6pPr marL="923992" indent="-188647">
              <a:spcBef>
                <a:spcPts val="0"/>
              </a:spcBef>
              <a:spcAft>
                <a:spcPts val="0"/>
              </a:spcAft>
              <a:buSzPct val="70000"/>
              <a:defRPr lang="en-US" sz="1467" kern="1200" dirty="0" smtClean="0">
                <a:solidFill>
                  <a:schemeClr val="tx1"/>
                </a:solidFill>
                <a:latin typeface="Arial" pitchFamily="34" charset="0"/>
                <a:ea typeface="+mn-ea"/>
                <a:cs typeface="Arial" pitchFamily="34" charset="0"/>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28"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28" y="4268390"/>
            <a:ext cx="3933825" cy="225767"/>
          </a:xfrm>
          <a:noFill/>
          <a:ln>
            <a:noFill/>
          </a:ln>
        </p:spPr>
        <p:txBody>
          <a:bodyPr anchor="b"/>
          <a:lstStyle>
            <a:lvl1pPr>
              <a:spcBef>
                <a:spcPts val="0"/>
              </a:spcBef>
              <a:spcAft>
                <a:spcPts val="0"/>
              </a:spcAft>
              <a:buNone/>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sz="1467">
                <a:latin typeface="+mj-lt"/>
              </a:defRPr>
            </a:lvl2pPr>
            <a:lvl3pPr>
              <a:spcBef>
                <a:spcPts val="0"/>
              </a:spcBef>
              <a:spcAft>
                <a:spcPts val="0"/>
              </a:spcAft>
              <a:defRPr sz="1467">
                <a:latin typeface="+mj-lt"/>
              </a:defRPr>
            </a:lvl3pPr>
            <a:lvl4pPr>
              <a:spcBef>
                <a:spcPts val="0"/>
              </a:spcBef>
              <a:spcAft>
                <a:spcPts val="0"/>
              </a:spcAft>
              <a:defRPr sz="1467">
                <a:latin typeface="+mj-lt"/>
              </a:defRPr>
            </a:lvl4pPr>
            <a:lvl5pPr>
              <a:spcBef>
                <a:spcPts val="0"/>
              </a:spcBef>
              <a:spcAft>
                <a:spcPts val="0"/>
              </a:spcAft>
              <a:defRPr sz="1467">
                <a:latin typeface="+mj-lt"/>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66048052"/>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17_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0" y="1971692"/>
            <a:ext cx="2043113" cy="1231491"/>
          </a:xfrm>
          <a:ln>
            <a:noFill/>
          </a:ln>
        </p:spPr>
        <p:txBody>
          <a:bodyPr/>
          <a:lstStyle>
            <a:lvl1pPr marL="0" marR="0" indent="0" algn="l" defTabSz="73919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267">
                <a:latin typeface="Arial" pitchFamily="34" charset="0"/>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7"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42" name="Text Placeholder 4"/>
          <p:cNvSpPr>
            <a:spLocks noGrp="1"/>
          </p:cNvSpPr>
          <p:nvPr>
            <p:ph type="body" sz="quarter" idx="19"/>
          </p:nvPr>
        </p:nvSpPr>
        <p:spPr bwMode="gray">
          <a:xfrm>
            <a:off x="6669089" y="1971692"/>
            <a:ext cx="2043113" cy="1231491"/>
          </a:xfrm>
          <a:ln>
            <a:noFill/>
          </a:ln>
        </p:spPr>
        <p:txBody>
          <a:bodyPr/>
          <a:lstStyle>
            <a:lvl1pPr marL="0" marR="0" indent="0" algn="l" defTabSz="73919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80"/>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p:nvPr>
        </p:nvSpPr>
        <p:spPr bwMode="gray">
          <a:xfrm>
            <a:off x="2438400" y="4241836"/>
            <a:ext cx="2043113" cy="1231491"/>
          </a:xfrm>
          <a:ln>
            <a:noFill/>
          </a:ln>
        </p:spPr>
        <p:txBody>
          <a:bodyPr/>
          <a:lstStyle>
            <a:lvl1pPr marL="0" marR="0" indent="0" algn="l" defTabSz="73919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7" y="4241836"/>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p:nvPr>
        </p:nvSpPr>
        <p:spPr bwMode="gray">
          <a:xfrm>
            <a:off x="6669089" y="4241836"/>
            <a:ext cx="2043113" cy="1231491"/>
          </a:xfrm>
          <a:ln>
            <a:noFill/>
          </a:ln>
        </p:spPr>
        <p:txBody>
          <a:bodyPr/>
          <a:lstStyle>
            <a:lvl1pPr marL="0" marR="0" indent="0" algn="l" defTabSz="739190" rtl="0" eaLnBrk="1" fontAlgn="base" latinLnBrk="0" hangingPunct="1">
              <a:lnSpc>
                <a:spcPct val="100000"/>
              </a:lnSpc>
              <a:spcBef>
                <a:spcPts val="0"/>
              </a:spcBef>
              <a:spcAft>
                <a:spcPts val="0"/>
              </a:spcAft>
              <a:buClr>
                <a:schemeClr val="tx2"/>
              </a:buClr>
              <a:buSzTx/>
              <a:buFont typeface="Arial" pitchFamily="34" charset="0"/>
              <a:buNone/>
              <a:tabLst/>
              <a:defRPr lang="en-US" sz="1467"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267" b="0" kern="1200" baseline="0" dirty="0" smtClean="0">
                <a:solidFill>
                  <a:schemeClr val="tx1"/>
                </a:solidFill>
                <a:latin typeface="Arial" pitchFamily="34" charset="0"/>
                <a:ea typeface="+mn-ea"/>
                <a:cs typeface="Arial" pitchFamily="34" charset="0"/>
              </a:defRPr>
            </a:lvl2pPr>
            <a:lvl3pPr>
              <a:spcBef>
                <a:spcPts val="0"/>
              </a:spcBef>
              <a:spcAft>
                <a:spcPts val="0"/>
              </a:spcAft>
              <a:defRPr sz="1267">
                <a:latin typeface="Arial" pitchFamily="34" charset="0"/>
                <a:cs typeface="Arial" pitchFamily="34" charset="0"/>
              </a:defRPr>
            </a:lvl3pPr>
            <a:lvl4pPr>
              <a:spcBef>
                <a:spcPts val="0"/>
              </a:spcBef>
              <a:spcAft>
                <a:spcPts val="0"/>
              </a:spcAft>
              <a:defRPr sz="1267">
                <a:latin typeface="Arial" pitchFamily="34" charset="0"/>
                <a:cs typeface="Arial" pitchFamily="34" charset="0"/>
              </a:defRPr>
            </a:lvl4pPr>
            <a:lvl5pPr>
              <a:spcBef>
                <a:spcPts val="0"/>
              </a:spcBef>
              <a:spcAft>
                <a:spcPts val="0"/>
              </a:spcAft>
              <a:defRPr sz="1267">
                <a:latin typeface="Arial" pitchFamily="34" charset="0"/>
                <a:cs typeface="Arial" pitchFamily="34" charset="0"/>
              </a:defRPr>
            </a:lvl5pPr>
            <a:lvl6pPr marL="923992" indent="-188647">
              <a:spcBef>
                <a:spcPts val="0"/>
              </a:spcBef>
              <a:spcAft>
                <a:spcPts val="0"/>
              </a:spcAft>
              <a:buSzPct val="70000"/>
              <a:defRPr sz="1467">
                <a:latin typeface="+mj-lt"/>
              </a:defRPr>
            </a:lvl6pPr>
            <a:lvl7pPr marL="1108788" indent="-184799">
              <a:spcBef>
                <a:spcPts val="0"/>
              </a:spcBef>
              <a:spcAft>
                <a:spcPts val="0"/>
              </a:spcAft>
              <a:buSzPct val="70000"/>
              <a:buFont typeface="Arial" pitchFamily="34" charset="0"/>
              <a:buChar char="–"/>
              <a:defRPr sz="1467" baseline="0">
                <a:latin typeface="+mj-lt"/>
              </a:defRPr>
            </a:lvl7pPr>
            <a:lvl8pPr marL="1293584" indent="-184799">
              <a:spcBef>
                <a:spcPts val="0"/>
              </a:spcBef>
              <a:spcAft>
                <a:spcPts val="0"/>
              </a:spcAft>
              <a:buSzPct val="70000"/>
              <a:defRPr sz="1467" baseline="0">
                <a:latin typeface="+mj-lt"/>
              </a:defRPr>
            </a:lvl8pPr>
            <a:lvl9pPr marL="1474532" indent="-180951">
              <a:spcBef>
                <a:spcPts val="0"/>
              </a:spcBef>
              <a:spcAft>
                <a:spcPts val="0"/>
              </a:spcAft>
              <a:buSzPct val="70000"/>
              <a:buFont typeface="Arial" pitchFamily="34" charset="0"/>
              <a:buChar char="–"/>
              <a:defRPr sz="1467">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36"/>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941187946"/>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6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8"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table</a:t>
            </a:r>
            <a:endParaRPr lang="en-US" noProof="0" dirty="0"/>
          </a:p>
        </p:txBody>
      </p:sp>
      <p:sp>
        <p:nvSpPr>
          <p:cNvPr id="4"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9" y="1270452"/>
            <a:ext cx="8224838" cy="225767"/>
          </a:xfrm>
        </p:spPr>
        <p:txBody>
          <a:bodyPr/>
          <a:lstStyle>
            <a:lvl1pPr>
              <a:buNone/>
              <a:defRPr lang="en-US" sz="1467" b="1" kern="1200" baseline="0" dirty="0" smtClean="0">
                <a:solidFill>
                  <a:schemeClr val="bg2"/>
                </a:solidFill>
                <a:latin typeface="Arial" pitchFamily="34" charset="0"/>
                <a:ea typeface="+mn-ea"/>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972853476"/>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6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8" y="1971678"/>
            <a:ext cx="8226425" cy="4162425"/>
          </a:xfrm>
        </p:spPr>
        <p:txBody>
          <a:bodyPr>
            <a:noAutofit/>
          </a:bodyPr>
          <a:lstStyle>
            <a:lvl1pPr marL="0" indent="0">
              <a:buNone/>
              <a:defRPr>
                <a:latin typeface="Arial" pitchFamily="34" charset="0"/>
                <a:cs typeface="Arial" pitchFamily="34" charset="0"/>
              </a:defRPr>
            </a:lvl1pPr>
          </a:lstStyle>
          <a:p>
            <a:pPr lvl="0"/>
            <a:r>
              <a:rPr lang="en-US" noProof="0" dirty="0" smtClean="0"/>
              <a:t>Click icon to add chart</a:t>
            </a:r>
            <a:endParaRPr lang="en-US" noProof="0" dirty="0"/>
          </a:p>
        </p:txBody>
      </p:sp>
      <p:sp>
        <p:nvSpPr>
          <p:cNvPr id="4" name="Title 1"/>
          <p:cNvSpPr>
            <a:spLocks noGrp="1"/>
          </p:cNvSpPr>
          <p:nvPr>
            <p:ph type="title"/>
          </p:nvPr>
        </p:nvSpPr>
        <p:spPr bwMode="gray">
          <a:xfrm>
            <a:off x="481027" y="727089"/>
            <a:ext cx="8226425"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7"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92888408"/>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8_Thank you">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366816" y="3369855"/>
            <a:ext cx="6754701" cy="16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800" b="1" i="0" u="none" strike="noStrike" kern="1200" cap="none" spc="0" normalizeH="0" baseline="0" noProof="0" dirty="0" smtClean="0">
                <a:ln>
                  <a:noFill/>
                </a:ln>
                <a:solidFill>
                  <a:srgbClr val="6D6E71"/>
                </a:solidFill>
                <a:effectLst/>
                <a:uLnTx/>
                <a:uFillTx/>
                <a:latin typeface="Arial" charset="0"/>
                <a:ea typeface="+mn-ea"/>
                <a:cs typeface="Arial" charset="0"/>
              </a:rPr>
              <a:t>Disclaimer </a:t>
            </a:r>
          </a:p>
          <a:p>
            <a:pPr marL="0" marR="0" lvl="0" indent="0" algn="just" defTabSz="738597" rtl="0" eaLnBrk="1" fontAlgn="base" latinLnBrk="0" hangingPunct="1">
              <a:lnSpc>
                <a:spcPct val="100000"/>
              </a:lnSpc>
              <a:spcBef>
                <a:spcPts val="483"/>
              </a:spcBef>
              <a:spcAft>
                <a:spcPct val="0"/>
              </a:spcAft>
              <a:buClrTx/>
              <a:buSzTx/>
              <a:buFontTx/>
              <a:buNone/>
              <a:tabLst/>
              <a:defRPr/>
            </a:pPr>
            <a:r>
              <a:rPr kumimoji="0" lang="en-US" sz="733" b="0" i="0" u="none" strike="noStrike" kern="1200" cap="none" spc="0" normalizeH="0" baseline="0" noProof="0" dirty="0" smtClean="0">
                <a:ln>
                  <a:noFill/>
                </a:ln>
                <a:solidFill>
                  <a:srgbClr val="6D6E71"/>
                </a:solidFill>
                <a:effectLst/>
                <a:uLnTx/>
                <a:uFillTx/>
                <a:latin typeface="Arial" charset="0"/>
                <a:ea typeface="+mn-ea"/>
                <a:cs typeface="Arial"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9"/>
            <a:ext cx="6729984"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9"/>
            <a:ext cx="6734627" cy="225767"/>
          </a:xfrm>
          <a:noFill/>
          <a:ln w="9525">
            <a:noFill/>
            <a:miter lim="800000"/>
            <a:headEnd/>
            <a:tailEnd/>
          </a:ln>
        </p:spPr>
        <p:txBody>
          <a:bodyPr/>
          <a:lstStyle>
            <a:lvl1pPr marL="0" indent="0" algn="l" defTabSz="739190" rtl="0" eaLnBrk="1" fontAlgn="base" latinLnBrk="0" hangingPunct="1">
              <a:spcBef>
                <a:spcPts val="0"/>
              </a:spcBef>
              <a:spcAft>
                <a:spcPct val="0"/>
              </a:spcAft>
              <a:buClr>
                <a:schemeClr val="tx2"/>
              </a:buClr>
              <a:buFont typeface="Arial" pitchFamily="34" charset="0"/>
              <a:buNone/>
              <a:defRPr lang="en-US" sz="1467"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22243801"/>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Rectangle 1"/>
          <p:cNvSpPr/>
          <p:nvPr userDrawn="1"/>
        </p:nvSpPr>
        <p:spPr bwMode="gray">
          <a:xfrm>
            <a:off x="3"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73917" tIns="36957" rIns="73917" bIns="36957" anchor="ctr"/>
          <a:lstStyle/>
          <a:p>
            <a:pPr marL="0" marR="0" lvl="0" indent="0" algn="ctr" defTabSz="73919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8" descr="Mahindra Logo.png"/>
          <p:cNvPicPr>
            <a:picLocks noChangeAspect="1"/>
          </p:cNvPicPr>
          <p:nvPr userDrawn="1"/>
        </p:nvPicPr>
        <p:blipFill>
          <a:blip r:embed="rId2"/>
          <a:srcRect/>
          <a:stretch>
            <a:fillRect/>
          </a:stretch>
        </p:blipFill>
        <p:spPr bwMode="gray">
          <a:xfrm>
            <a:off x="1966775" y="2717676"/>
            <a:ext cx="5398391" cy="1491140"/>
          </a:xfrm>
          <a:prstGeom prst="rect">
            <a:avLst/>
          </a:prstGeom>
          <a:noFill/>
          <a:ln w="9525">
            <a:noFill/>
            <a:miter lim="800000"/>
            <a:headEnd/>
            <a:tailEnd/>
          </a:ln>
        </p:spPr>
      </p:pic>
    </p:spTree>
    <p:extLst>
      <p:ext uri="{BB962C8B-B14F-4D97-AF65-F5344CB8AC3E}">
        <p14:creationId xmlns:p14="http://schemas.microsoft.com/office/powerpoint/2010/main" val="1943668046"/>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3" name="Straight Connector 2"/>
          <p:cNvCxnSpPr/>
          <p:nvPr userDrawn="1"/>
        </p:nvCxnSpPr>
        <p:spPr>
          <a:xfrm>
            <a:off x="3" y="6551370"/>
            <a:ext cx="9144000" cy="1556"/>
          </a:xfrm>
          <a:prstGeom prst="line">
            <a:avLst/>
          </a:prstGeom>
          <a:ln w="12700">
            <a:solidFill>
              <a:srgbClr val="CC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0" y="6552946"/>
            <a:ext cx="1641994" cy="228524"/>
          </a:xfrm>
          <a:prstGeom prst="rect">
            <a:avLst/>
          </a:prstGeom>
          <a:noFill/>
        </p:spPr>
        <p:txBody>
          <a:bodyPr wrap="none" lIns="73917" tIns="36957" rIns="73917" bIns="36957">
            <a:spAutoFit/>
          </a:bodyPr>
          <a:lstStyle/>
          <a:p>
            <a:pPr marL="0" marR="0" lvl="0" indent="0" algn="l" defTabSz="73919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50000"/>
                    <a:lumOff val="50000"/>
                  </a:prstClr>
                </a:solidFill>
                <a:effectLst/>
                <a:uLnTx/>
                <a:uFillTx/>
                <a:latin typeface="Arial"/>
                <a:ea typeface="+mn-ea"/>
                <a:cs typeface="Arial" charset="0"/>
              </a:rPr>
              <a:t>		</a:t>
            </a:r>
            <a:endParaRPr kumimoji="0" lang="en-US" sz="1000" b="1" i="0" u="none" strike="noStrike" kern="1200" cap="none" spc="486" normalizeH="0" baseline="0" noProof="0" dirty="0">
              <a:ln>
                <a:noFill/>
              </a:ln>
              <a:solidFill>
                <a:prstClr val="black">
                  <a:lumMod val="50000"/>
                  <a:lumOff val="50000"/>
                </a:prstClr>
              </a:solidFill>
              <a:effectLst/>
              <a:uLnTx/>
              <a:uFillTx/>
              <a:latin typeface="Arial"/>
              <a:ea typeface="+mn-ea"/>
              <a:cs typeface="Arial" charset="0"/>
            </a:endParaRPr>
          </a:p>
        </p:txBody>
      </p:sp>
      <p:sp>
        <p:nvSpPr>
          <p:cNvPr id="10" name="Title 9"/>
          <p:cNvSpPr>
            <a:spLocks noGrp="1"/>
          </p:cNvSpPr>
          <p:nvPr>
            <p:ph type="title"/>
          </p:nvPr>
        </p:nvSpPr>
        <p:spPr>
          <a:xfrm>
            <a:off x="0" y="1"/>
            <a:ext cx="7315200" cy="348878"/>
          </a:xfrm>
          <a:prstGeom prst="rect">
            <a:avLst/>
          </a:prstGeom>
        </p:spPr>
        <p:txBody>
          <a:bodyPr/>
          <a:lstStyle>
            <a:lvl1pPr algn="l">
              <a:defRPr sz="2267" b="1" i="1">
                <a:solidFill>
                  <a:srgbClr val="CC0000"/>
                </a:solidFill>
              </a:defRPr>
            </a:lvl1pPr>
          </a:lstStyle>
          <a:p>
            <a:r>
              <a:rPr lang="en-US" smtClean="0"/>
              <a:t>Click to edit Master title style</a:t>
            </a:r>
            <a:endParaRPr lang="en-US"/>
          </a:p>
        </p:txBody>
      </p:sp>
    </p:spTree>
    <p:extLst>
      <p:ext uri="{BB962C8B-B14F-4D97-AF65-F5344CB8AC3E}">
        <p14:creationId xmlns:p14="http://schemas.microsoft.com/office/powerpoint/2010/main" val="3695539373"/>
      </p:ext>
    </p:extLst>
  </p:cSld>
  <p:clrMapOvr>
    <a:masterClrMapping/>
  </p:clrMapOvr>
  <p:transition spd="med">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userDrawn="1">
  <p:cSld name="8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2"/>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9" y="1270452"/>
            <a:ext cx="8224838" cy="225767"/>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676508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31852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30_Content slide">
    <p:spTree>
      <p:nvGrpSpPr>
        <p:cNvPr id="1" name=""/>
        <p:cNvGrpSpPr/>
        <p:nvPr/>
      </p:nvGrpSpPr>
      <p:grpSpPr>
        <a:xfrm>
          <a:off x="0" y="0"/>
          <a:ext cx="0" cy="0"/>
          <a:chOff x="0" y="0"/>
          <a:chExt cx="0" cy="0"/>
        </a:xfrm>
      </p:grpSpPr>
      <p:sp>
        <p:nvSpPr>
          <p:cNvPr id="3" name="Slide Number Placeholder 5"/>
          <p:cNvSpPr txBox="1">
            <a:spLocks/>
          </p:cNvSpPr>
          <p:nvPr userDrawn="1"/>
        </p:nvSpPr>
        <p:spPr bwMode="auto">
          <a:xfrm>
            <a:off x="8854392" y="6629899"/>
            <a:ext cx="1250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r" defTabSz="738597" rtl="0" eaLnBrk="1" fontAlgn="base" latinLnBrk="0" hangingPunct="1">
              <a:lnSpc>
                <a:spcPct val="100000"/>
              </a:lnSpc>
              <a:spcBef>
                <a:spcPct val="0"/>
              </a:spcBef>
              <a:spcAft>
                <a:spcPct val="0"/>
              </a:spcAft>
              <a:buClrTx/>
              <a:buSzTx/>
              <a:buFontTx/>
              <a:buNone/>
              <a:tabLst/>
              <a:defRPr/>
            </a:pPr>
            <a:fld id="{84475377-7FDE-4FAA-B3AA-AB83B5CA2F42}" type="slidenum">
              <a:rPr kumimoji="0" lang="en-US" sz="800" b="0" i="0" u="none" strike="noStrike" kern="1200" cap="none" spc="0" normalizeH="0" baseline="0" noProof="0" smtClean="0">
                <a:ln>
                  <a:noFill/>
                </a:ln>
                <a:solidFill>
                  <a:srgbClr val="6D6E71"/>
                </a:solidFill>
                <a:effectLst/>
                <a:uLnTx/>
                <a:uFillTx/>
                <a:latin typeface="Arial" charset="0"/>
                <a:ea typeface="+mn-ea"/>
                <a:cs typeface="Arial" charset="0"/>
              </a:rPr>
              <a:pPr marL="0" marR="0" lvl="0" indent="0" algn="r" defTabSz="738597"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smtClean="0">
              <a:ln>
                <a:noFill/>
              </a:ln>
              <a:solidFill>
                <a:srgbClr val="6D6E71"/>
              </a:solidFill>
              <a:effectLst/>
              <a:uLnTx/>
              <a:uFillTx/>
              <a:latin typeface="Arial" charset="0"/>
              <a:ea typeface="+mn-ea"/>
              <a:cs typeface="Arial" charset="0"/>
            </a:endParaRPr>
          </a:p>
        </p:txBody>
      </p:sp>
      <p:sp>
        <p:nvSpPr>
          <p:cNvPr id="4"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200">
                <a:solidFill>
                  <a:schemeClr val="tx1"/>
                </a:solidFill>
                <a:latin typeface="Arial" charset="0"/>
                <a:cs typeface="Arial" charset="0"/>
              </a:defRPr>
            </a:lvl1pPr>
            <a:lvl2pPr marL="742950" indent="-285750" eaLnBrk="0" hangingPunct="0">
              <a:defRPr sz="2200">
                <a:solidFill>
                  <a:schemeClr val="tx1"/>
                </a:solidFill>
                <a:latin typeface="Arial" charset="0"/>
                <a:cs typeface="Arial" charset="0"/>
              </a:defRPr>
            </a:lvl2pPr>
            <a:lvl3pPr marL="1143000" indent="-228600" eaLnBrk="0" hangingPunct="0">
              <a:defRPr sz="2200">
                <a:solidFill>
                  <a:schemeClr val="tx1"/>
                </a:solidFill>
                <a:latin typeface="Arial" charset="0"/>
                <a:cs typeface="Arial" charset="0"/>
              </a:defRPr>
            </a:lvl3pPr>
            <a:lvl4pPr marL="1600200" indent="-228600" eaLnBrk="0" hangingPunct="0">
              <a:defRPr sz="2200">
                <a:solidFill>
                  <a:schemeClr val="tx1"/>
                </a:solidFill>
                <a:latin typeface="Arial" charset="0"/>
                <a:cs typeface="Arial" charset="0"/>
              </a:defRPr>
            </a:lvl4pPr>
            <a:lvl5pPr marL="2057400" indent="-228600" eaLnBrk="0" hangingPunct="0">
              <a:defRPr sz="2200">
                <a:solidFill>
                  <a:schemeClr val="tx1"/>
                </a:solidFill>
                <a:latin typeface="Arial" charset="0"/>
                <a:cs typeface="Arial" charset="0"/>
              </a:defRPr>
            </a:lvl5pPr>
            <a:lvl6pPr marL="2514600" indent="-228600" defTabSz="1108075" eaLnBrk="0" fontAlgn="base" hangingPunct="0">
              <a:spcBef>
                <a:spcPct val="0"/>
              </a:spcBef>
              <a:spcAft>
                <a:spcPct val="0"/>
              </a:spcAft>
              <a:defRPr sz="2200">
                <a:solidFill>
                  <a:schemeClr val="tx1"/>
                </a:solidFill>
                <a:latin typeface="Arial" charset="0"/>
                <a:cs typeface="Arial" charset="0"/>
              </a:defRPr>
            </a:lvl6pPr>
            <a:lvl7pPr marL="2971800" indent="-228600" defTabSz="1108075" eaLnBrk="0" fontAlgn="base" hangingPunct="0">
              <a:spcBef>
                <a:spcPct val="0"/>
              </a:spcBef>
              <a:spcAft>
                <a:spcPct val="0"/>
              </a:spcAft>
              <a:defRPr sz="2200">
                <a:solidFill>
                  <a:schemeClr val="tx1"/>
                </a:solidFill>
                <a:latin typeface="Arial" charset="0"/>
                <a:cs typeface="Arial" charset="0"/>
              </a:defRPr>
            </a:lvl7pPr>
            <a:lvl8pPr marL="3429000" indent="-228600" defTabSz="1108075" eaLnBrk="0" fontAlgn="base" hangingPunct="0">
              <a:spcBef>
                <a:spcPct val="0"/>
              </a:spcBef>
              <a:spcAft>
                <a:spcPct val="0"/>
              </a:spcAft>
              <a:defRPr sz="2200">
                <a:solidFill>
                  <a:schemeClr val="tx1"/>
                </a:solidFill>
                <a:latin typeface="Arial" charset="0"/>
                <a:cs typeface="Arial" charset="0"/>
              </a:defRPr>
            </a:lvl8pPr>
            <a:lvl9pPr marL="3886200" indent="-228600" defTabSz="1108075"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8597"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2014 Tech Mahindra. All rights reserved.</a:t>
            </a:r>
          </a:p>
        </p:txBody>
      </p:sp>
      <p:sp>
        <p:nvSpPr>
          <p:cNvPr id="2" name="Title 1"/>
          <p:cNvSpPr>
            <a:spLocks noGrp="1"/>
          </p:cNvSpPr>
          <p:nvPr>
            <p:ph type="title"/>
          </p:nvPr>
        </p:nvSpPr>
        <p:spPr bwMode="gray">
          <a:xfrm>
            <a:off x="1484313" y="215900"/>
            <a:ext cx="7519988" cy="297454"/>
          </a:xfrm>
          <a:noFill/>
          <a:ln w="9525">
            <a:noFill/>
            <a:miter lim="800000"/>
            <a:headEnd/>
            <a:tailEnd/>
          </a:ln>
        </p:spPr>
        <p:txBody>
          <a:bodyPr/>
          <a:lstStyle>
            <a:lvl1pPr algn="l">
              <a:defRPr lang="en-US" sz="1933"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639353618"/>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userDrawn="1">
  <p:cSld name="3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2"/>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26449034"/>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userDrawn="1">
  <p:cSld name="3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2"/>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877038378"/>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userDrawn="1">
  <p:cSld name="3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2"/>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119" indent="-230998">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5985" indent="-220731">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584" indent="-184799">
              <a:spcBef>
                <a:spcPts val="0"/>
              </a:spcBef>
              <a:spcAft>
                <a:spcPts val="0"/>
              </a:spcAft>
              <a:buSzPct val="70000"/>
              <a:defRPr sz="1467" baseline="0">
                <a:latin typeface="Arial" pitchFamily="34" charset="0"/>
                <a:cs typeface="Arial" pitchFamily="34" charset="0"/>
              </a:defRPr>
            </a:lvl8pPr>
            <a:lvl9pPr marL="1474532" indent="-180951">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55031093"/>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503241"/>
      </p:ext>
    </p:extLst>
  </p:cSld>
  <p:clrMapOvr>
    <a:masterClrMapping/>
  </p:clrMapOvr>
  <p:transition spd="med">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userDrawn="1">
  <p:cSld name="34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242" indent="-231022">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6132" indent="-220754">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722" indent="-184819">
              <a:spcBef>
                <a:spcPts val="0"/>
              </a:spcBef>
              <a:spcAft>
                <a:spcPts val="0"/>
              </a:spcAft>
              <a:buSzPct val="70000"/>
              <a:defRPr sz="1467" baseline="0">
                <a:latin typeface="Arial" pitchFamily="34" charset="0"/>
                <a:cs typeface="Arial" pitchFamily="34" charset="0"/>
              </a:defRPr>
            </a:lvl8pPr>
            <a:lvl9pPr marL="1474689" indent="-180970">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53637484"/>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35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242" indent="-231022">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6132" indent="-220754">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722" indent="-184819">
              <a:spcBef>
                <a:spcPts val="0"/>
              </a:spcBef>
              <a:spcAft>
                <a:spcPts val="0"/>
              </a:spcAft>
              <a:buSzPct val="70000"/>
              <a:defRPr sz="1467" baseline="0">
                <a:latin typeface="Arial" pitchFamily="34" charset="0"/>
                <a:cs typeface="Arial" pitchFamily="34" charset="0"/>
              </a:defRPr>
            </a:lvl8pPr>
            <a:lvl9pPr marL="1474689" indent="-180970">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5443894"/>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userDrawn="1">
  <p:cSld name="36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51"/>
            <a:ext cx="8224837" cy="400110"/>
          </a:xfrm>
          <a:noFill/>
          <a:ln w="9525">
            <a:noFill/>
            <a:miter lim="800000"/>
            <a:headEnd/>
            <a:tailEnd/>
          </a:ln>
        </p:spPr>
        <p:txBody>
          <a:bodyPr/>
          <a:lstStyle>
            <a:lvl1pPr algn="l">
              <a:defRPr lang="en-US" sz="26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
        <p:nvSpPr>
          <p:cNvPr id="3" name="Text Placeholder 4"/>
          <p:cNvSpPr>
            <a:spLocks noGrp="1"/>
          </p:cNvSpPr>
          <p:nvPr>
            <p:ph type="body" sz="quarter" idx="10"/>
          </p:nvPr>
        </p:nvSpPr>
        <p:spPr bwMode="gray">
          <a:xfrm>
            <a:off x="481019" y="1971682"/>
            <a:ext cx="8224838" cy="1128835"/>
          </a:xfrm>
        </p:spPr>
        <p:txBody>
          <a:bodyPr/>
          <a:lstStyle>
            <a:lvl1pPr algn="l" rtl="0" eaLnBrk="1" latinLnBrk="0" hangingPunct="1">
              <a:spcBef>
                <a:spcPts val="0"/>
              </a:spcBef>
              <a:spcAft>
                <a:spcPts val="0"/>
              </a:spcAft>
              <a:buClr>
                <a:schemeClr val="bg2"/>
              </a:buClr>
              <a:buSzPct val="120000"/>
              <a:defRPr lang="en-US" sz="1467"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467"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467" b="0" kern="1200" baseline="0" dirty="0" smtClean="0">
                <a:solidFill>
                  <a:schemeClr val="tx1"/>
                </a:solidFill>
                <a:latin typeface="Arial" pitchFamily="34" charset="0"/>
                <a:ea typeface="+mn-ea"/>
                <a:cs typeface="Arial" pitchFamily="34" charset="0"/>
              </a:defRPr>
            </a:lvl5pPr>
            <a:lvl6pPr marL="1160242" indent="-231022">
              <a:spcBef>
                <a:spcPts val="0"/>
              </a:spcBef>
              <a:spcAft>
                <a:spcPts val="0"/>
              </a:spcAft>
              <a:buClr>
                <a:schemeClr val="tx2"/>
              </a:buClr>
              <a:buSzPct val="70000"/>
              <a:buFont typeface="Wingdings" pitchFamily="2" charset="2"/>
              <a:buChar char="§"/>
              <a:defRPr lang="en-US" sz="1467" kern="1200" dirty="0" smtClean="0">
                <a:solidFill>
                  <a:schemeClr val="tx1"/>
                </a:solidFill>
                <a:latin typeface="Arial" pitchFamily="34" charset="0"/>
                <a:ea typeface="+mn-ea"/>
                <a:cs typeface="Arial" pitchFamily="34" charset="0"/>
              </a:defRPr>
            </a:lvl6pPr>
            <a:lvl7pPr marL="1386132" indent="-220754">
              <a:spcBef>
                <a:spcPts val="0"/>
              </a:spcBef>
              <a:spcAft>
                <a:spcPts val="0"/>
              </a:spcAft>
              <a:buClr>
                <a:schemeClr val="tx2"/>
              </a:buClr>
              <a:buSzPct val="70000"/>
              <a:buFont typeface="Arial" pitchFamily="34" charset="0"/>
              <a:buChar char="–"/>
              <a:defRPr sz="1467" baseline="0">
                <a:solidFill>
                  <a:schemeClr val="tx1"/>
                </a:solidFill>
                <a:latin typeface="+mn-lt"/>
                <a:cs typeface="Arial" pitchFamily="34" charset="0"/>
              </a:defRPr>
            </a:lvl7pPr>
            <a:lvl8pPr marL="1293722" indent="-184819">
              <a:spcBef>
                <a:spcPts val="0"/>
              </a:spcBef>
              <a:spcAft>
                <a:spcPts val="0"/>
              </a:spcAft>
              <a:buSzPct val="70000"/>
              <a:defRPr sz="1467" baseline="0">
                <a:latin typeface="Arial" pitchFamily="34" charset="0"/>
                <a:cs typeface="Arial" pitchFamily="34" charset="0"/>
              </a:defRPr>
            </a:lvl8pPr>
            <a:lvl9pPr marL="1474689" indent="-180970">
              <a:spcBef>
                <a:spcPts val="0"/>
              </a:spcBef>
              <a:spcAft>
                <a:spcPts val="0"/>
              </a:spcAft>
              <a:buSzPct val="70000"/>
              <a:buFont typeface="Arial" pitchFamily="34" charset="0"/>
              <a:buChar char="–"/>
              <a:defRPr sz="1467">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40697106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userDrawn="1">
  <p:cSld name="37_Content 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552776" y="6356803"/>
            <a:ext cx="2133678" cy="364224"/>
          </a:xfrm>
        </p:spPr>
        <p:txBody>
          <a:bodyPr wrap="square" lIns="110909" tIns="55453" rIns="110909" bIns="55453" numCol="1" anchorCtr="0" compatLnSpc="1">
            <a:prstTxWarp prst="textNoShape">
              <a:avLst/>
            </a:prstTxWarp>
          </a:bodyPr>
          <a:lstStyle>
            <a:lvl1pPr defTabSz="738597" fontAlgn="base">
              <a:spcBef>
                <a:spcPct val="0"/>
              </a:spcBef>
              <a:spcAft>
                <a:spcPct val="0"/>
              </a:spcAft>
              <a:defRPr sz="1000">
                <a:solidFill>
                  <a:srgbClr val="898989"/>
                </a:solidFill>
              </a:defRPr>
            </a:lvl1pPr>
          </a:lstStyle>
          <a:p>
            <a:pPr>
              <a:defRPr/>
            </a:pPr>
            <a:fld id="{49D936C6-D4C3-49C7-9CE6-4D28C758910C}" type="slidenum">
              <a:rPr lang="en-US" smtClean="0"/>
              <a:pPr>
                <a:defRPr/>
              </a:pPr>
              <a:t>‹#›</a:t>
            </a:fld>
            <a:endParaRPr lang="en-US" dirty="0"/>
          </a:p>
        </p:txBody>
      </p:sp>
    </p:spTree>
    <p:extLst>
      <p:ext uri="{BB962C8B-B14F-4D97-AF65-F5344CB8AC3E}">
        <p14:creationId xmlns:p14="http://schemas.microsoft.com/office/powerpoint/2010/main" val="2381280755"/>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userDrawn="1">
  <p:cSld name="1_Title only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4" y="719140"/>
            <a:ext cx="8224837" cy="215444"/>
          </a:xfrm>
          <a:noFill/>
          <a:ln w="9525">
            <a:noFill/>
            <a:miter lim="800000"/>
            <a:headEnd/>
            <a:tailEnd/>
          </a:ln>
        </p:spPr>
        <p:txBody>
          <a:bodyPr/>
          <a:lstStyle>
            <a:lvl1pPr algn="l">
              <a:defRPr lang="en-US" sz="1400"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3864524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print"/>
          <a:stretch>
            <a:fillRect/>
          </a:stretch>
        </p:blipFill>
        <p:spPr bwMode="ltGray">
          <a:xfrm>
            <a:off x="802" y="32"/>
            <a:ext cx="3968824" cy="1443209"/>
          </a:xfrm>
          <a:prstGeom prst="rect">
            <a:avLst/>
          </a:prstGeom>
        </p:spPr>
      </p:pic>
      <p:pic>
        <p:nvPicPr>
          <p:cNvPr id="6" name="Picture 5"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18909536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userDrawn="1">
  <p:cSld name="14_Content slide">
    <p:spTree>
      <p:nvGrpSpPr>
        <p:cNvPr id="1" name=""/>
        <p:cNvGrpSpPr/>
        <p:nvPr/>
      </p:nvGrpSpPr>
      <p:grpSpPr>
        <a:xfrm>
          <a:off x="0" y="0"/>
          <a:ext cx="0" cy="0"/>
          <a:chOff x="0" y="0"/>
          <a:chExt cx="0" cy="0"/>
        </a:xfrm>
      </p:grpSpPr>
      <p:sp>
        <p:nvSpPr>
          <p:cNvPr id="4" name="Title 1"/>
          <p:cNvSpPr>
            <a:spLocks noGrp="1"/>
          </p:cNvSpPr>
          <p:nvPr>
            <p:ph type="title"/>
          </p:nvPr>
        </p:nvSpPr>
        <p:spPr bwMode="gray">
          <a:xfrm>
            <a:off x="481027" y="727075"/>
            <a:ext cx="8226425" cy="297454"/>
          </a:xfrm>
          <a:noFill/>
          <a:ln w="9525">
            <a:noFill/>
            <a:miter lim="800000"/>
            <a:headEnd/>
            <a:tailEnd/>
          </a:ln>
        </p:spPr>
        <p:txBody>
          <a:bodyPr/>
          <a:lstStyle>
            <a:lvl1pPr algn="l">
              <a:defRPr lang="en-US" sz="1933"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3776378501"/>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userDrawn="1">
  <p:cSld name="16_Content slide">
    <p:spTree>
      <p:nvGrpSpPr>
        <p:cNvPr id="1" name=""/>
        <p:cNvGrpSpPr/>
        <p:nvPr/>
      </p:nvGrpSpPr>
      <p:grpSpPr>
        <a:xfrm>
          <a:off x="0" y="0"/>
          <a:ext cx="0" cy="0"/>
          <a:chOff x="0" y="0"/>
          <a:chExt cx="0" cy="0"/>
        </a:xfrm>
      </p:grpSpPr>
      <p:sp>
        <p:nvSpPr>
          <p:cNvPr id="4" name="Title 1"/>
          <p:cNvSpPr>
            <a:spLocks noGrp="1"/>
          </p:cNvSpPr>
          <p:nvPr>
            <p:ph type="title"/>
          </p:nvPr>
        </p:nvSpPr>
        <p:spPr bwMode="gray">
          <a:xfrm>
            <a:off x="481027" y="727075"/>
            <a:ext cx="8226425" cy="297454"/>
          </a:xfrm>
          <a:noFill/>
          <a:ln w="9525">
            <a:noFill/>
            <a:miter lim="800000"/>
            <a:headEnd/>
            <a:tailEnd/>
          </a:ln>
        </p:spPr>
        <p:txBody>
          <a:bodyPr/>
          <a:lstStyle>
            <a:lvl1pPr algn="l">
              <a:defRPr lang="en-US" sz="1933" b="1" kern="1200" dirty="0">
                <a:solidFill>
                  <a:schemeClr val="tx2"/>
                </a:solidFill>
                <a:latin typeface="Arial" pitchFamily="34" charset="0"/>
                <a:ea typeface="+mj-ea"/>
                <a:cs typeface="Arial"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135621471"/>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826574523"/>
      </p:ext>
    </p:extLst>
  </p:cSld>
  <p:clrMapOvr>
    <a:masterClrMapping/>
  </p:clrMapOvr>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a:prstGeom prst="rect">
            <a:avLst/>
          </a:prstGeo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a:prstGeom prst="rect">
            <a:avLst/>
          </a:prstGeo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912206755"/>
      </p:ext>
    </p:extLst>
  </p:cSld>
  <p:clrMapOvr>
    <a:masterClrMapping/>
  </p:clrMapOvr>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648860531"/>
      </p:ext>
    </p:extLst>
  </p:cSld>
  <p:clrMapOvr>
    <a:masterClrMapping/>
  </p:clrMapOvr>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39832846"/>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a:prstGeom prst="rect">
            <a:avLst/>
          </a:prstGeo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226427056"/>
      </p:ext>
    </p:extLst>
  </p:cSld>
  <p:clrMapOvr>
    <a:masterClrMapping/>
  </p:clrMapOvr>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01016277"/>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4223034561"/>
      </p:ext>
    </p:extLst>
  </p:cSld>
  <p:clrMapOvr>
    <a:masterClrMapping/>
  </p:clrMapOvr>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0355981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8056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print"/>
          <a:stretch>
            <a:fillRect/>
          </a:stretch>
        </p:blipFill>
        <p:spPr bwMode="ltGray">
          <a:xfrm>
            <a:off x="802" y="32"/>
            <a:ext cx="3968824" cy="1443209"/>
          </a:xfrm>
          <a:prstGeom prst="rect">
            <a:avLst/>
          </a:prstGeom>
        </p:spPr>
      </p:pic>
      <p:pic>
        <p:nvPicPr>
          <p:cNvPr id="7" name="Picture 6"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40591719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58710264"/>
      </p:ext>
    </p:extLst>
  </p:cSld>
  <p:clrMapOvr>
    <a:masterClrMapping/>
  </p:clrMapOvr>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9570369"/>
      </p:ext>
    </p:extLst>
  </p:cSld>
  <p:clrMapOvr>
    <a:masterClrMapping/>
  </p:clrMapOvr>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250767108"/>
      </p:ext>
    </p:extLst>
  </p:cSld>
  <p:clrMapOvr>
    <a:masterClrMapping/>
  </p:clrMapOvr>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346496435"/>
      </p:ext>
    </p:extLst>
  </p:cSld>
  <p:clrMapOvr>
    <a:masterClrMapping/>
  </p:clrMapOvr>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30566862"/>
      </p:ext>
    </p:extLst>
  </p:cSld>
  <p:clrMapOvr>
    <a:masterClrMapping/>
  </p:clrMapOvr>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34275020"/>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252577289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325" y="711231"/>
            <a:ext cx="8212137" cy="49244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58646858"/>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marL="0" algn="r" defTabSz="914087"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087"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4125135301"/>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a:prstGeom prst="rect">
            <a:avLst/>
          </a:prstGeo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a:prstGeom prst="rect">
            <a:avLst/>
          </a:prstGeo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1671405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03847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5205015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988090258"/>
      </p:ext>
    </p:extLst>
  </p:cSld>
  <p:clrMapOvr>
    <a:masterClrMapping/>
  </p:clrMapOvr>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12497209"/>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a:prstGeom prst="rect">
            <a:avLst/>
          </a:prstGeo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669421305"/>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0114782"/>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130473399"/>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73799316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86189502"/>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50458878"/>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990108075"/>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0720399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sp>
        <p:nvSpPr>
          <p:cNvPr id="35" name="Text Placeholder 4"/>
          <p:cNvSpPr>
            <a:spLocks noGrp="1"/>
          </p:cNvSpPr>
          <p:nvPr>
            <p:ph type="body" sz="quarter" idx="15" hasCustomPrompt="1"/>
          </p:nvPr>
        </p:nvSpPr>
        <p:spPr bwMode="gray">
          <a:xfrm>
            <a:off x="481034"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sp>
        <p:nvSpPr>
          <p:cNvPr id="49" name="Text Placeholder 41"/>
          <p:cNvSpPr>
            <a:spLocks noGrp="1"/>
          </p:cNvSpPr>
          <p:nvPr>
            <p:ph type="body" sz="quarter" idx="19"/>
          </p:nvPr>
        </p:nvSpPr>
        <p:spPr bwMode="gray">
          <a:xfrm>
            <a:off x="481014" y="103847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3603811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8886062"/>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71175710"/>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3724587853"/>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sp>
        <p:nvSpPr>
          <p:cNvPr id="10"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858999127"/>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a:prstGeom prst="rect">
            <a:avLst/>
          </a:prstGeo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a:prstGeom prst="rect">
            <a:avLst/>
          </a:prstGeo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8" name="Picture 7"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27835427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557472677"/>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2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48205016"/>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2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a:prstGeom prst="rect">
            <a:avLst/>
          </a:prstGeo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057144778"/>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49530738"/>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5733594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03847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3912449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2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420242110"/>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2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38209576"/>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61819575"/>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452894043"/>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125286538"/>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a:prstGeom prst="rect">
            <a:avLst/>
          </a:prstGeo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89"/>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61970340"/>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rgbClr val="6D6E71"/>
                </a:solidFill>
                <a:cs typeface="Arial" pitchFamily="34" charset="0"/>
              </a:rPr>
              <a:t>Disclaimer </a:t>
            </a:r>
          </a:p>
          <a:p>
            <a:pPr algn="just">
              <a:spcBef>
                <a:spcPts val="600"/>
              </a:spcBef>
            </a:pPr>
            <a:r>
              <a:rPr lang="en-US" sz="9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0817247"/>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1723912942"/>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302946" y="1465507"/>
            <a:ext cx="8544207" cy="1938992"/>
          </a:xfrm>
          <a:prstGeom prst="rect">
            <a:avLst/>
          </a:prstGeom>
        </p:spPr>
        <p:txBody>
          <a:bodyPr wrap="square">
            <a:sp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4608" indent="-285652">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3913" indent="-272957">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
        <p:nvSpPr>
          <p:cNvPr id="4" name="Title 1"/>
          <p:cNvSpPr>
            <a:spLocks noGrp="1"/>
          </p:cNvSpPr>
          <p:nvPr>
            <p:ph type="title"/>
          </p:nvPr>
        </p:nvSpPr>
        <p:spPr>
          <a:xfrm>
            <a:off x="304812" y="469484"/>
            <a:ext cx="8539163" cy="369332"/>
          </a:xfrm>
          <a:prstGeom prst="rect">
            <a:avLst/>
          </a:prstGeom>
        </p:spPr>
        <p:txBody>
          <a:bodyPr/>
          <a:lstStyle>
            <a:lvl1pPr>
              <a:defRPr lang="en-US" sz="2400" b="0" kern="1200" baseline="0" dirty="0">
                <a:solidFill>
                  <a:schemeClr val="tx1"/>
                </a:solidFill>
                <a:latin typeface="Arial Black" pitchFamily="34" charset="0"/>
                <a:ea typeface="+mn-ea"/>
                <a:cs typeface="+mn-cs"/>
              </a:defRPr>
            </a:lvl1pPr>
          </a:lstStyle>
          <a:p>
            <a:pPr marL="0" lvl="0" indent="0" algn="l" defTabSz="914087" rtl="0" eaLnBrk="1" fontAlgn="base" latinLnBrk="0" hangingPunct="1">
              <a:spcBef>
                <a:spcPts val="0"/>
              </a:spcBef>
              <a:spcAft>
                <a:spcPct val="0"/>
              </a:spcAft>
              <a:buFont typeface="Arial" pitchFamily="34" charset="0"/>
              <a:buNone/>
            </a:pPr>
            <a:r>
              <a:rPr lang="en-US" dirty="0" smtClean="0"/>
              <a:t>Click to edit Master title style</a:t>
            </a:r>
            <a:endParaRPr lang="en-US" dirty="0"/>
          </a:p>
        </p:txBody>
      </p:sp>
    </p:spTree>
    <p:extLst>
      <p:ext uri="{BB962C8B-B14F-4D97-AF65-F5344CB8AC3E}">
        <p14:creationId xmlns:p14="http://schemas.microsoft.com/office/powerpoint/2010/main" val="1808508613"/>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6248" y="469484"/>
            <a:ext cx="8462963" cy="338554"/>
          </a:xfrm>
          <a:prstGeom prst="rect">
            <a:avLst/>
          </a:prstGeom>
        </p:spPr>
        <p:txBody>
          <a:bodyPr/>
          <a:lstStyle>
            <a:lvl1pPr>
              <a:defRPr kumimoji="0" lang="en-US" sz="2200" b="1" i="0" u="none" strike="noStrike" kern="1200" cap="none" spc="0" normalizeH="0" baseline="0" noProof="0" dirty="0">
                <a:ln>
                  <a:noFill/>
                </a:ln>
                <a:solidFill>
                  <a:schemeClr val="tx1"/>
                </a:solidFill>
                <a:effectLst/>
                <a:uLnTx/>
                <a:uFillTx/>
                <a:latin typeface="Arial Black" pitchFamily="34" charset="0"/>
                <a:ea typeface="+mn-ea"/>
                <a:cs typeface="Arial" pitchFamily="34" charset="0"/>
              </a:defRPr>
            </a:lvl1pPr>
          </a:lstStyle>
          <a:p>
            <a:pPr marL="0" marR="0" lvl="0" indent="0" algn="l" defTabSz="914087"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Tree>
    <p:extLst>
      <p:ext uri="{BB962C8B-B14F-4D97-AF65-F5344CB8AC3E}">
        <p14:creationId xmlns:p14="http://schemas.microsoft.com/office/powerpoint/2010/main" val="41977134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4" y="105212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8911098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5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369332"/>
          </a:xfrm>
          <a:prstGeom prst="rect">
            <a:avLst/>
          </a:prstGeom>
        </p:spPr>
        <p:txBody>
          <a:bodyPr/>
          <a:lstStyle>
            <a:lvl1pPr>
              <a:defRPr sz="2400" b="1" cap="small" baseline="0">
                <a:solidFill>
                  <a:schemeClr val="tx1"/>
                </a:solidFill>
                <a:latin typeface="Cambria"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29377378"/>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607857"/>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userDrawn="1">
  <p:cSld name="Full width">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614400" y="1773274"/>
            <a:ext cx="7920000" cy="1384995"/>
          </a:xfrm>
          <a:prstGeom prst="rect">
            <a:avLst/>
          </a:prstGeom>
        </p:spPr>
        <p:txBody>
          <a:bodyPr num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 name="Group 9"/>
          <p:cNvGrpSpPr/>
          <p:nvPr userDrawn="1"/>
        </p:nvGrpSpPr>
        <p:grpSpPr>
          <a:xfrm>
            <a:off x="-1694063" y="1808179"/>
            <a:ext cx="1619738" cy="1836861"/>
            <a:chOff x="-1694063" y="1808163"/>
            <a:chExt cx="1619738" cy="1836861"/>
          </a:xfrm>
        </p:grpSpPr>
        <p:pic>
          <p:nvPicPr>
            <p:cNvPr id="11" name="Picture 10"/>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612576" y="3281933"/>
              <a:ext cx="4762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 name="TextBox 15"/>
            <p:cNvSpPr txBox="1"/>
            <p:nvPr userDrawn="1"/>
          </p:nvSpPr>
          <p:spPr>
            <a:xfrm>
              <a:off x="-1694063" y="1808163"/>
              <a:ext cx="1619738" cy="1836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r">
                <a:defRPr/>
              </a:pPr>
              <a:r>
                <a:rPr lang="en-US" sz="1000" b="1" i="1" dirty="0" smtClean="0">
                  <a:solidFill>
                    <a:prstClr val="white"/>
                  </a:solidFill>
                </a:rPr>
                <a:t>To add bullets (use only circular bullets), use Home/Paragraph/Increase Indent List Level or Decrease Indent List Level – or use the context-sensitive shortcut menu that appears above highlighted text when you move the cursor upwards.</a:t>
              </a:r>
            </a:p>
            <a:p>
              <a:pPr algn="r">
                <a:defRPr/>
              </a:pPr>
              <a:endParaRPr lang="en-US" sz="1000" b="1" i="1" dirty="0" smtClean="0">
                <a:solidFill>
                  <a:prstClr val="white"/>
                </a:solidFill>
              </a:endParaRPr>
            </a:p>
            <a:p>
              <a:pPr algn="r">
                <a:defRPr/>
              </a:pPr>
              <a:endParaRPr lang="en-US" sz="1000" b="1" i="1" dirty="0" smtClean="0">
                <a:solidFill>
                  <a:prstClr val="white"/>
                </a:solidFill>
              </a:endParaRPr>
            </a:p>
            <a:p>
              <a:pPr algn="r">
                <a:defRPr/>
              </a:pPr>
              <a:endParaRPr lang="en-US" sz="1000" b="1" i="1" dirty="0" smtClean="0">
                <a:solidFill>
                  <a:prstClr val="white"/>
                </a:solidFill>
              </a:endParaRPr>
            </a:p>
            <a:p>
              <a:pPr algn="r">
                <a:defRPr/>
              </a:pPr>
              <a:r>
                <a:rPr lang="en-US" sz="1000" b="1" i="1" dirty="0" smtClean="0">
                  <a:solidFill>
                    <a:prstClr val="white"/>
                  </a:solidFill>
                </a:rPr>
                <a:t>To remove bullets:</a:t>
              </a:r>
            </a:p>
            <a:p>
              <a:pPr algn="r">
                <a:defRPr/>
              </a:pPr>
              <a:r>
                <a:rPr lang="en-US" sz="1000" b="1" i="1" dirty="0" smtClean="0">
                  <a:solidFill>
                    <a:prstClr val="white"/>
                  </a:solidFill>
                </a:rPr>
                <a:t>Use backspace.</a:t>
              </a:r>
            </a:p>
            <a:p>
              <a:pPr algn="r">
                <a:defRPr/>
              </a:pPr>
              <a:endParaRPr lang="en-US" sz="1000" b="1" i="1" dirty="0" smtClean="0">
                <a:solidFill>
                  <a:prstClr val="white"/>
                </a:solidFill>
              </a:endParaRPr>
            </a:p>
            <a:p>
              <a:pPr algn="r"/>
              <a:endParaRPr lang="en-US" sz="1000" b="1" i="1" dirty="0" smtClean="0">
                <a:solidFill>
                  <a:prstClr val="white"/>
                </a:solidFill>
              </a:endParaRPr>
            </a:p>
          </p:txBody>
        </p:sp>
      </p:grpSp>
      <p:sp>
        <p:nvSpPr>
          <p:cNvPr id="2" name="Title 1"/>
          <p:cNvSpPr>
            <a:spLocks noGrp="1"/>
          </p:cNvSpPr>
          <p:nvPr>
            <p:ph type="title"/>
          </p:nvPr>
        </p:nvSpPr>
        <p:spPr>
          <a:xfrm>
            <a:off x="468325" y="711231"/>
            <a:ext cx="8212137" cy="492443"/>
          </a:xfrm>
          <a:prstGeom prst="rect">
            <a:avLst/>
          </a:prstGeom>
        </p:spPr>
        <p:txBody>
          <a:bodyPr/>
          <a:lstStyle/>
          <a:p>
            <a:r>
              <a:rPr lang="en-US" smtClean="0"/>
              <a:t>Click to edit Master title style</a:t>
            </a:r>
            <a:endParaRPr lang="da-DK"/>
          </a:p>
        </p:txBody>
      </p:sp>
    </p:spTree>
    <p:extLst>
      <p:ext uri="{BB962C8B-B14F-4D97-AF65-F5344CB8AC3E}">
        <p14:creationId xmlns:p14="http://schemas.microsoft.com/office/powerpoint/2010/main" val="292868702"/>
      </p:ext>
    </p:extLst>
  </p:cSld>
  <p:clrMapOvr>
    <a:masterClrMapping/>
  </p:clrMapOvr>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6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2" y="469524"/>
            <a:ext cx="8539163" cy="492443"/>
          </a:xfrm>
          <a:prstGeom prst="rect">
            <a:avLst/>
          </a:prstGeom>
        </p:spPr>
        <p:txBody>
          <a:bodyPr/>
          <a:lstStyle>
            <a:lvl1pPr algn="l">
              <a:defRPr/>
            </a:lvl1pPr>
          </a:lstStyle>
          <a:p>
            <a:r>
              <a:rPr lang="en-US" smtClean="0"/>
              <a:t>Click to edit Master title style</a:t>
            </a:r>
            <a:endParaRPr lang="en-US" dirty="0"/>
          </a:p>
        </p:txBody>
      </p:sp>
      <p:sp>
        <p:nvSpPr>
          <p:cNvPr id="11" name="Text Placeholder 4"/>
          <p:cNvSpPr>
            <a:spLocks noGrp="1"/>
          </p:cNvSpPr>
          <p:nvPr>
            <p:ph type="body" sz="quarter" idx="10"/>
          </p:nvPr>
        </p:nvSpPr>
        <p:spPr>
          <a:xfrm>
            <a:off x="302950" y="961425"/>
            <a:ext cx="4170595" cy="2561419"/>
          </a:xfrm>
          <a:prstGeom prst="rect">
            <a:avLst/>
          </a:prstGeo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4"/>
          <p:cNvSpPr>
            <a:spLocks noGrp="1"/>
          </p:cNvSpPr>
          <p:nvPr>
            <p:ph type="body" sz="quarter" idx="11"/>
          </p:nvPr>
        </p:nvSpPr>
        <p:spPr>
          <a:xfrm>
            <a:off x="4648220" y="961425"/>
            <a:ext cx="4170595" cy="2561419"/>
          </a:xfrm>
          <a:prstGeom prst="rect">
            <a:avLst/>
          </a:prstGeo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Text Placeholder 4"/>
          <p:cNvSpPr>
            <a:spLocks noGrp="1"/>
          </p:cNvSpPr>
          <p:nvPr>
            <p:ph type="body" sz="quarter" idx="12"/>
          </p:nvPr>
        </p:nvSpPr>
        <p:spPr>
          <a:xfrm>
            <a:off x="302950" y="961426"/>
            <a:ext cx="4170595" cy="461602"/>
          </a:xfrm>
          <a:prstGeom prst="rect">
            <a:avLst/>
          </a:prstGeo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4" name="Text Placeholder 4"/>
          <p:cNvSpPr>
            <a:spLocks noGrp="1"/>
          </p:cNvSpPr>
          <p:nvPr>
            <p:ph type="body" sz="quarter" idx="13"/>
          </p:nvPr>
        </p:nvSpPr>
        <p:spPr>
          <a:xfrm>
            <a:off x="4648220" y="961426"/>
            <a:ext cx="4170595" cy="461602"/>
          </a:xfrm>
          <a:prstGeom prst="rect">
            <a:avLst/>
          </a:prstGeo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5" name="Text Placeholder 4"/>
          <p:cNvSpPr>
            <a:spLocks noGrp="1"/>
          </p:cNvSpPr>
          <p:nvPr>
            <p:ph type="body" sz="quarter" idx="14"/>
          </p:nvPr>
        </p:nvSpPr>
        <p:spPr>
          <a:xfrm>
            <a:off x="302950" y="3702871"/>
            <a:ext cx="4170595" cy="2561419"/>
          </a:xfrm>
          <a:prstGeom prst="rect">
            <a:avLst/>
          </a:prstGeo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Text Placeholder 4"/>
          <p:cNvSpPr>
            <a:spLocks noGrp="1"/>
          </p:cNvSpPr>
          <p:nvPr>
            <p:ph type="body" sz="quarter" idx="15"/>
          </p:nvPr>
        </p:nvSpPr>
        <p:spPr>
          <a:xfrm>
            <a:off x="4648220" y="3702871"/>
            <a:ext cx="4170595" cy="2561419"/>
          </a:xfrm>
          <a:prstGeom prst="rect">
            <a:avLst/>
          </a:prstGeom>
          <a:ln>
            <a:solidFill>
              <a:schemeClr val="bg2"/>
            </a:solidFill>
          </a:ln>
        </p:spPr>
        <p:txBody>
          <a:bodyPr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7" name="Text Placeholder 4"/>
          <p:cNvSpPr>
            <a:spLocks noGrp="1"/>
          </p:cNvSpPr>
          <p:nvPr>
            <p:ph type="body" sz="quarter" idx="16"/>
          </p:nvPr>
        </p:nvSpPr>
        <p:spPr>
          <a:xfrm>
            <a:off x="302950" y="3702857"/>
            <a:ext cx="4170595" cy="461602"/>
          </a:xfrm>
          <a:prstGeom prst="rect">
            <a:avLst/>
          </a:prstGeo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8" name="Text Placeholder 4"/>
          <p:cNvSpPr>
            <a:spLocks noGrp="1"/>
          </p:cNvSpPr>
          <p:nvPr>
            <p:ph type="body" sz="quarter" idx="17"/>
          </p:nvPr>
        </p:nvSpPr>
        <p:spPr>
          <a:xfrm>
            <a:off x="4648220" y="3702857"/>
            <a:ext cx="4170595" cy="461602"/>
          </a:xfrm>
          <a:prstGeom prst="rect">
            <a:avLst/>
          </a:prstGeom>
          <a:solidFill>
            <a:schemeClr val="bg2"/>
          </a:solidFill>
          <a:ln>
            <a:noFill/>
          </a:ln>
        </p:spPr>
        <p:txBody>
          <a:bodyPr lIns="91409" tIns="91409" rIns="91409" bIns="91409"/>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Tree>
    <p:extLst>
      <p:ext uri="{BB962C8B-B14F-4D97-AF65-F5344CB8AC3E}">
        <p14:creationId xmlns:p14="http://schemas.microsoft.com/office/powerpoint/2010/main" val="45556688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sp>
        <p:nvSpPr>
          <p:cNvPr id="3" name="Slide Number Placeholder 5"/>
          <p:cNvSpPr txBox="1">
            <a:spLocks/>
          </p:cNvSpPr>
          <p:nvPr/>
        </p:nvSpPr>
        <p:spPr bwMode="auto">
          <a:xfrm>
            <a:off x="8821807" y="6613575"/>
            <a:ext cx="157094" cy="153888"/>
          </a:xfrm>
          <a:prstGeom prst="rect">
            <a:avLst/>
          </a:prstGeom>
          <a:noFill/>
          <a:ln w="9525">
            <a:noFill/>
            <a:miter lim="800000"/>
            <a:headEnd/>
            <a:tailEnd/>
          </a:ln>
        </p:spPr>
        <p:txBody>
          <a:bodyPr wrap="none" lIns="0" tIns="0" rIns="0" bIns="0" anchor="ctr">
            <a:spAutoFit/>
          </a:bodyPr>
          <a:lstStyle/>
          <a:p>
            <a:pPr algn="r">
              <a:defRPr/>
            </a:pPr>
            <a:fld id="{4A1B5254-7962-4C22-AEFA-8B9A0612FAEB}" type="slidenum">
              <a:rPr lang="en-US" sz="1000">
                <a:solidFill>
                  <a:srgbClr val="6D6E71"/>
                </a:solidFill>
                <a:cs typeface="Arial" pitchFamily="34" charset="0"/>
              </a:rPr>
              <a:pPr algn="r">
                <a:defRPr/>
              </a:pPr>
              <a:t>‹#›</a:t>
            </a:fld>
            <a:endParaRPr lang="en-US" sz="1000" dirty="0">
              <a:solidFill>
                <a:srgbClr val="6D6E71"/>
              </a:solidFill>
              <a:cs typeface="Arial" pitchFamily="34" charset="0"/>
            </a:endParaRPr>
          </a:p>
        </p:txBody>
      </p:sp>
      <p:pic>
        <p:nvPicPr>
          <p:cNvPr id="4" name="Picture 11"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Tree>
    <p:extLst>
      <p:ext uri="{BB962C8B-B14F-4D97-AF65-F5344CB8AC3E}">
        <p14:creationId xmlns:p14="http://schemas.microsoft.com/office/powerpoint/2010/main" val="4138928265"/>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27213" y="4053738"/>
            <a:ext cx="5511800" cy="276999"/>
          </a:xfrm>
          <a:prstGeom prst="rect">
            <a:avLst/>
          </a:prstGeom>
        </p:spPr>
        <p:txBody>
          <a:bodyPr anchor="b">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7"/>
            <a:ext cx="5511800" cy="1231106"/>
          </a:xfrm>
          <a:prstGeom prst="rect">
            <a:avLst/>
          </a:prstGeo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264572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10"/>
            <a:ext cx="8224838" cy="1384995"/>
          </a:xfrm>
          <a:prstGeom prst="rect">
            <a:avLst/>
          </a:prstGeo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473734348"/>
      </p:ext>
    </p:extLst>
  </p:cSld>
  <p:clrMapOvr>
    <a:masterClrMapping/>
  </p:clrMapOvr>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4" y="1971710"/>
            <a:ext cx="8224838" cy="1384995"/>
          </a:xfrm>
          <a:prstGeom prst="rect">
            <a:avLst/>
          </a:prstGeo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15662427"/>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4" y="1971711"/>
            <a:ext cx="8224838" cy="1846659"/>
          </a:xfrm>
          <a:prstGeom prst="rect">
            <a:avLst/>
          </a:prstGeo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982945542"/>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a:prstGeom prst="rect">
            <a:avLst/>
          </a:prstGeo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710"/>
            <a:ext cx="3846512"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16543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0049400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39913" y="4067208"/>
            <a:ext cx="5524500" cy="276999"/>
          </a:xfrm>
          <a:prstGeom prst="rect">
            <a:avLst/>
          </a:prstGeom>
          <a:noFill/>
          <a:ln w="9525">
            <a:noFill/>
            <a:miter lim="800000"/>
            <a:headEnd/>
            <a:tailEnd/>
          </a:ln>
        </p:spPr>
        <p:txBody>
          <a:bodyPr anchor="b"/>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82"/>
            <a:ext cx="5524500" cy="1231106"/>
          </a:xfrm>
          <a:prstGeom prst="rect">
            <a:avLst/>
          </a:prstGeom>
          <a:noFill/>
          <a:ln w="9525">
            <a:noFill/>
            <a:miter lim="800000"/>
            <a:headEnd/>
            <a:tailEnd/>
          </a:ln>
        </p:spPr>
        <p:txBody>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792403"/>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24"/>
            <a:ext cx="3968750" cy="1443039"/>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74" y="476288"/>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84"/>
            <a:ext cx="4102100" cy="4175125"/>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814"/>
            <a:ext cx="3781424" cy="276999"/>
          </a:xfrm>
          <a:prstGeom prst="rect">
            <a:avLst/>
          </a:prstGeom>
          <a:noFill/>
          <a:ln w="9525">
            <a:noFill/>
            <a:miter lim="800000"/>
            <a:headEnd/>
            <a:tailEnd/>
          </a:ln>
        </p:spPr>
        <p:txBody>
          <a:bodyPr anchor="b"/>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706"/>
            <a:ext cx="3781424" cy="1846659"/>
          </a:xfrm>
          <a:prstGeom prst="rect">
            <a:avLst/>
          </a:prstGeom>
          <a:noFill/>
          <a:ln w="9525">
            <a:noFill/>
            <a:miter lim="800000"/>
            <a:headEnd/>
            <a:tailEnd/>
          </a:ln>
        </p:spPr>
        <p:txBody>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1276591"/>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48"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31"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34" y="246701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30" y="246701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34" y="1980860"/>
            <a:ext cx="3933825" cy="276999"/>
          </a:xfrm>
          <a:prstGeom prst="rect">
            <a:avLst/>
          </a:prstGeo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30" y="1980860"/>
            <a:ext cx="3933825" cy="276999"/>
          </a:xfrm>
          <a:prstGeom prst="rect">
            <a:avLst/>
          </a:prstGeo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40431003"/>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48"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31" y="2344776"/>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48"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31" y="4581527"/>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34" y="246701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30" y="246701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34" y="1980860"/>
            <a:ext cx="3933825" cy="276999"/>
          </a:xfrm>
          <a:prstGeom prst="rect">
            <a:avLst/>
          </a:prstGeo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30" y="1980860"/>
            <a:ext cx="3933825" cy="276999"/>
          </a:xfrm>
          <a:prstGeom prst="rect">
            <a:avLst/>
          </a:prstGeo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34" y="470333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30" y="4703336"/>
            <a:ext cx="3933825" cy="1384995"/>
          </a:xfrm>
          <a:prstGeom prst="rect">
            <a:avLst/>
          </a:prstGeo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34" y="4217178"/>
            <a:ext cx="3933825" cy="276999"/>
          </a:xfrm>
          <a:prstGeom prst="rect">
            <a:avLst/>
          </a:prstGeo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30" y="4217178"/>
            <a:ext cx="3933825" cy="276999"/>
          </a:xfrm>
          <a:prstGeom prst="rect">
            <a:avLst/>
          </a:prstGeo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18885397"/>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401" y="1971715"/>
            <a:ext cx="2043113" cy="1538883"/>
          </a:xfrm>
          <a:prstGeom prst="rect">
            <a:avLst/>
          </a:prstGeo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34"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97" y="1971715"/>
            <a:ext cx="2043113" cy="1538883"/>
          </a:xfrm>
          <a:prstGeom prst="rect">
            <a:avLst/>
          </a:prstGeo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6"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401" y="4241841"/>
            <a:ext cx="2043113" cy="1538883"/>
          </a:xfrm>
          <a:prstGeom prst="rect">
            <a:avLst/>
          </a:prstGeo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34"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97" y="4241841"/>
            <a:ext cx="2043113" cy="1538883"/>
          </a:xfrm>
          <a:prstGeom prst="rect">
            <a:avLst/>
          </a:prstGeom>
          <a:ln>
            <a:noFill/>
          </a:ln>
        </p:spPr>
        <p:txBody>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6"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77239397"/>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a:prstGeom prst="rect">
            <a:avLst/>
          </a:prstGeo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136975"/>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a:prstGeom prst="rect">
            <a:avLst/>
          </a:prstGeo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46749617"/>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9" y="3370264"/>
            <a:ext cx="6754812" cy="2446824"/>
          </a:xfrm>
          <a:prstGeom prst="rect">
            <a:avLst/>
          </a:prstGeom>
          <a:noFill/>
          <a:ln w="9525">
            <a:noFill/>
            <a:miter lim="800000"/>
            <a:headEnd/>
            <a:tailEnd/>
          </a:ln>
        </p:spPr>
        <p:txBody>
          <a:bodyPr lIns="0" tIns="0" rIns="0" bIns="0">
            <a:spAutoFit/>
          </a:bodyPr>
          <a:lstStyle/>
          <a:p>
            <a:pPr algn="just">
              <a:spcBef>
                <a:spcPts val="600"/>
              </a:spcBef>
              <a:defRPr/>
            </a:pPr>
            <a:r>
              <a:rPr lang="en-US" sz="1000" b="1" dirty="0">
                <a:solidFill>
                  <a:srgbClr val="6D6E71"/>
                </a:solidFill>
                <a:cs typeface="Arial" pitchFamily="34" charset="0"/>
              </a:rPr>
              <a:t>Disclaimer </a:t>
            </a:r>
          </a:p>
          <a:p>
            <a:pPr algn="just">
              <a:spcBef>
                <a:spcPts val="600"/>
              </a:spcBef>
              <a:defRPr/>
            </a:pPr>
            <a:r>
              <a:rPr lang="en-US" sz="900" dirty="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26"/>
            <a:ext cx="6729984" cy="492443"/>
          </a:xfrm>
          <a:prstGeom prst="rect">
            <a:avLst/>
          </a:prstGeo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46" y="2140208"/>
            <a:ext cx="6734627" cy="276999"/>
          </a:xfrm>
          <a:prstGeom prst="rect">
            <a:avLst/>
          </a:prstGeom>
          <a:noFill/>
          <a:ln w="9525">
            <a:noFill/>
            <a:miter lim="800000"/>
            <a:headEnd/>
            <a:tailEnd/>
          </a:ln>
        </p:spPr>
        <p:txBody>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02107135"/>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anchor="ctr"/>
          <a:lstStyle/>
          <a:p>
            <a:pPr algn="ctr">
              <a:defRPr/>
            </a:pPr>
            <a:endParaRPr lang="en-US">
              <a:solidFill>
                <a:prstClr val="black"/>
              </a:solidFill>
            </a:endParaRPr>
          </a:p>
        </p:txBody>
      </p:sp>
      <p:pic>
        <p:nvPicPr>
          <p:cNvPr id="3" name="Picture 10" descr="Mahindra Logo.png"/>
          <p:cNvPicPr>
            <a:picLocks noChangeAspect="1"/>
          </p:cNvPicPr>
          <p:nvPr/>
        </p:nvPicPr>
        <p:blipFill>
          <a:blip r:embed="rId2"/>
          <a:srcRect/>
          <a:stretch>
            <a:fillRect/>
          </a:stretch>
        </p:blipFill>
        <p:spPr bwMode="gray">
          <a:xfrm>
            <a:off x="1966934" y="2717833"/>
            <a:ext cx="5399087" cy="1490663"/>
          </a:xfrm>
          <a:prstGeom prst="rect">
            <a:avLst/>
          </a:prstGeom>
          <a:noFill/>
          <a:ln w="9525">
            <a:noFill/>
            <a:miter lim="800000"/>
            <a:headEnd/>
            <a:tailEnd/>
          </a:ln>
        </p:spPr>
      </p:pic>
    </p:spTree>
    <p:extLst>
      <p:ext uri="{BB962C8B-B14F-4D97-AF65-F5344CB8AC3E}">
        <p14:creationId xmlns:p14="http://schemas.microsoft.com/office/powerpoint/2010/main" val="3081942664"/>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sp>
        <p:nvSpPr>
          <p:cNvPr id="20"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18349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3463712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a:prstGeom prst="rect">
            <a:avLst/>
          </a:prstGeom>
        </p:spPr>
        <p:txBody>
          <a:bodyPr anchor="b" anchorCtr="0">
            <a:noAutofit/>
          </a:bodyPr>
          <a:lstStyle>
            <a:lvl1pPr marL="0" indent="0" algn="l">
              <a:buNone/>
              <a:defRPr b="1">
                <a:solidFill>
                  <a:schemeClr val="tx2"/>
                </a:solidFill>
                <a:latin typeface="Arial" pitchFamily="34" charset="0"/>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a:prstGeom prst="rect">
            <a:avLst/>
          </a:prstGeo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104960942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367780470"/>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719169"/>
            <a:ext cx="82248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a:prstGeom prst="rect">
            <a:avLst/>
          </a:prstGeo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622543"/>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a:prstGeom prst="rect">
            <a:avLst/>
          </a:prstGeo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08" indent="-285652">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13" indent="-272957">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411749856"/>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a:prstGeom prst="rect">
            <a:avLst/>
          </a:prstGeo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69456074"/>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2119638686"/>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814"/>
            <a:ext cx="3781424" cy="2769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9"/>
            <a:ext cx="2467304" cy="656555"/>
          </a:xfrm>
          <a:prstGeom prst="rect">
            <a:avLst/>
          </a:prstGeom>
        </p:spPr>
      </p:pic>
    </p:spTree>
    <p:extLst>
      <p:ext uri="{BB962C8B-B14F-4D97-AF65-F5344CB8AC3E}">
        <p14:creationId xmlns:p14="http://schemas.microsoft.com/office/powerpoint/2010/main" val="419125499"/>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04646089"/>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1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prstGeom prst="rect">
            <a:avLst/>
          </a:prstGeo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34"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36"/>
            <a:ext cx="3933825" cy="1384995"/>
          </a:xfrm>
          <a:prstGeom prst="rect">
            <a:avLst/>
          </a:prstGeo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prstGeom prst="rect">
            <a:avLst/>
          </a:prstGeo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lvl="0" indent="0" algn="l" defTabSz="914087"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87"/>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621509"/>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401"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97" y="4241814"/>
            <a:ext cx="2043113" cy="1508105"/>
          </a:xfrm>
          <a:prstGeom prst="rect">
            <a:avLst/>
          </a:prstGeom>
          <a:ln>
            <a:noFill/>
          </a:ln>
        </p:spPr>
        <p:txBody>
          <a:bodyPr wrap="square" lIns="0" tIns="0" rIns="0" bIns="0">
            <a:spAutoFit/>
          </a:bodyPr>
          <a:lstStyle>
            <a:lvl1pPr marL="0" marR="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0" marR="0" lvl="0" indent="0" algn="l" defTabSz="914087"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2" lvl="1" indent="-285652" algn="l" defTabSz="914087"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a:prstGeom prst="rect">
            <a:avLst/>
          </a:prstGeo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9874616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dirty="0">
              <a:solidFill>
                <a:prstClr val="black"/>
              </a:solidFill>
            </a:endParaRPr>
          </a:p>
        </p:txBody>
      </p:sp>
      <p:pic>
        <p:nvPicPr>
          <p:cNvPr id="4" name="Picture 3" descr="Mahindra Logo.png"/>
          <p:cNvPicPr>
            <a:picLocks noChangeAspect="1"/>
          </p:cNvPicPr>
          <p:nvPr/>
        </p:nvPicPr>
        <p:blipFill>
          <a:blip r:embed="rId2" cstate="print"/>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311317692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a:prstGeom prst="rect">
            <a:avLst/>
          </a:prstGeo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4" y="1270489"/>
            <a:ext cx="8224838" cy="276999"/>
          </a:xfrm>
          <a:prstGeom prst="rect">
            <a:avLst/>
          </a:prstGeo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087"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871686268"/>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a:prstGeom prst="rect">
            <a:avLst/>
          </a:prstGeo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24" y="727107"/>
            <a:ext cx="822642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270493"/>
            <a:ext cx="8224838" cy="276999"/>
          </a:xfrm>
          <a:prstGeom prst="rect">
            <a:avLst/>
          </a:prstGeo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254223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52"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a:solidFill>
                  <a:srgbClr val="6D6E71"/>
                </a:solidFill>
                <a:cs typeface="Arial" pitchFamily="34" charset="0"/>
              </a:rPr>
              <a:t>Disclaimer </a:t>
            </a:r>
          </a:p>
          <a:p>
            <a:pPr algn="just">
              <a:spcBef>
                <a:spcPts val="600"/>
              </a:spcBef>
            </a:pPr>
            <a:r>
              <a:rPr lang="en-US" sz="900" dirty="0">
                <a:solidFill>
                  <a:srgbClr val="6D6E71"/>
                </a:solidFill>
                <a:cs typeface="Arial" pitchFamily="34" charset="0"/>
              </a:rPr>
              <a:t>Tech Mahindra,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46" y="2140208"/>
            <a:ext cx="6734627"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2014 Tech Mahindra. All rights reserved.</a:t>
            </a:r>
          </a:p>
        </p:txBody>
      </p:sp>
    </p:spTree>
    <p:extLst>
      <p:ext uri="{BB962C8B-B14F-4D97-AF65-F5344CB8AC3E}">
        <p14:creationId xmlns:p14="http://schemas.microsoft.com/office/powerpoint/2010/main" val="4041308869"/>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09" tIns="45704" rIns="91409" bIns="45704" rtlCol="0" anchor="ctr"/>
          <a:lstStyle/>
          <a:p>
            <a:pPr algn="ct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306" y="2717260"/>
            <a:ext cx="5603207" cy="1491023"/>
          </a:xfrm>
          <a:prstGeom prst="rect">
            <a:avLst/>
          </a:prstGeom>
        </p:spPr>
      </p:pic>
    </p:spTree>
    <p:extLst>
      <p:ext uri="{BB962C8B-B14F-4D97-AF65-F5344CB8AC3E}">
        <p14:creationId xmlns:p14="http://schemas.microsoft.com/office/powerpoint/2010/main" val="2829904216"/>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46713"/>
            <a:ext cx="8382000" cy="4924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defRPr lang="en-US"/>
            </a:lvl1pPr>
          </a:lstStyle>
          <a:p>
            <a:pPr lvl="0"/>
            <a:r>
              <a:rPr lang="en-US" smtClean="0"/>
              <a:t>Click to edit Master title style</a:t>
            </a:r>
            <a:endParaRPr lang="en-US"/>
          </a:p>
        </p:txBody>
      </p:sp>
      <p:sp>
        <p:nvSpPr>
          <p:cNvPr id="3" name="Content Placeholder 2"/>
          <p:cNvSpPr>
            <a:spLocks noGrp="1"/>
          </p:cNvSpPr>
          <p:nvPr>
            <p:ph idx="1"/>
          </p:nvPr>
        </p:nvSpPr>
        <p:spPr>
          <a:xfrm>
            <a:off x="165100" y="836091"/>
            <a:ext cx="8212138" cy="138499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10170327"/>
      </p:ext>
    </p:extLst>
  </p:cSld>
  <p:clrMapOvr>
    <a:masterClrMapping/>
  </p:clrMapOvr>
  <p:timing>
    <p:tnLst>
      <p:par>
        <p:cT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sp>
        <p:nvSpPr>
          <p:cNvPr id="3"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4A1B5254-7962-4C22-AEFA-8B9A0612FAEB}"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pic>
        <p:nvPicPr>
          <p:cNvPr id="4" name="Picture 11"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Tree>
    <p:extLst>
      <p:ext uri="{BB962C8B-B14F-4D97-AF65-F5344CB8AC3E}">
        <p14:creationId xmlns:p14="http://schemas.microsoft.com/office/powerpoint/2010/main" val="1726532035"/>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759073"/>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181798847"/>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33565690"/>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5"/>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40986526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302946" y="1465507"/>
            <a:ext cx="8544207" cy="1938992"/>
          </a:xfrm>
        </p:spPr>
        <p:txBody>
          <a:bodyPr wrap="square">
            <a:sp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4608" indent="-285652">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3913" indent="-272957">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599652" indent="-228523">
              <a:spcBef>
                <a:spcPts val="0"/>
              </a:spcBef>
              <a:spcAft>
                <a:spcPts val="0"/>
              </a:spcAft>
              <a:buSzPct val="70000"/>
              <a:defRPr sz="1800" baseline="0">
                <a:latin typeface="Arial" pitchFamily="34" charset="0"/>
                <a:cs typeface="Arial" pitchFamily="34" charset="0"/>
              </a:defRPr>
            </a:lvl8pPr>
            <a:lvl9pPr marL="1823413" indent="-223761">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
        <p:nvSpPr>
          <p:cNvPr id="6" name="Title Placeholder 1"/>
          <p:cNvSpPr>
            <a:spLocks noGrp="1"/>
          </p:cNvSpPr>
          <p:nvPr>
            <p:ph type="title"/>
          </p:nvPr>
        </p:nvSpPr>
        <p:spPr>
          <a:xfrm>
            <a:off x="304812" y="588362"/>
            <a:ext cx="8539163"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Tree>
    <p:extLst>
      <p:ext uri="{BB962C8B-B14F-4D97-AF65-F5344CB8AC3E}">
        <p14:creationId xmlns:p14="http://schemas.microsoft.com/office/powerpoint/2010/main" val="16424827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67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86322496"/>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39913" y="4067175"/>
            <a:ext cx="55245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5"/>
            <a:ext cx="5524500"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6082192"/>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775"/>
            <a:ext cx="3781424"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75"/>
            <a:ext cx="3781424" cy="1846659"/>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0776300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07948475"/>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78220332"/>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399"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7"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399"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7"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0408951"/>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3626378"/>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8326208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2308324"/>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1511651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rcRect/>
          <a:stretch>
            <a:fillRect/>
          </a:stretch>
        </p:blipFill>
        <p:spPr bwMode="gray">
          <a:xfrm>
            <a:off x="1966913" y="2717800"/>
            <a:ext cx="5399087" cy="1490663"/>
          </a:xfrm>
          <a:prstGeom prst="rect">
            <a:avLst/>
          </a:prstGeom>
          <a:noFill/>
          <a:ln w="9525">
            <a:noFill/>
            <a:miter lim="800000"/>
            <a:headEnd/>
            <a:tailEnd/>
          </a:ln>
        </p:spPr>
      </p:pic>
    </p:spTree>
    <p:extLst>
      <p:ext uri="{BB962C8B-B14F-4D97-AF65-F5344CB8AC3E}">
        <p14:creationId xmlns:p14="http://schemas.microsoft.com/office/powerpoint/2010/main" val="36705120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0040" y="2187176"/>
            <a:ext cx="4040188" cy="307777"/>
          </a:xfrm>
        </p:spPr>
        <p:txBody>
          <a:bodyPr anchor="b"/>
          <a:lstStyle>
            <a:lvl1pPr marL="0" indent="0">
              <a:buNone/>
              <a:defRPr sz="2000" b="1"/>
            </a:lvl1pPr>
            <a:lvl2pPr marL="457043" indent="0">
              <a:buNone/>
              <a:defRPr sz="2000" b="1"/>
            </a:lvl2pPr>
            <a:lvl3pPr marL="914087" indent="0">
              <a:buNone/>
              <a:defRPr sz="1800" b="1"/>
            </a:lvl3pPr>
            <a:lvl4pPr marL="1371132" indent="0">
              <a:buNone/>
              <a:defRPr sz="1600" b="1"/>
            </a:lvl4pPr>
            <a:lvl5pPr marL="1828173" indent="0">
              <a:buNone/>
              <a:defRPr sz="1600" b="1"/>
            </a:lvl5pPr>
            <a:lvl6pPr marL="2285217" indent="0">
              <a:buNone/>
              <a:defRPr sz="1600" b="1"/>
            </a:lvl6pPr>
            <a:lvl7pPr marL="2742261" indent="0">
              <a:buNone/>
              <a:defRPr sz="1600" b="1"/>
            </a:lvl7pPr>
            <a:lvl8pPr marL="3199305" indent="0">
              <a:buNone/>
              <a:defRPr sz="1600" b="1"/>
            </a:lvl8pPr>
            <a:lvl9pPr marL="365634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0040" y="2494915"/>
            <a:ext cx="4040188" cy="1261884"/>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6490" y="2187176"/>
            <a:ext cx="4041775" cy="307777"/>
          </a:xfrm>
        </p:spPr>
        <p:txBody>
          <a:bodyPr anchor="b"/>
          <a:lstStyle>
            <a:lvl1pPr marL="0" indent="0">
              <a:buNone/>
              <a:defRPr sz="2000" b="1"/>
            </a:lvl1pPr>
            <a:lvl2pPr marL="457043" indent="0">
              <a:buNone/>
              <a:defRPr sz="2000" b="1"/>
            </a:lvl2pPr>
            <a:lvl3pPr marL="914087" indent="0">
              <a:buNone/>
              <a:defRPr sz="1800" b="1"/>
            </a:lvl3pPr>
            <a:lvl4pPr marL="1371132" indent="0">
              <a:buNone/>
              <a:defRPr sz="1600" b="1"/>
            </a:lvl4pPr>
            <a:lvl5pPr marL="1828173" indent="0">
              <a:buNone/>
              <a:defRPr sz="1600" b="1"/>
            </a:lvl5pPr>
            <a:lvl6pPr marL="2285217" indent="0">
              <a:buNone/>
              <a:defRPr sz="1600" b="1"/>
            </a:lvl6pPr>
            <a:lvl7pPr marL="2742261" indent="0">
              <a:buNone/>
              <a:defRPr sz="1600" b="1"/>
            </a:lvl7pPr>
            <a:lvl8pPr marL="3199305" indent="0">
              <a:buNone/>
              <a:defRPr sz="1600" b="1"/>
            </a:lvl8pPr>
            <a:lvl9pPr marL="365634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36490" y="2494915"/>
            <a:ext cx="4041775" cy="1261884"/>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3"/>
          <p:cNvSpPr>
            <a:spLocks noGrp="1" noChangeArrowheads="1"/>
          </p:cNvSpPr>
          <p:nvPr>
            <p:ph type="title"/>
          </p:nvPr>
        </p:nvSpPr>
        <p:spPr bwMode="auto">
          <a:xfrm>
            <a:off x="301625" y="1143040"/>
            <a:ext cx="8521700" cy="307777"/>
          </a:xfrm>
          <a:prstGeom prst="rect">
            <a:avLst/>
          </a:prstGeom>
          <a:noFill/>
          <a:ln w="9525">
            <a:noFill/>
            <a:miter lim="800000"/>
            <a:headEnd/>
            <a:tailEnd/>
          </a:ln>
          <a:effectLst/>
        </p:spPr>
        <p:txBody>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7282932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2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4153067611"/>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2591524022"/>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320145743"/>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51411946"/>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2799090484"/>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2139562"/>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867374389"/>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1315683371"/>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74240831"/>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8920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6" name="Picture 5"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7620883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pic>
        <p:nvPicPr>
          <p:cNvPr id="2" name="Picture 9" descr="E:\Documents and Settings\Administrator\Desktop\glc istock\ist2_3950759-cubes.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89256" y="1981216"/>
            <a:ext cx="396398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34622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11459491"/>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89338587"/>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4705270"/>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extLst>
      <p:ext uri="{BB962C8B-B14F-4D97-AF65-F5344CB8AC3E}">
        <p14:creationId xmlns:p14="http://schemas.microsoft.com/office/powerpoint/2010/main" val="162502114"/>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288" y="2717226"/>
            <a:ext cx="5603207" cy="1491023"/>
          </a:xfrm>
          <a:prstGeom prst="rect">
            <a:avLst/>
          </a:prstGeom>
        </p:spPr>
      </p:pic>
    </p:spTree>
    <p:extLst>
      <p:ext uri="{BB962C8B-B14F-4D97-AF65-F5344CB8AC3E}">
        <p14:creationId xmlns:p14="http://schemas.microsoft.com/office/powerpoint/2010/main" val="839392591"/>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9" y="9"/>
            <a:ext cx="2946872" cy="1071483"/>
          </a:xfrm>
          <a:prstGeom prst="rect">
            <a:avLst/>
          </a:prstGeom>
          <a:noFill/>
          <a:ln w="9525">
            <a:noFill/>
            <a:miter lim="800000"/>
            <a:headEnd/>
            <a:tailEnd/>
          </a:ln>
        </p:spPr>
      </p:pic>
      <p:pic>
        <p:nvPicPr>
          <p:cNvPr id="4" name="Picture 11" descr="Mahindra Logo.png"/>
          <p:cNvPicPr>
            <a:picLocks noChangeAspect="1"/>
          </p:cNvPicPr>
          <p:nvPr/>
        </p:nvPicPr>
        <p:blipFill>
          <a:blip r:embed="rId3"/>
          <a:srcRect/>
          <a:stretch>
            <a:fillRect/>
          </a:stretch>
        </p:blipFill>
        <p:spPr bwMode="gray">
          <a:xfrm>
            <a:off x="7046260" y="467294"/>
            <a:ext cx="1470208" cy="406319"/>
          </a:xfrm>
          <a:prstGeom prst="rect">
            <a:avLst/>
          </a:prstGeom>
          <a:noFill/>
          <a:ln w="9525">
            <a:noFill/>
            <a:miter lim="800000"/>
            <a:headEnd/>
            <a:tailEnd/>
          </a:ln>
        </p:spPr>
      </p:pic>
    </p:spTree>
    <p:extLst>
      <p:ext uri="{BB962C8B-B14F-4D97-AF65-F5344CB8AC3E}">
        <p14:creationId xmlns:p14="http://schemas.microsoft.com/office/powerpoint/2010/main" val="250818566"/>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27213" y="4053710"/>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1"/>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1589" y="9"/>
            <a:ext cx="2946872"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6750701" y="467286"/>
            <a:ext cx="1765766" cy="488002"/>
          </a:xfrm>
          <a:prstGeom prst="rect">
            <a:avLst/>
          </a:prstGeom>
          <a:noFill/>
          <a:ln w="9525">
            <a:noFill/>
            <a:miter lim="800000"/>
            <a:headEnd/>
            <a:tailEnd/>
          </a:ln>
        </p:spPr>
      </p:pic>
    </p:spTree>
    <p:extLst>
      <p:ext uri="{BB962C8B-B14F-4D97-AF65-F5344CB8AC3E}">
        <p14:creationId xmlns:p14="http://schemas.microsoft.com/office/powerpoint/2010/main" val="2357582213"/>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1"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3" y="1971680"/>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018170549"/>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1" y="719147"/>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3" y="1971680"/>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9977582"/>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3" y="1971684"/>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86005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5943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5" y="1971675"/>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680"/>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37647231"/>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1839913" y="4067184"/>
            <a:ext cx="5524500" cy="276999"/>
          </a:xfrm>
          <a:noFill/>
          <a:ln w="9525">
            <a:noFill/>
            <a:miter lim="800000"/>
            <a:headEnd/>
            <a:tailEnd/>
          </a:ln>
        </p:spPr>
        <p:txBody>
          <a:bodyPr anchor="b"/>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5"/>
            <a:ext cx="5524500" cy="1231106"/>
          </a:xfrm>
          <a:noFill/>
          <a:ln w="9525">
            <a:noFill/>
            <a:miter lim="800000"/>
            <a:headEnd/>
            <a:tailEnd/>
          </a:ln>
        </p:spPr>
        <p:txBody>
          <a:bodyPr/>
          <a:lstStyle>
            <a:lvl1pPr algn="l" defTabSz="913524"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pic>
        <p:nvPicPr>
          <p:cNvPr id="6" name="Picture 9" descr="ridge4.png"/>
          <p:cNvPicPr>
            <a:picLocks noChangeAspect="1"/>
          </p:cNvPicPr>
          <p:nvPr userDrawn="1"/>
        </p:nvPicPr>
        <p:blipFill>
          <a:blip r:embed="rId2"/>
          <a:srcRect/>
          <a:stretch>
            <a:fillRect/>
          </a:stretch>
        </p:blipFill>
        <p:spPr bwMode="ltGray">
          <a:xfrm>
            <a:off x="1589" y="9"/>
            <a:ext cx="2946872" cy="1071483"/>
          </a:xfrm>
          <a:prstGeom prst="rect">
            <a:avLst/>
          </a:prstGeom>
          <a:noFill/>
          <a:ln w="9525">
            <a:noFill/>
            <a:miter lim="800000"/>
            <a:headEnd/>
            <a:tailEnd/>
          </a:ln>
        </p:spPr>
      </p:pic>
      <p:pic>
        <p:nvPicPr>
          <p:cNvPr id="7" name="Picture 11" descr="Mahindra Logo.png"/>
          <p:cNvPicPr>
            <a:picLocks noChangeAspect="1"/>
          </p:cNvPicPr>
          <p:nvPr userDrawn="1"/>
        </p:nvPicPr>
        <p:blipFill>
          <a:blip r:embed="rId3"/>
          <a:srcRect/>
          <a:stretch>
            <a:fillRect/>
          </a:stretch>
        </p:blipFill>
        <p:spPr bwMode="gray">
          <a:xfrm>
            <a:off x="7046260" y="467294"/>
            <a:ext cx="1470208" cy="406319"/>
          </a:xfrm>
          <a:prstGeom prst="rect">
            <a:avLst/>
          </a:prstGeom>
          <a:noFill/>
          <a:ln w="9525">
            <a:noFill/>
            <a:miter lim="800000"/>
            <a:headEnd/>
            <a:tailEnd/>
          </a:ln>
        </p:spPr>
      </p:pic>
    </p:spTree>
    <p:extLst>
      <p:ext uri="{BB962C8B-B14F-4D97-AF65-F5344CB8AC3E}">
        <p14:creationId xmlns:p14="http://schemas.microsoft.com/office/powerpoint/2010/main" val="1207902744"/>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72" y="476259"/>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775"/>
            <a:ext cx="3781424" cy="276999"/>
          </a:xfrm>
          <a:noFill/>
          <a:ln w="9525">
            <a:noFill/>
            <a:miter lim="800000"/>
            <a:headEnd/>
            <a:tailEnd/>
          </a:ln>
        </p:spPr>
        <p:txBody>
          <a:bodyPr anchor="b"/>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84"/>
            <a:ext cx="3781424" cy="1846659"/>
          </a:xfrm>
          <a:noFill/>
          <a:ln w="9525">
            <a:noFill/>
            <a:miter lim="800000"/>
            <a:headEnd/>
            <a:tailEnd/>
          </a:ln>
        </p:spPr>
        <p:txBody>
          <a:bodyPr/>
          <a:lstStyle>
            <a:lvl1pPr algn="l" defTabSz="913524"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184161"/>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5"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4"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22" y="246697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22" y="246697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22" y="1980837"/>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22" y="1980837"/>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30535966"/>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5"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4"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5"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4"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22" y="246697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22" y="2466976"/>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22" y="1980837"/>
            <a:ext cx="3933825" cy="276999"/>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22" y="1980837"/>
            <a:ext cx="3933825" cy="276999"/>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22" y="4703304"/>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22" y="4703304"/>
            <a:ext cx="3933825"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22" y="4217158"/>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22" y="4217158"/>
            <a:ext cx="3933825" cy="276999"/>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7223499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399" y="1971690"/>
            <a:ext cx="2043113" cy="1538883"/>
          </a:xfrm>
          <a:ln>
            <a:noFill/>
          </a:ln>
        </p:spPr>
        <p:txBody>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4"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8" y="1971690"/>
            <a:ext cx="2043113" cy="1538883"/>
          </a:xfrm>
          <a:ln>
            <a:noFill/>
          </a:ln>
        </p:spPr>
        <p:txBody>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399" y="4241810"/>
            <a:ext cx="2043113" cy="1538883"/>
          </a:xfrm>
          <a:ln>
            <a:noFill/>
          </a:ln>
        </p:spPr>
        <p:txBody>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4" y="4241810"/>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8" y="4241810"/>
            <a:ext cx="2043113" cy="1538883"/>
          </a:xfrm>
          <a:ln>
            <a:noFill/>
          </a:ln>
        </p:spPr>
        <p:txBody>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10"/>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3" y="1270452"/>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98424855"/>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2"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3" y="1270452"/>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02575856"/>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2" y="1971675"/>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21" y="727084"/>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14066350"/>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9" y="3370263"/>
            <a:ext cx="6754812" cy="2308324"/>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304"/>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78"/>
            <a:ext cx="6734627" cy="276999"/>
          </a:xfrm>
          <a:noFill/>
          <a:ln w="9525">
            <a:noFill/>
            <a:miter lim="800000"/>
            <a:headEnd/>
            <a:tailEnd/>
          </a:ln>
        </p:spPr>
        <p:txBody>
          <a:bodyPr/>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1160178"/>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353" tIns="45675" rIns="91353" bIns="45675"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rcRect/>
          <a:stretch>
            <a:fillRect/>
          </a:stretch>
        </p:blipFill>
        <p:spPr bwMode="gray">
          <a:xfrm>
            <a:off x="1966922" y="2717802"/>
            <a:ext cx="5399087" cy="1490663"/>
          </a:xfrm>
          <a:prstGeom prst="rect">
            <a:avLst/>
          </a:prstGeom>
          <a:noFill/>
          <a:ln w="9525">
            <a:noFill/>
            <a:miter lim="800000"/>
            <a:headEnd/>
            <a:tailEnd/>
          </a:ln>
        </p:spPr>
      </p:pic>
    </p:spTree>
    <p:extLst>
      <p:ext uri="{BB962C8B-B14F-4D97-AF65-F5344CB8AC3E}">
        <p14:creationId xmlns:p14="http://schemas.microsoft.com/office/powerpoint/2010/main" val="3188311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4887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20" name="TextBox 20"/>
          <p:cNvSpPr txBox="1">
            <a:spLocks noChangeArrowheads="1"/>
          </p:cNvSpPr>
          <p:nvPr userDrawn="1"/>
        </p:nvSpPr>
        <p:spPr bwMode="gray">
          <a:xfrm>
            <a:off x="481013" y="6629410"/>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3847251489"/>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10"/>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1"/>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10"/>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3662532810"/>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1" y="719147"/>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3" y="197168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985520365"/>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21" y="719147"/>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3" y="197168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5786108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3" y="1971684"/>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3727" indent="-285477">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2862" indent="-272789">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8670" indent="-228383">
              <a:spcBef>
                <a:spcPts val="0"/>
              </a:spcBef>
              <a:spcAft>
                <a:spcPts val="0"/>
              </a:spcAft>
              <a:buSzPct val="70000"/>
              <a:defRPr sz="1800" baseline="0">
                <a:latin typeface="Arial" pitchFamily="34" charset="0"/>
                <a:cs typeface="Arial" pitchFamily="34" charset="0"/>
              </a:defRPr>
            </a:lvl8pPr>
            <a:lvl9pPr marL="1822294" indent="-223626">
              <a:spcBef>
                <a:spcPts val="0"/>
              </a:spcBef>
              <a:spcAft>
                <a:spcPts val="0"/>
              </a:spcAft>
              <a:buSzPct val="70000"/>
              <a:buFont typeface="Arial" pitchFamily="34" charset="0"/>
              <a:buChar char="–"/>
              <a:defRPr sz="1800">
                <a:latin typeface="Arial" pitchFamily="34" charset="0"/>
                <a:cs typeface="Arial" pitchFamily="34" charset="0"/>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053350726"/>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5"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8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15021770"/>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84"/>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3524"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145473719"/>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6760" indent="0" algn="ctr">
              <a:buNone/>
              <a:defRPr>
                <a:solidFill>
                  <a:schemeClr val="tx1">
                    <a:tint val="75000"/>
                  </a:schemeClr>
                </a:solidFill>
              </a:defRPr>
            </a:lvl2pPr>
            <a:lvl3pPr marL="913524" indent="0" algn="ctr">
              <a:buNone/>
              <a:defRPr>
                <a:solidFill>
                  <a:schemeClr val="tx1">
                    <a:tint val="75000"/>
                  </a:schemeClr>
                </a:solidFill>
              </a:defRPr>
            </a:lvl3pPr>
            <a:lvl4pPr marL="1370289" indent="0" algn="ctr">
              <a:buNone/>
              <a:defRPr>
                <a:solidFill>
                  <a:schemeClr val="tx1">
                    <a:tint val="75000"/>
                  </a:schemeClr>
                </a:solidFill>
              </a:defRPr>
            </a:lvl4pPr>
            <a:lvl5pPr marL="1827052" indent="0" algn="ctr">
              <a:buNone/>
              <a:defRPr>
                <a:solidFill>
                  <a:schemeClr val="tx1">
                    <a:tint val="75000"/>
                  </a:schemeClr>
                </a:solidFill>
              </a:defRPr>
            </a:lvl5pPr>
            <a:lvl6pPr marL="2283813" indent="0" algn="ctr">
              <a:buNone/>
              <a:defRPr>
                <a:solidFill>
                  <a:schemeClr val="tx1">
                    <a:tint val="75000"/>
                  </a:schemeClr>
                </a:solidFill>
              </a:defRPr>
            </a:lvl6pPr>
            <a:lvl7pPr marL="2740577" indent="0" algn="ctr">
              <a:buNone/>
              <a:defRPr>
                <a:solidFill>
                  <a:schemeClr val="tx1">
                    <a:tint val="75000"/>
                  </a:schemeClr>
                </a:solidFill>
              </a:defRPr>
            </a:lvl7pPr>
            <a:lvl8pPr marL="3197340" indent="0" algn="ctr">
              <a:buNone/>
              <a:defRPr>
                <a:solidFill>
                  <a:schemeClr val="tx1">
                    <a:tint val="75000"/>
                  </a:schemeClr>
                </a:solidFill>
              </a:defRPr>
            </a:lvl8pPr>
            <a:lvl9pPr marL="3654102"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84"/>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3524"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extLst>
      <p:ext uri="{BB962C8B-B14F-4D97-AF65-F5344CB8AC3E}">
        <p14:creationId xmlns:p14="http://schemas.microsoft.com/office/powerpoint/2010/main" val="1389954348"/>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22" y="246697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22" y="246697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22" y="1980837"/>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22" y="1980837"/>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45"/>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45"/>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87986417"/>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22" y="246697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22" y="246697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22" y="1980837"/>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22" y="1980837"/>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45"/>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45"/>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22" y="470330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22" y="4703304"/>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1910" indent="-233139">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290234" lvl="0" indent="-290234" algn="l" defTabSz="913524"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0951" lvl="2" indent="-279133" algn="l" defTabSz="913524"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087" lvl="3" indent="-279133" algn="l" defTabSz="913524"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562" lvl="4" indent="-285477" algn="l" defTabSz="932558"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3727" lvl="5" indent="-285477" algn="l" defTabSz="913524"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22" y="421715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lvl="0" indent="0" algn="l" defTabSz="913524"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22" y="421715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lvl="0" indent="0" algn="l" defTabSz="913524"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54901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07324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84"/>
            <a:ext cx="2043113" cy="1508105"/>
          </a:xfrm>
          <a:ln>
            <a:noFill/>
          </a:ln>
        </p:spPr>
        <p:txBody>
          <a:bodyPr wrap="square" lIns="0" tIns="0" rIns="0" bIns="0">
            <a:spAutoFit/>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marR="0" lvl="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4"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8" y="1971684"/>
            <a:ext cx="2043113" cy="1508105"/>
          </a:xfrm>
          <a:ln>
            <a:noFill/>
          </a:ln>
        </p:spPr>
        <p:txBody>
          <a:bodyPr wrap="square" lIns="0" tIns="0" rIns="0" bIns="0">
            <a:spAutoFit/>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marR="0" lvl="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477" lvl="1" indent="-285477" algn="l" defTabSz="91352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10"/>
            <a:ext cx="2043113" cy="1508105"/>
          </a:xfrm>
          <a:ln>
            <a:noFill/>
          </a:ln>
        </p:spPr>
        <p:txBody>
          <a:bodyPr wrap="square" lIns="0" tIns="0" rIns="0" bIns="0">
            <a:spAutoFit/>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marR="0" lvl="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477" lvl="1" indent="-285477" algn="l" defTabSz="91352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4" y="4241810"/>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8" y="4241810"/>
            <a:ext cx="2043113" cy="1508105"/>
          </a:xfrm>
          <a:ln>
            <a:noFill/>
          </a:ln>
        </p:spPr>
        <p:txBody>
          <a:bodyPr wrap="square" lIns="0" tIns="0" rIns="0" bIns="0">
            <a:spAutoFit/>
          </a:bodyPr>
          <a:lstStyle>
            <a:lvl1pPr marL="0" marR="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1910" indent="-233139">
              <a:spcBef>
                <a:spcPts val="0"/>
              </a:spcBef>
              <a:spcAft>
                <a:spcPts val="0"/>
              </a:spcAft>
              <a:buSzPct val="70000"/>
              <a:defRPr sz="1800">
                <a:latin typeface="+mj-lt"/>
              </a:defRPr>
            </a:lvl6pPr>
            <a:lvl7pPr marL="1370289" indent="-228383">
              <a:spcBef>
                <a:spcPts val="0"/>
              </a:spcBef>
              <a:spcAft>
                <a:spcPts val="0"/>
              </a:spcAft>
              <a:buSzPct val="70000"/>
              <a:buFont typeface="Arial" pitchFamily="34" charset="0"/>
              <a:buChar char="–"/>
              <a:defRPr sz="1800" baseline="0">
                <a:latin typeface="+mj-lt"/>
              </a:defRPr>
            </a:lvl7pPr>
            <a:lvl8pPr marL="1598670" indent="-228383">
              <a:spcBef>
                <a:spcPts val="0"/>
              </a:spcBef>
              <a:spcAft>
                <a:spcPts val="0"/>
              </a:spcAft>
              <a:buSzPct val="70000"/>
              <a:defRPr sz="1800" baseline="0">
                <a:latin typeface="+mj-lt"/>
              </a:defRPr>
            </a:lvl8pPr>
            <a:lvl9pPr marL="1822294" indent="-223626">
              <a:spcBef>
                <a:spcPts val="0"/>
              </a:spcBef>
              <a:spcAft>
                <a:spcPts val="0"/>
              </a:spcAft>
              <a:buSzPct val="70000"/>
              <a:buFont typeface="Arial" pitchFamily="34" charset="0"/>
              <a:buChar char="–"/>
              <a:defRPr sz="1800">
                <a:latin typeface="+mj-lt"/>
              </a:defRPr>
            </a:lvl9pPr>
          </a:lstStyle>
          <a:p>
            <a:pPr marL="0" marR="0" lvl="0" indent="0" algn="l" defTabSz="913524"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477" lvl="1" indent="-285477" algn="l" defTabSz="913524"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10"/>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3" y="1270452"/>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3524"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2825901837"/>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2"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3" y="1270452"/>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3524"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316786174"/>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2"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21" y="727084"/>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3" y="127046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7988287"/>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04"/>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3524"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40" y="3369513"/>
            <a:ext cx="6754811" cy="2446824"/>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7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3524"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10"/>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extLst>
      <p:ext uri="{BB962C8B-B14F-4D97-AF65-F5344CB8AC3E}">
        <p14:creationId xmlns:p14="http://schemas.microsoft.com/office/powerpoint/2010/main" val="2962970894"/>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353" tIns="45675" rIns="91353" bIns="45675"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297" y="2717235"/>
            <a:ext cx="5603207" cy="1491023"/>
          </a:xfrm>
          <a:prstGeom prst="rect">
            <a:avLst/>
          </a:prstGeom>
        </p:spPr>
      </p:pic>
    </p:spTree>
    <p:extLst>
      <p:ext uri="{BB962C8B-B14F-4D97-AF65-F5344CB8AC3E}">
        <p14:creationId xmlns:p14="http://schemas.microsoft.com/office/powerpoint/2010/main" val="90456785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4"/>
            <a:ext cx="6705600" cy="492443"/>
          </a:xfrm>
        </p:spPr>
        <p:txBody>
          <a:bodyPr/>
          <a:lstStyle>
            <a:lvl1pPr>
              <a:defRPr>
                <a:solidFill>
                  <a:srgbClr val="6D6E71"/>
                </a:solidFill>
              </a:defRPr>
            </a:lvl1pPr>
          </a:lstStyle>
          <a:p>
            <a:r>
              <a:rPr lang="en-US" smtClean="0"/>
              <a:t>Click to edit Master title style</a:t>
            </a:r>
            <a:endParaRPr lang="en-US"/>
          </a:p>
        </p:txBody>
      </p:sp>
      <p:sp>
        <p:nvSpPr>
          <p:cNvPr id="3" name="Content Placeholder 2"/>
          <p:cNvSpPr>
            <a:spLocks noGrp="1"/>
          </p:cNvSpPr>
          <p:nvPr>
            <p:ph idx="1"/>
          </p:nvPr>
        </p:nvSpPr>
        <p:spPr>
          <a:xfrm>
            <a:off x="457200" y="1096970"/>
            <a:ext cx="8382000" cy="1438664"/>
          </a:xfrm>
        </p:spPr>
        <p:txBody>
          <a:bodyPr/>
          <a:lstStyle>
            <a:lvl1pPr>
              <a:lnSpc>
                <a:spcPct val="114000"/>
              </a:lnSpc>
              <a:defRPr sz="1800"/>
            </a:lvl1pPr>
            <a:lvl2pPr>
              <a:lnSpc>
                <a:spcPct val="114000"/>
              </a:lnSpc>
              <a:defRPr sz="1600"/>
            </a:lvl2pPr>
            <a:lvl3pPr>
              <a:lnSpc>
                <a:spcPct val="114000"/>
              </a:lnSpc>
              <a:buClr>
                <a:srgbClr val="C00000"/>
              </a:buClr>
              <a:defRPr sz="1600"/>
            </a:lvl3pPr>
            <a:lvl4pPr>
              <a:lnSpc>
                <a:spcPct val="114000"/>
              </a:lnSpc>
              <a:buClr>
                <a:srgbClr val="C00000"/>
              </a:buClr>
              <a:defRPr sz="1600"/>
            </a:lvl4pPr>
            <a:lvl5pPr>
              <a:lnSpc>
                <a:spcPct val="114000"/>
              </a:lnSpc>
              <a:buClr>
                <a:srgbClr val="C00000"/>
              </a:buCl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0454828"/>
      </p:ext>
    </p:extLst>
  </p:cSld>
  <p:clrMapOvr>
    <a:masterClrMapping/>
  </p:clrMapOvr>
  <p:transition/>
  <p:timing>
    <p:tnLst>
      <p:par>
        <p:cT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0531027"/>
      </p:ext>
    </p:extLst>
  </p:cSld>
  <p:clrMapOvr>
    <a:masterClrMapping/>
  </p:clrMapOvr>
  <p:transition>
    <p:fade/>
  </p:transition>
  <p:timing>
    <p:tnLst>
      <p:par>
        <p:cT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8728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2" name="Title 1"/>
          <p:cNvSpPr>
            <a:spLocks noGrp="1"/>
          </p:cNvSpPr>
          <p:nvPr>
            <p:ph type="title"/>
          </p:nvPr>
        </p:nvSpPr>
        <p:spPr>
          <a:xfrm>
            <a:off x="457241" y="304828"/>
            <a:ext cx="8212137" cy="307777"/>
          </a:xfrm>
        </p:spPr>
        <p:txBody>
          <a:bodyPr/>
          <a:lstStyle>
            <a:lvl1pPr algn="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50" y="960452"/>
            <a:ext cx="4170595" cy="530383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4"/>
          <p:cNvSpPr>
            <a:spLocks noGrp="1"/>
          </p:cNvSpPr>
          <p:nvPr>
            <p:ph type="body" sz="quarter" idx="11" hasCustomPrompt="1"/>
          </p:nvPr>
        </p:nvSpPr>
        <p:spPr>
          <a:xfrm>
            <a:off x="4648220" y="960452"/>
            <a:ext cx="4170595" cy="530383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12" hasCustomPrompt="1"/>
          </p:nvPr>
        </p:nvSpPr>
        <p:spPr>
          <a:xfrm>
            <a:off x="302950" y="960450"/>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a:xfrm>
            <a:off x="4648220" y="960450"/>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spTree>
    <p:extLst>
      <p:ext uri="{BB962C8B-B14F-4D97-AF65-F5344CB8AC3E}">
        <p14:creationId xmlns:p14="http://schemas.microsoft.com/office/powerpoint/2010/main" val="92327509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9" name="Title 1"/>
          <p:cNvSpPr>
            <a:spLocks noGrp="1"/>
          </p:cNvSpPr>
          <p:nvPr>
            <p:ph type="title"/>
          </p:nvPr>
        </p:nvSpPr>
        <p:spPr>
          <a:xfrm>
            <a:off x="304812" y="469519"/>
            <a:ext cx="8539163" cy="307777"/>
          </a:xfrm>
        </p:spPr>
        <p:txBody>
          <a:bodyPr/>
          <a:lstStyle>
            <a:lvl1pPr algn="l">
              <a:defRPr/>
            </a:lvl1pPr>
          </a:lstStyle>
          <a:p>
            <a:r>
              <a:rPr lang="en-US" smtClean="0"/>
              <a:t>Click to edit Master title style</a:t>
            </a:r>
            <a:endParaRPr lang="en-US" dirty="0"/>
          </a:p>
        </p:txBody>
      </p:sp>
      <p:sp>
        <p:nvSpPr>
          <p:cNvPr id="11" name="Text Placeholder 4"/>
          <p:cNvSpPr>
            <a:spLocks noGrp="1"/>
          </p:cNvSpPr>
          <p:nvPr>
            <p:ph type="body" sz="quarter" idx="10" hasCustomPrompt="1"/>
          </p:nvPr>
        </p:nvSpPr>
        <p:spPr>
          <a:xfrm>
            <a:off x="302950" y="961425"/>
            <a:ext cx="4170595" cy="256141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Text Placeholder 4"/>
          <p:cNvSpPr>
            <a:spLocks noGrp="1"/>
          </p:cNvSpPr>
          <p:nvPr>
            <p:ph type="body" sz="quarter" idx="11" hasCustomPrompt="1"/>
          </p:nvPr>
        </p:nvSpPr>
        <p:spPr>
          <a:xfrm>
            <a:off x="4648220" y="961425"/>
            <a:ext cx="4170595" cy="256141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Text Placeholder 4"/>
          <p:cNvSpPr>
            <a:spLocks noGrp="1"/>
          </p:cNvSpPr>
          <p:nvPr>
            <p:ph type="body" sz="quarter" idx="12" hasCustomPrompt="1"/>
          </p:nvPr>
        </p:nvSpPr>
        <p:spPr>
          <a:xfrm>
            <a:off x="302950" y="961426"/>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14" name="Text Placeholder 4"/>
          <p:cNvSpPr>
            <a:spLocks noGrp="1"/>
          </p:cNvSpPr>
          <p:nvPr>
            <p:ph type="body" sz="quarter" idx="13" hasCustomPrompt="1"/>
          </p:nvPr>
        </p:nvSpPr>
        <p:spPr>
          <a:xfrm>
            <a:off x="4648220" y="961426"/>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sp>
        <p:nvSpPr>
          <p:cNvPr id="15" name="Text Placeholder 4"/>
          <p:cNvSpPr>
            <a:spLocks noGrp="1"/>
          </p:cNvSpPr>
          <p:nvPr>
            <p:ph type="body" sz="quarter" idx="14" hasCustomPrompt="1"/>
          </p:nvPr>
        </p:nvSpPr>
        <p:spPr>
          <a:xfrm>
            <a:off x="302950" y="3702871"/>
            <a:ext cx="4170595" cy="256141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 name="Text Placeholder 4"/>
          <p:cNvSpPr>
            <a:spLocks noGrp="1"/>
          </p:cNvSpPr>
          <p:nvPr>
            <p:ph type="body" sz="quarter" idx="15" hasCustomPrompt="1"/>
          </p:nvPr>
        </p:nvSpPr>
        <p:spPr>
          <a:xfrm>
            <a:off x="4648220" y="3702871"/>
            <a:ext cx="4170595" cy="2561419"/>
          </a:xfrm>
          <a:ln>
            <a:solidFill>
              <a:schemeClr val="bg2"/>
            </a:solidFill>
          </a:ln>
        </p:spPr>
        <p:txBody>
          <a:bodyPr wrap="square" lIns="91409" tIns="548452" rIns="91409" bIns="91409">
            <a:no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7" name="Text Placeholder 4"/>
          <p:cNvSpPr>
            <a:spLocks noGrp="1"/>
          </p:cNvSpPr>
          <p:nvPr>
            <p:ph type="body" sz="quarter" idx="16" hasCustomPrompt="1"/>
          </p:nvPr>
        </p:nvSpPr>
        <p:spPr>
          <a:xfrm>
            <a:off x="302950" y="3702857"/>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3</a:t>
            </a:r>
          </a:p>
        </p:txBody>
      </p:sp>
      <p:sp>
        <p:nvSpPr>
          <p:cNvPr id="18" name="Text Placeholder 4"/>
          <p:cNvSpPr>
            <a:spLocks noGrp="1"/>
          </p:cNvSpPr>
          <p:nvPr>
            <p:ph type="body" sz="quarter" idx="17" hasCustomPrompt="1"/>
          </p:nvPr>
        </p:nvSpPr>
        <p:spPr>
          <a:xfrm>
            <a:off x="4648220" y="3702857"/>
            <a:ext cx="4170595" cy="461602"/>
          </a:xfrm>
          <a:solidFill>
            <a:schemeClr val="bg2"/>
          </a:solidFill>
          <a:ln>
            <a:noFill/>
          </a:ln>
        </p:spPr>
        <p:txBody>
          <a:bodyPr wrap="square" lIns="91409" tIns="91409" rIns="91409" bIns="91409">
            <a:spAutoFit/>
          </a:bodyPr>
          <a:lstStyle>
            <a:lvl1pPr>
              <a:spcBef>
                <a:spcPts val="0"/>
              </a:spcBef>
              <a:spcAft>
                <a:spcPts val="0"/>
              </a:spcAft>
              <a:defRPr sz="1800" b="1">
                <a:solidFill>
                  <a:schemeClr val="bg1"/>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4</a:t>
            </a:r>
          </a:p>
        </p:txBody>
      </p:sp>
    </p:spTree>
    <p:extLst>
      <p:ext uri="{BB962C8B-B14F-4D97-AF65-F5344CB8AC3E}">
        <p14:creationId xmlns:p14="http://schemas.microsoft.com/office/powerpoint/2010/main" val="90891851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82"/>
            <a:ext cx="6729984" cy="307777"/>
          </a:xfrm>
        </p:spPr>
        <p:txBody>
          <a:bodyPr/>
          <a:lstStyle>
            <a:lvl1pPr algn="l">
              <a:defRPr/>
            </a:lvl1pPr>
          </a:lstStyle>
          <a:p>
            <a:r>
              <a:rPr lang="en-US" dirty="0" smtClean="0"/>
              <a:t>Thank you</a:t>
            </a:r>
            <a:endParaRPr lang="en-US" dirty="0"/>
          </a:p>
        </p:txBody>
      </p:sp>
      <p:sp>
        <p:nvSpPr>
          <p:cNvPr id="9" name="TextBox 8"/>
          <p:cNvSpPr txBox="1">
            <a:spLocks noChangeArrowheads="1"/>
          </p:cNvSpPr>
          <p:nvPr userDrawn="1"/>
        </p:nvSpPr>
        <p:spPr bwMode="gray">
          <a:xfrm>
            <a:off x="394140" y="4122733"/>
            <a:ext cx="8513378" cy="2385268"/>
          </a:xfrm>
          <a:prstGeom prst="rect">
            <a:avLst/>
          </a:prstGeom>
          <a:noFill/>
          <a:ln w="9525">
            <a:noFill/>
            <a:miter lim="800000"/>
            <a:headEnd/>
            <a:tailEnd/>
          </a:ln>
        </p:spPr>
        <p:txBody>
          <a:bodyPr wrap="square" lIns="0" tIns="0" rIns="0" bIns="0">
            <a:spAutoFit/>
          </a:bodyPr>
          <a:lstStyle/>
          <a:p>
            <a:pPr algn="just" fontAlgn="base">
              <a:spcBef>
                <a:spcPts val="600"/>
              </a:spcBef>
              <a:spcAft>
                <a:spcPct val="0"/>
              </a:spcAft>
            </a:pPr>
            <a:r>
              <a:rPr lang="en-US" sz="1000" b="1" dirty="0" smtClean="0">
                <a:solidFill>
                  <a:srgbClr val="6D6E71"/>
                </a:solidFill>
                <a:cs typeface="Arial" pitchFamily="34" charset="0"/>
              </a:rPr>
              <a:t>Disclaimer </a:t>
            </a:r>
          </a:p>
          <a:p>
            <a:pPr algn="just" fontAlgn="base">
              <a:spcBef>
                <a:spcPts val="600"/>
              </a:spcBef>
              <a:spcAft>
                <a:spcPct val="0"/>
              </a:spcAft>
            </a:pPr>
            <a:r>
              <a:rPr lang="en-US" sz="1000" dirty="0" smtClean="0">
                <a:solidFill>
                  <a:srgbClr val="6D6E71"/>
                </a:solidFill>
                <a:cs typeface="Arial" pitchFamily="34" charset="0"/>
              </a:rPr>
              <a:t>Tech Mahindra Limited, herein referred to as TechM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TechM or its subsidiaries. Any unauthorized use, disclosure or public dissemination of information contained herein is prohibited. Unless specifically noted, TechM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TechM. Information contained in a presentation hosted or promoted by TechM is provided “as is” without warranty of any kind, either expressed or implied, including any warranty of merchantability or fitness for a particular purpose. TechM assumes no liability or responsibility for the contents of a presentation or the opinions expressed by the presenters. All expressions of opinion are subject to change without notice.</a:t>
            </a:r>
          </a:p>
        </p:txBody>
      </p:sp>
    </p:spTree>
    <p:extLst>
      <p:ext uri="{BB962C8B-B14F-4D97-AF65-F5344CB8AC3E}">
        <p14:creationId xmlns:p14="http://schemas.microsoft.com/office/powerpoint/2010/main" val="177719452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77859" y="1489325"/>
            <a:ext cx="8113713" cy="1384995"/>
          </a:xfrm>
        </p:spPr>
        <p:txBody>
          <a:bodyPr/>
          <a:lstStyle>
            <a:lvl1pP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Placeholder 1"/>
          <p:cNvSpPr>
            <a:spLocks noGrp="1"/>
          </p:cNvSpPr>
          <p:nvPr>
            <p:ph type="title"/>
          </p:nvPr>
        </p:nvSpPr>
        <p:spPr bwMode="black">
          <a:xfrm>
            <a:off x="576072" y="182884"/>
            <a:ext cx="8119872" cy="731520"/>
          </a:xfrm>
          <a:prstGeom prst="rect">
            <a:avLst/>
          </a:prstGeom>
        </p:spPr>
        <p:txBody>
          <a:bodyPr vert="horz" lIns="0" tIns="0" rIns="0" bIns="0" rtlCol="0" anchor="t" anchorCtr="0">
            <a:noAutofit/>
          </a:bodyPr>
          <a:lstStyle/>
          <a:p>
            <a:r>
              <a:rPr lang="en-US" smtClean="0"/>
              <a:t>Click to edit Master title style</a:t>
            </a:r>
            <a:endParaRPr lang="en-US" dirty="0"/>
          </a:p>
        </p:txBody>
      </p:sp>
    </p:spTree>
    <p:extLst>
      <p:ext uri="{BB962C8B-B14F-4D97-AF65-F5344CB8AC3E}">
        <p14:creationId xmlns:p14="http://schemas.microsoft.com/office/powerpoint/2010/main" val="33003422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3865" y="212128"/>
            <a:ext cx="8267700" cy="307777"/>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28625" y="900368"/>
            <a:ext cx="8267700" cy="1384995"/>
          </a:xfrm>
        </p:spPr>
        <p:txBody>
          <a:bodyPr/>
          <a:lstStyle>
            <a:lvl1pPr>
              <a:buClrTx/>
              <a:defRPr/>
            </a:lvl1pPr>
            <a:lvl2pPr>
              <a:buClrTx/>
              <a:defRPr/>
            </a:lvl2pPr>
            <a:lvl3pPr>
              <a:buClrTx/>
              <a:defRPr/>
            </a:lvl3pPr>
            <a:lvl4pPr>
              <a:buClrTx/>
              <a:defRPr/>
            </a:lvl4pPr>
            <a:lvl5pPr>
              <a:buClrTx/>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ChangeArrowheads="1"/>
          </p:cNvSpPr>
          <p:nvPr userDrawn="1"/>
        </p:nvSpPr>
        <p:spPr bwMode="auto">
          <a:xfrm>
            <a:off x="425490" y="763607"/>
            <a:ext cx="8270875" cy="66675"/>
          </a:xfrm>
          <a:prstGeom prst="rect">
            <a:avLst/>
          </a:prstGeom>
          <a:solidFill>
            <a:srgbClr val="EA0000"/>
          </a:solidFill>
          <a:ln w="12700">
            <a:solidFill>
              <a:srgbClr val="EA0000"/>
            </a:solidFill>
            <a:miter lim="800000"/>
            <a:headEnd/>
            <a:tailEnd/>
          </a:ln>
        </p:spPr>
        <p:txBody>
          <a:bodyPr wrap="none" lIns="91409" tIns="45704" rIns="91409" bIns="45704" anchor="ctr"/>
          <a:lstStyle/>
          <a:p>
            <a:pPr eaLnBrk="0" hangingPunct="0">
              <a:spcAft>
                <a:spcPct val="20000"/>
              </a:spcAft>
              <a:buClr>
                <a:srgbClr val="0000FF"/>
              </a:buClr>
              <a:buSzPct val="85000"/>
              <a:buFont typeface="Monotype Sorts" pitchFamily="2" charset="2"/>
              <a:buNone/>
              <a:defRPr/>
            </a:pPr>
            <a:endParaRPr lang="en-US" sz="1600" dirty="0">
              <a:solidFill>
                <a:srgbClr val="000000"/>
              </a:solidFill>
              <a:cs typeface="Arial" charset="0"/>
            </a:endParaRPr>
          </a:p>
        </p:txBody>
      </p:sp>
      <p:sp>
        <p:nvSpPr>
          <p:cNvPr id="5" name="Slide Number Placeholder 4"/>
          <p:cNvSpPr>
            <a:spLocks noGrp="1"/>
          </p:cNvSpPr>
          <p:nvPr>
            <p:ph type="sldNum" sz="quarter" idx="10"/>
          </p:nvPr>
        </p:nvSpPr>
        <p:spPr>
          <a:xfrm>
            <a:off x="4361005" y="6356366"/>
            <a:ext cx="428981" cy="365125"/>
          </a:xfrm>
          <a:prstGeom prst="rect">
            <a:avLst/>
          </a:prstGeom>
        </p:spPr>
        <p:txBody>
          <a:bodyPr lIns="91409" tIns="45704" rIns="91409" bIns="45704"/>
          <a:lstStyle/>
          <a:p>
            <a:fld id="{57E58088-6EC3-45CB-BC78-81D271C21364}" type="slidenum">
              <a:rPr lang="en-US" smtClean="0">
                <a:solidFill>
                  <a:srgbClr val="000000"/>
                </a:solidFill>
                <a:cs typeface="Arial" charset="0"/>
              </a:rPr>
              <a:pPr/>
              <a:t>‹#›</a:t>
            </a:fld>
            <a:endParaRPr lang="en-US" dirty="0">
              <a:solidFill>
                <a:srgbClr val="000000"/>
              </a:solidFill>
              <a:cs typeface="Arial" charset="0"/>
            </a:endParaRPr>
          </a:p>
        </p:txBody>
      </p:sp>
    </p:spTree>
    <p:extLst>
      <p:ext uri="{BB962C8B-B14F-4D97-AF65-F5344CB8AC3E}">
        <p14:creationId xmlns:p14="http://schemas.microsoft.com/office/powerpoint/2010/main" val="52245443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1017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087"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43" indent="0" algn="ctr">
              <a:buNone/>
              <a:defRPr>
                <a:solidFill>
                  <a:schemeClr val="tx1">
                    <a:tint val="75000"/>
                  </a:schemeClr>
                </a:solidFill>
              </a:defRPr>
            </a:lvl2pPr>
            <a:lvl3pPr marL="914087" indent="0" algn="ctr">
              <a:buNone/>
              <a:defRPr>
                <a:solidFill>
                  <a:schemeClr val="tx1">
                    <a:tint val="75000"/>
                  </a:schemeClr>
                </a:solidFill>
              </a:defRPr>
            </a:lvl3pPr>
            <a:lvl4pPr marL="1371132" indent="0" algn="ctr">
              <a:buNone/>
              <a:defRPr>
                <a:solidFill>
                  <a:schemeClr val="tx1">
                    <a:tint val="75000"/>
                  </a:schemeClr>
                </a:solidFill>
              </a:defRPr>
            </a:lvl4pPr>
            <a:lvl5pPr marL="1828173" indent="0" algn="ctr">
              <a:buNone/>
              <a:defRPr>
                <a:solidFill>
                  <a:schemeClr val="tx1">
                    <a:tint val="75000"/>
                  </a:schemeClr>
                </a:solidFill>
              </a:defRPr>
            </a:lvl5pPr>
            <a:lvl6pPr marL="2285217" indent="0" algn="ctr">
              <a:buNone/>
              <a:defRPr>
                <a:solidFill>
                  <a:schemeClr val="tx1">
                    <a:tint val="75000"/>
                  </a:schemeClr>
                </a:solidFill>
              </a:defRPr>
            </a:lvl6pPr>
            <a:lvl7pPr marL="2742261" indent="0" algn="ctr">
              <a:buNone/>
              <a:defRPr>
                <a:solidFill>
                  <a:schemeClr val="tx1">
                    <a:tint val="75000"/>
                  </a:schemeClr>
                </a:solidFill>
              </a:defRPr>
            </a:lvl7pPr>
            <a:lvl8pPr marL="3199305" indent="0" algn="ctr">
              <a:buNone/>
              <a:defRPr>
                <a:solidFill>
                  <a:schemeClr val="tx1">
                    <a:tint val="75000"/>
                  </a:schemeClr>
                </a:solidFill>
              </a:defRPr>
            </a:lvl8pPr>
            <a:lvl9pPr marL="3656347"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32"/>
            <a:ext cx="3968824" cy="1443209"/>
          </a:xfrm>
          <a:prstGeom prst="rect">
            <a:avLst/>
          </a:prstGeom>
        </p:spPr>
      </p:pic>
      <p:pic>
        <p:nvPicPr>
          <p:cNvPr id="7" name="Picture 6" descr="Mahindra Logo.png"/>
          <p:cNvPicPr>
            <a:picLocks noChangeAspect="1"/>
          </p:cNvPicPr>
          <p:nvPr userDrawn="1"/>
        </p:nvPicPr>
        <p:blipFill>
          <a:blip r:embed="rId3"/>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10816581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1272750" y="286648"/>
            <a:ext cx="7803814" cy="369332"/>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400" b="1" kern="1200" dirty="0">
                <a:solidFill>
                  <a:schemeClr val="tx2"/>
                </a:solidFill>
                <a:latin typeface="Arial" pitchFamily="34" charset="0"/>
                <a:ea typeface="+mj-ea"/>
                <a:cs typeface="Arial" pitchFamily="34" charset="0"/>
              </a:defRPr>
            </a:lvl1pPr>
          </a:lstStyle>
          <a:p>
            <a:pPr lvl="0" algn="l" defTabSz="913817" rtl="0" eaLnBrk="1" fontAlgn="base" latinLnBrk="0" hangingPunct="1">
              <a:spcBef>
                <a:spcPct val="0"/>
              </a:spcBef>
              <a:spcAft>
                <a:spcPct val="0"/>
              </a:spcAft>
              <a:buNone/>
            </a:pPr>
            <a:r>
              <a:rPr lang="en-US" dirty="0"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185" indent="-285568">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407" indent="-272876">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180" indent="-228455">
              <a:spcBef>
                <a:spcPts val="0"/>
              </a:spcBef>
              <a:spcAft>
                <a:spcPts val="0"/>
              </a:spcAft>
              <a:buSzPct val="70000"/>
              <a:defRPr sz="1800" baseline="0">
                <a:latin typeface="Arial" pitchFamily="34" charset="0"/>
                <a:cs typeface="Arial" pitchFamily="34" charset="0"/>
              </a:defRPr>
            </a:lvl8pPr>
            <a:lvl9pPr marL="1822877" indent="-223696">
              <a:spcBef>
                <a:spcPts val="0"/>
              </a:spcBef>
              <a:spcAft>
                <a:spcPts val="0"/>
              </a:spcAft>
              <a:buSzPct val="70000"/>
              <a:buFont typeface="Arial" pitchFamily="34" charset="0"/>
              <a:buChar char="–"/>
              <a:defRPr sz="1800">
                <a:latin typeface="Arial" pitchFamily="34" charset="0"/>
                <a:cs typeface="Arial" pitchFamily="34" charset="0"/>
              </a:defRPr>
            </a:lvl9pPr>
          </a:lstStyle>
          <a:p>
            <a:pPr marL="290327" lvl="0" indent="-290327" algn="l" defTabSz="91381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134" lvl="2" indent="-279220" algn="l" defTabSz="91381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358" lvl="3" indent="-279220" algn="l" defTabSz="91381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5925" lvl="4" indent="-285568" algn="l" defTabSz="932855"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185" lvl="5" indent="-285568" algn="l" defTabSz="91381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148785254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3" name="Rectangle 12"/>
          <p:cNvSpPr/>
          <p:nvPr userDrawn="1"/>
        </p:nvSpPr>
        <p:spPr>
          <a:xfrm>
            <a:off x="457200" y="457200"/>
            <a:ext cx="8229600"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endParaRPr lang="en-US" sz="1600" dirty="0">
              <a:solidFill>
                <a:prstClr val="white"/>
              </a:solidFill>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Text Placeholder 3"/>
          <p:cNvSpPr>
            <a:spLocks noGrp="1"/>
          </p:cNvSpPr>
          <p:nvPr>
            <p:ph type="body" sz="half" idx="2"/>
          </p:nvPr>
        </p:nvSpPr>
        <p:spPr>
          <a:xfrm>
            <a:off x="594360" y="6142982"/>
            <a:ext cx="7955280" cy="184666"/>
          </a:xfrm>
        </p:spPr>
        <p:txBody>
          <a:bodyPr anchor="b" anchorCtr="0">
            <a:spAutoFit/>
          </a:bodyPr>
          <a:lstStyle>
            <a:lvl1pPr marL="0" indent="0" algn="l">
              <a:lnSpc>
                <a:spcPct val="100000"/>
              </a:lnSpc>
              <a:spcAft>
                <a:spcPts val="0"/>
              </a:spcAft>
              <a:buNone/>
              <a:defRPr sz="1200" b="0">
                <a:solidFill>
                  <a:schemeClr val="tx1"/>
                </a:solidFill>
                <a:latin typeface="Arial" pitchFamily="34" charset="0"/>
                <a:cs typeface="Arial" pitchFamily="34" charset="0"/>
              </a:defRPr>
            </a:lvl1pPr>
            <a:lvl2pPr marL="457043" indent="0">
              <a:buNone/>
              <a:defRPr sz="1200"/>
            </a:lvl2pPr>
            <a:lvl3pPr marL="914087" indent="0">
              <a:buNone/>
              <a:defRPr sz="1000"/>
            </a:lvl3pPr>
            <a:lvl4pPr marL="1371132" indent="0">
              <a:buNone/>
              <a:defRPr sz="900"/>
            </a:lvl4pPr>
            <a:lvl5pPr marL="1828173" indent="0">
              <a:buNone/>
              <a:defRPr sz="900"/>
            </a:lvl5pPr>
            <a:lvl6pPr marL="2285217" indent="0">
              <a:buNone/>
              <a:defRPr sz="900"/>
            </a:lvl6pPr>
            <a:lvl7pPr marL="2742261" indent="0">
              <a:buNone/>
              <a:defRPr sz="900"/>
            </a:lvl7pPr>
            <a:lvl8pPr marL="3199305" indent="0">
              <a:buNone/>
              <a:defRPr sz="900"/>
            </a:lvl8pPr>
            <a:lvl9pPr marL="3656347" indent="0">
              <a:buNone/>
              <a:defRPr sz="900"/>
            </a:lvl9pPr>
          </a:lstStyle>
          <a:p>
            <a:pPr lvl="0"/>
            <a:r>
              <a:rPr lang="en-US" smtClean="0"/>
              <a:t>Click to edit Master text styles</a:t>
            </a:r>
          </a:p>
        </p:txBody>
      </p:sp>
      <p:sp>
        <p:nvSpPr>
          <p:cNvPr id="9" name="Text Placeholder 6"/>
          <p:cNvSpPr>
            <a:spLocks noGrp="1"/>
          </p:cNvSpPr>
          <p:nvPr>
            <p:ph type="body" sz="quarter" idx="12" hasCustomPrompt="1"/>
          </p:nvPr>
        </p:nvSpPr>
        <p:spPr>
          <a:xfrm>
            <a:off x="594360" y="1143000"/>
            <a:ext cx="7955280" cy="1231106"/>
          </a:xfrm>
        </p:spPr>
        <p:txBody>
          <a:bodyPr/>
          <a:lstStyle>
            <a:lvl1pPr marL="0" indent="0">
              <a:lnSpc>
                <a:spcPct val="100000"/>
              </a:lnSpc>
              <a:spcAft>
                <a:spcPts val="0"/>
              </a:spcAft>
              <a:buFontTx/>
              <a:buNone/>
              <a:defRPr sz="1600" b="1">
                <a:solidFill>
                  <a:schemeClr val="accent1"/>
                </a:solidFill>
                <a:latin typeface="Arial" pitchFamily="34" charset="0"/>
                <a:cs typeface="Arial" pitchFamily="34" charset="0"/>
              </a:defRPr>
            </a:lvl1pPr>
            <a:lvl2pPr marL="0" indent="0">
              <a:lnSpc>
                <a:spcPct val="100000"/>
              </a:lnSpc>
              <a:spcAft>
                <a:spcPts val="0"/>
              </a:spcAft>
              <a:buFontTx/>
              <a:buNone/>
              <a:defRPr sz="1600" b="1">
                <a:solidFill>
                  <a:schemeClr val="accent1"/>
                </a:solidFill>
                <a:latin typeface="Arial" pitchFamily="34" charset="0"/>
                <a:cs typeface="Arial" pitchFamily="34" charset="0"/>
              </a:defRPr>
            </a:lvl2pPr>
            <a:lvl3pPr marL="0" indent="0">
              <a:lnSpc>
                <a:spcPct val="100000"/>
              </a:lnSpc>
              <a:spcAft>
                <a:spcPts val="0"/>
              </a:spcAft>
              <a:buFontTx/>
              <a:buNone/>
              <a:defRPr sz="1600" b="1">
                <a:solidFill>
                  <a:schemeClr val="accent1"/>
                </a:solidFill>
                <a:latin typeface="Arial" pitchFamily="34" charset="0"/>
                <a:cs typeface="Arial" pitchFamily="34" charset="0"/>
              </a:defRPr>
            </a:lvl3pPr>
            <a:lvl4pPr marL="0" indent="0">
              <a:lnSpc>
                <a:spcPct val="100000"/>
              </a:lnSpc>
              <a:spcAft>
                <a:spcPts val="0"/>
              </a:spcAft>
              <a:buFontTx/>
              <a:buNone/>
              <a:defRPr sz="1600" b="1">
                <a:solidFill>
                  <a:schemeClr val="accent1"/>
                </a:solidFill>
                <a:latin typeface="Arial" pitchFamily="34" charset="0"/>
                <a:cs typeface="Arial" pitchFamily="34" charset="0"/>
              </a:defRPr>
            </a:lvl4pPr>
            <a:lvl5pPr marL="0" indent="0">
              <a:lnSpc>
                <a:spcPct val="100000"/>
              </a:lnSpc>
              <a:spcAft>
                <a:spcPts val="0"/>
              </a:spcAft>
              <a:buFontTx/>
              <a:buNone/>
              <a:defRPr sz="1600" b="1">
                <a:solidFill>
                  <a:schemeClr val="accent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6858000" y="6565395"/>
            <a:ext cx="1828800" cy="219456"/>
          </a:xfrm>
          <a:prstGeom prst="rect">
            <a:avLst/>
          </a:prstGeom>
          <a:noFill/>
        </p:spPr>
        <p:txBody>
          <a:bodyPr wrap="square" lIns="0" tIns="0" rIns="0" bIns="0" rtlCol="0">
            <a:noAutofit/>
          </a:bodyPr>
          <a:lstStyle/>
          <a:p>
            <a:pPr algn="r" fontAlgn="base">
              <a:spcBef>
                <a:spcPct val="0"/>
              </a:spcBef>
              <a:spcAft>
                <a:spcPts val="600"/>
              </a:spcAft>
            </a:pPr>
            <a:fld id="{AE37EF82-0B25-4B89-B1EA-AE4F268844BE}" type="slidenum">
              <a:rPr lang="en-US" sz="800" smtClean="0">
                <a:solidFill>
                  <a:srgbClr val="6D6E71"/>
                </a:solidFill>
                <a:cs typeface="Arial" charset="0"/>
              </a:rPr>
              <a:pPr algn="r" fontAlgn="base">
                <a:spcBef>
                  <a:spcPct val="0"/>
                </a:spcBef>
                <a:spcAft>
                  <a:spcPts val="600"/>
                </a:spcAft>
              </a:pPr>
              <a:t>‹#›</a:t>
            </a:fld>
            <a:endParaRPr lang="en-US" sz="800" dirty="0" err="1" smtClean="0">
              <a:solidFill>
                <a:srgbClr val="6D6E71"/>
              </a:solidFill>
              <a:cs typeface="Arial" charset="0"/>
            </a:endParaRPr>
          </a:p>
        </p:txBody>
      </p:sp>
      <p:sp>
        <p:nvSpPr>
          <p:cNvPr id="10" name="Content Placeholder 2"/>
          <p:cNvSpPr>
            <a:spLocks noGrp="1"/>
          </p:cNvSpPr>
          <p:nvPr>
            <p:ph idx="1" hasCustomPrompt="1"/>
          </p:nvPr>
        </p:nvSpPr>
        <p:spPr>
          <a:xfrm>
            <a:off x="594360" y="1691676"/>
            <a:ext cx="7955280" cy="1723549"/>
          </a:xfrm>
        </p:spPr>
        <p:txBody>
          <a:bodyPr/>
          <a:lstStyle>
            <a:lvl1pPr marL="182819" indent="-182819">
              <a:buFont typeface="Arial Black" pitchFamily="34" charset="0"/>
              <a:buChar char="›"/>
              <a:defRPr sz="2800" b="0" i="0">
                <a:solidFill>
                  <a:schemeClr val="tx1"/>
                </a:solidFill>
                <a:latin typeface="Arial" pitchFamily="34" charset="0"/>
                <a:cs typeface="Arial" pitchFamily="34" charset="0"/>
              </a:defRPr>
            </a:lvl1pPr>
            <a:lvl2pPr marL="822678" indent="-182819">
              <a:buClr>
                <a:schemeClr val="accent1"/>
              </a:buClr>
              <a:buFont typeface="Arial" pitchFamily="34" charset="0"/>
              <a:buChar char="•"/>
              <a:defRPr sz="2400" b="0" i="0">
                <a:solidFill>
                  <a:schemeClr val="tx1"/>
                </a:solidFill>
                <a:latin typeface="Arial" pitchFamily="34" charset="0"/>
                <a:cs typeface="Arial" pitchFamily="34" charset="0"/>
              </a:defRPr>
            </a:lvl2pPr>
            <a:lvl3pPr marL="1371132" indent="-182819">
              <a:buClr>
                <a:schemeClr val="tx2"/>
              </a:buClr>
              <a:buFont typeface="Arial" pitchFamily="34" charset="0"/>
              <a:buChar char="›"/>
              <a:defRPr sz="2000" b="0" i="0">
                <a:solidFill>
                  <a:schemeClr val="tx1"/>
                </a:solidFill>
                <a:latin typeface="Arial" pitchFamily="34" charset="0"/>
                <a:cs typeface="Arial" pitchFamily="34" charset="0"/>
              </a:defRPr>
            </a:lvl3pPr>
            <a:lvl4pPr marL="1371132" indent="-182819">
              <a:buClr>
                <a:schemeClr val="tx2"/>
              </a:buClr>
              <a:buFont typeface="Arial" pitchFamily="34" charset="0"/>
              <a:buChar char="›"/>
              <a:defRPr sz="2000" b="0" i="0">
                <a:solidFill>
                  <a:schemeClr val="tx1"/>
                </a:solidFill>
                <a:latin typeface="Arial" pitchFamily="34" charset="0"/>
                <a:cs typeface="Arial" pitchFamily="34" charset="0"/>
              </a:defRPr>
            </a:lvl4pPr>
            <a:lvl5pPr marL="1371132" indent="-182819">
              <a:buClr>
                <a:schemeClr val="tx2"/>
              </a:buClr>
              <a:buFont typeface="Arial" pitchFamily="34" charset="0"/>
              <a:buChar char="›"/>
              <a:defRPr sz="2000" b="0" i="0">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024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06314" y="274676"/>
            <a:ext cx="7754587" cy="307777"/>
          </a:xfrm>
          <a:prstGeom prst="rect">
            <a:avLst/>
          </a:prstGeom>
        </p:spPr>
        <p:txBody>
          <a:bodyPr/>
          <a:lstStyle>
            <a:lvl1pPr>
              <a:defRPr sz="2000"/>
            </a:lvl1pPr>
          </a:lstStyle>
          <a:p>
            <a:r>
              <a:rPr lang="en-US" smtClean="0"/>
              <a:t>Click to edit Master title style</a:t>
            </a:r>
            <a:endParaRPr lang="en-US"/>
          </a:p>
        </p:txBody>
      </p:sp>
      <p:sp>
        <p:nvSpPr>
          <p:cNvPr id="3" name="Content Placeholder 2"/>
          <p:cNvSpPr>
            <a:spLocks noGrp="1"/>
          </p:cNvSpPr>
          <p:nvPr>
            <p:ph idx="1"/>
          </p:nvPr>
        </p:nvSpPr>
        <p:spPr>
          <a:xfrm>
            <a:off x="457200" y="1600237"/>
            <a:ext cx="8229600" cy="138499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Mahindra Logo.png"/>
          <p:cNvPicPr>
            <a:picLocks noChangeAspect="1"/>
          </p:cNvPicPr>
          <p:nvPr userDrawn="1"/>
        </p:nvPicPr>
        <p:blipFill>
          <a:blip r:embed="rId2" cstate="print"/>
          <a:stretch>
            <a:fillRect/>
          </a:stretch>
        </p:blipFill>
        <p:spPr bwMode="gray">
          <a:xfrm>
            <a:off x="7831298" y="38894"/>
            <a:ext cx="1276171" cy="352413"/>
          </a:xfrm>
          <a:prstGeom prst="rect">
            <a:avLst/>
          </a:prstGeom>
        </p:spPr>
      </p:pic>
    </p:spTree>
    <p:extLst>
      <p:ext uri="{BB962C8B-B14F-4D97-AF65-F5344CB8AC3E}">
        <p14:creationId xmlns:p14="http://schemas.microsoft.com/office/powerpoint/2010/main" val="1717805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7" name="Picture 26" descr="ridge4.png"/>
          <p:cNvPicPr>
            <a:picLocks noChangeAspect="1"/>
          </p:cNvPicPr>
          <p:nvPr/>
        </p:nvPicPr>
        <p:blipFill>
          <a:blip r:embed="rId2" cstate="print"/>
          <a:stretch>
            <a:fillRect/>
          </a:stretch>
        </p:blipFill>
        <p:spPr bwMode="ltGray">
          <a:xfrm>
            <a:off x="802" y="30"/>
            <a:ext cx="3968824" cy="1443209"/>
          </a:xfrm>
          <a:prstGeom prst="rect">
            <a:avLst/>
          </a:prstGeom>
        </p:spPr>
      </p:pic>
      <p:pic>
        <p:nvPicPr>
          <p:cNvPr id="7" name="Picture 6"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299942284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38"/>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7"/>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p:nvPicPr>
        <p:blipFill>
          <a:blip r:embed="rId2" cstate="print"/>
          <a:stretch>
            <a:fillRect/>
          </a:stretch>
        </p:blipFill>
        <p:spPr bwMode="ltGray">
          <a:xfrm>
            <a:off x="802" y="30"/>
            <a:ext cx="3968824" cy="1443209"/>
          </a:xfrm>
          <a:prstGeom prst="rect">
            <a:avLst/>
          </a:prstGeom>
        </p:spPr>
      </p:pic>
    </p:spTree>
    <p:extLst>
      <p:ext uri="{BB962C8B-B14F-4D97-AF65-F5344CB8AC3E}">
        <p14:creationId xmlns:p14="http://schemas.microsoft.com/office/powerpoint/2010/main" val="241833825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691879"/>
            <a:ext cx="8224837"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47692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37" y="691879"/>
            <a:ext cx="8224837"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4" y="1971710"/>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15721903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baseline="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4" y="1971711"/>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4642" indent="-285659">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3954" indent="-272963">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extLst>
      <p:ext uri="{BB962C8B-B14F-4D97-AF65-F5344CB8AC3E}">
        <p14:creationId xmlns:p14="http://schemas.microsoft.com/office/powerpoint/2010/main" val="356586941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34" y="1971707"/>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710"/>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6197312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208"/>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82"/>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06"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print"/>
          <a:stretch>
            <a:fillRect/>
          </a:stretch>
        </p:blipFill>
        <p:spPr bwMode="ltGray">
          <a:xfrm>
            <a:off x="802" y="30"/>
            <a:ext cx="3968824" cy="1443209"/>
          </a:xfrm>
          <a:prstGeom prst="rect">
            <a:avLst/>
          </a:prstGeom>
        </p:spPr>
      </p:pic>
      <p:pic>
        <p:nvPicPr>
          <p:cNvPr id="6" name="Picture 5"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284009143"/>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16"/>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10" indent="-233282">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marL="290413" lvl="0" indent="-290413" algn="l" defTabSz="914087"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06" lvl="2" indent="-279304" algn="l" defTabSz="914087"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09" lvl="3" indent="-279304" algn="l" defTabSz="914087"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60" lvl="4" indent="-285652" algn="l" defTabSz="933131"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08" lvl="5" indent="-285652" algn="l" defTabSz="914087"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10" indent="-233282">
              <a:spcBef>
                <a:spcPts val="0"/>
              </a:spcBef>
              <a:spcAft>
                <a:spcPts val="0"/>
              </a:spcAft>
              <a:buSzPct val="70000"/>
              <a:defRPr sz="1800">
                <a:latin typeface="+mj-lt"/>
              </a:defRPr>
            </a:lvl6pPr>
            <a:lvl7pPr marL="1371132" indent="-228523">
              <a:spcBef>
                <a:spcPts val="0"/>
              </a:spcBef>
              <a:spcAft>
                <a:spcPts val="0"/>
              </a:spcAft>
              <a:buSzPct val="70000"/>
              <a:buFont typeface="Arial" pitchFamily="34" charset="0"/>
              <a:buChar char="–"/>
              <a:defRPr sz="1800" baseline="0">
                <a:latin typeface="+mj-lt"/>
              </a:defRPr>
            </a:lvl7pPr>
            <a:lvl8pPr marL="1599652" indent="-228523">
              <a:spcBef>
                <a:spcPts val="0"/>
              </a:spcBef>
              <a:spcAft>
                <a:spcPts val="0"/>
              </a:spcAft>
              <a:buSzPct val="70000"/>
              <a:defRPr sz="1800" baseline="0">
                <a:latin typeface="+mj-lt"/>
              </a:defRPr>
            </a:lvl8pPr>
            <a:lvl9pPr marL="1823413" indent="-223761">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727107"/>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087"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270489"/>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968310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84"/>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814"/>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054" indent="0" algn="ctr">
              <a:buNone/>
              <a:defRPr>
                <a:solidFill>
                  <a:schemeClr val="tx1">
                    <a:tint val="75000"/>
                  </a:schemeClr>
                </a:solidFill>
              </a:defRPr>
            </a:lvl2pPr>
            <a:lvl3pPr marL="914106" indent="0" algn="ctr">
              <a:buNone/>
              <a:defRPr>
                <a:solidFill>
                  <a:schemeClr val="tx1">
                    <a:tint val="75000"/>
                  </a:schemeClr>
                </a:solidFill>
              </a:defRPr>
            </a:lvl3pPr>
            <a:lvl4pPr marL="1371162" indent="0" algn="ctr">
              <a:buNone/>
              <a:defRPr>
                <a:solidFill>
                  <a:schemeClr val="tx1">
                    <a:tint val="75000"/>
                  </a:schemeClr>
                </a:solidFill>
              </a:defRPr>
            </a:lvl4pPr>
            <a:lvl5pPr marL="1828217" indent="0" algn="ctr">
              <a:buNone/>
              <a:defRPr>
                <a:solidFill>
                  <a:schemeClr val="tx1">
                    <a:tint val="75000"/>
                  </a:schemeClr>
                </a:solidFill>
              </a:defRPr>
            </a:lvl5pPr>
            <a:lvl6pPr marL="2285271" indent="0" algn="ctr">
              <a:buNone/>
              <a:defRPr>
                <a:solidFill>
                  <a:schemeClr val="tx1">
                    <a:tint val="75000"/>
                  </a:schemeClr>
                </a:solidFill>
              </a:defRPr>
            </a:lvl6pPr>
            <a:lvl7pPr marL="2742326" indent="0" algn="ctr">
              <a:buNone/>
              <a:defRPr>
                <a:solidFill>
                  <a:schemeClr val="tx1">
                    <a:tint val="75000"/>
                  </a:schemeClr>
                </a:solidFill>
              </a:defRPr>
            </a:lvl7pPr>
            <a:lvl8pPr marL="3199380" indent="0" algn="ctr">
              <a:buNone/>
              <a:defRPr>
                <a:solidFill>
                  <a:schemeClr val="tx1">
                    <a:tint val="75000"/>
                  </a:schemeClr>
                </a:solidFill>
              </a:defRPr>
            </a:lvl8pPr>
            <a:lvl9pPr marL="3656434"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706"/>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106"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p:nvPicPr>
        <p:blipFill>
          <a:blip r:embed="rId2" cstate="print"/>
          <a:stretch>
            <a:fillRect/>
          </a:stretch>
        </p:blipFill>
        <p:spPr bwMode="ltGray">
          <a:xfrm>
            <a:off x="802" y="30"/>
            <a:ext cx="3968824" cy="1443209"/>
          </a:xfrm>
          <a:prstGeom prst="rect">
            <a:avLst/>
          </a:prstGeom>
        </p:spPr>
      </p:pic>
      <p:pic>
        <p:nvPicPr>
          <p:cNvPr id="7" name="Picture 6" descr="Mahindra Logo.png"/>
          <p:cNvPicPr>
            <a:picLocks noChangeAspect="1"/>
          </p:cNvPicPr>
          <p:nvPr/>
        </p:nvPicPr>
        <p:blipFill>
          <a:blip r:embed="rId3" cstate="print"/>
          <a:stretch>
            <a:fillRect/>
          </a:stretch>
        </p:blipFill>
        <p:spPr bwMode="gray">
          <a:xfrm>
            <a:off x="6329900" y="476649"/>
            <a:ext cx="2377538" cy="656555"/>
          </a:xfrm>
          <a:prstGeom prst="rect">
            <a:avLst/>
          </a:prstGeom>
        </p:spPr>
      </p:pic>
    </p:spTree>
    <p:extLst>
      <p:ext uri="{BB962C8B-B14F-4D97-AF65-F5344CB8AC3E}">
        <p14:creationId xmlns:p14="http://schemas.microsoft.com/office/powerpoint/2010/main" val="351312897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34"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30"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p:nvCxnSpPr>
        <p:spPr bwMode="gray">
          <a:xfrm>
            <a:off x="4810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69"/>
            <a:ext cx="3906652" cy="238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4" y="103847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6767542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34"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30" y="2467005"/>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34" y="1980860"/>
            <a:ext cx="3933825" cy="276999"/>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30" y="1980860"/>
            <a:ext cx="3933825" cy="276999"/>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lvl="0"/>
            <a:r>
              <a:rPr lang="en-US" dirty="0" smtClean="0"/>
              <a:t>Heading 2</a:t>
            </a:r>
          </a:p>
        </p:txBody>
      </p:sp>
      <p:sp>
        <p:nvSpPr>
          <p:cNvPr id="35" name="Text Placeholder 4"/>
          <p:cNvSpPr>
            <a:spLocks noGrp="1"/>
          </p:cNvSpPr>
          <p:nvPr>
            <p:ph type="body" sz="quarter" idx="15" hasCustomPrompt="1"/>
          </p:nvPr>
        </p:nvSpPr>
        <p:spPr bwMode="gray">
          <a:xfrm>
            <a:off x="481034" y="4703327"/>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30" y="4703327"/>
            <a:ext cx="3933825"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2637" indent="-233288">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290420" lvl="0" indent="-290420" algn="l" defTabSz="914106"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317" lvl="2" indent="-279311" algn="l" defTabSz="914106"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629" lvl="3" indent="-279311" algn="l" defTabSz="914106"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288" lvl="4" indent="-285659" algn="l" defTabSz="933153"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4642" lvl="5" indent="-285659" algn="l" defTabSz="914106"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34"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lvl="0" indent="0" algn="l" defTabSz="914106"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30" y="4217178"/>
            <a:ext cx="3933825" cy="276999"/>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lvl="0" indent="0" algn="l" defTabSz="914106" rtl="0" eaLnBrk="1" fontAlgn="base" latinLnBrk="0" hangingPunct="1">
              <a:spcBef>
                <a:spcPts val="0"/>
              </a:spcBef>
              <a:spcAft>
                <a:spcPts val="0"/>
              </a:spcAft>
              <a:buClr>
                <a:schemeClr val="bg2"/>
              </a:buClr>
              <a:tabLst/>
            </a:pPr>
            <a:r>
              <a:rPr lang="en-US" dirty="0" smtClean="0"/>
              <a:t>Heading 4</a:t>
            </a:r>
          </a:p>
        </p:txBody>
      </p:sp>
      <p:sp>
        <p:nvSpPr>
          <p:cNvPr id="49" name="Text Placeholder 41"/>
          <p:cNvSpPr>
            <a:spLocks noGrp="1"/>
          </p:cNvSpPr>
          <p:nvPr>
            <p:ph type="body" sz="quarter" idx="19"/>
          </p:nvPr>
        </p:nvSpPr>
        <p:spPr bwMode="gray">
          <a:xfrm>
            <a:off x="481014" y="103847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5506276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401" y="1971691"/>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34"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0"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97" y="1971691"/>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6" y="197168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5" name="Text Placeholder 4"/>
          <p:cNvSpPr>
            <a:spLocks noGrp="1"/>
          </p:cNvSpPr>
          <p:nvPr>
            <p:ph type="body" sz="quarter" idx="21" hasCustomPrompt="1"/>
          </p:nvPr>
        </p:nvSpPr>
        <p:spPr bwMode="gray">
          <a:xfrm>
            <a:off x="2438401" y="4241814"/>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34"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48" name="Text Placeholder 4"/>
          <p:cNvSpPr>
            <a:spLocks noGrp="1"/>
          </p:cNvSpPr>
          <p:nvPr>
            <p:ph type="body" sz="quarter" idx="23" hasCustomPrompt="1"/>
          </p:nvPr>
        </p:nvSpPr>
        <p:spPr bwMode="gray">
          <a:xfrm>
            <a:off x="6669097" y="4241814"/>
            <a:ext cx="2043113" cy="1508105"/>
          </a:xfrm>
          <a:ln>
            <a:noFill/>
          </a:ln>
        </p:spPr>
        <p:txBody>
          <a:bodyPr wrap="square" lIns="0" tIns="0" rIns="0" bIns="0">
            <a:spAutoFit/>
          </a:bodyPr>
          <a:lstStyle>
            <a:lvl1pPr marL="0" marR="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2637" indent="-233288">
              <a:spcBef>
                <a:spcPts val="0"/>
              </a:spcBef>
              <a:spcAft>
                <a:spcPts val="0"/>
              </a:spcAft>
              <a:buSzPct val="70000"/>
              <a:defRPr sz="1800">
                <a:latin typeface="+mj-lt"/>
              </a:defRPr>
            </a:lvl6pPr>
            <a:lvl7pPr marL="1371162" indent="-228528">
              <a:spcBef>
                <a:spcPts val="0"/>
              </a:spcBef>
              <a:spcAft>
                <a:spcPts val="0"/>
              </a:spcAft>
              <a:buSzPct val="70000"/>
              <a:buFont typeface="Arial" pitchFamily="34" charset="0"/>
              <a:buChar char="–"/>
              <a:defRPr sz="1800" baseline="0">
                <a:latin typeface="+mj-lt"/>
              </a:defRPr>
            </a:lvl7pPr>
            <a:lvl8pPr marL="1599690" indent="-228528">
              <a:spcBef>
                <a:spcPts val="0"/>
              </a:spcBef>
              <a:spcAft>
                <a:spcPts val="0"/>
              </a:spcAft>
              <a:buSzPct val="70000"/>
              <a:defRPr sz="1800" baseline="0">
                <a:latin typeface="+mj-lt"/>
              </a:defRPr>
            </a:lvl8pPr>
            <a:lvl9pPr marL="1823456" indent="-223766">
              <a:spcBef>
                <a:spcPts val="0"/>
              </a:spcBef>
              <a:spcAft>
                <a:spcPts val="0"/>
              </a:spcAft>
              <a:buSzPct val="70000"/>
              <a:buFont typeface="Arial" pitchFamily="34" charset="0"/>
              <a:buChar char="–"/>
              <a:defRPr sz="1800">
                <a:latin typeface="+mj-lt"/>
              </a:defRPr>
            </a:lvl9pPr>
          </a:lstStyle>
          <a:p>
            <a:pPr marL="0" marR="0" lvl="0" indent="0" algn="l" defTabSz="914106"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659" lvl="1" indent="-285659" algn="l" defTabSz="914106"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6" y="4241819"/>
            <a:ext cx="1728787" cy="1892299"/>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51" name="Text Placeholder 41"/>
          <p:cNvSpPr>
            <a:spLocks noGrp="1"/>
          </p:cNvSpPr>
          <p:nvPr>
            <p:ph type="body" sz="quarter" idx="25"/>
          </p:nvPr>
        </p:nvSpPr>
        <p:spPr bwMode="gray">
          <a:xfrm>
            <a:off x="481014" y="103847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06"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402088428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24" y="1971677"/>
            <a:ext cx="8226425" cy="4162427"/>
          </a:xfrm>
        </p:spPr>
        <p:txBody>
          <a:bodyPr>
            <a:noAutofit/>
          </a:bodyPr>
          <a:lstStyle>
            <a:lvl1pPr marL="0" indent="0">
              <a:buNone/>
              <a:defRPr>
                <a:latin typeface="Arial" pitchFamily="34" charset="0"/>
                <a:cs typeface="Arial" pitchFamily="34" charset="0"/>
              </a:defRPr>
            </a:lvl1pPr>
          </a:lstStyle>
          <a:p>
            <a:r>
              <a:rPr lang="en-US" dirty="0" smtClean="0"/>
              <a:t>Click icon to add table</a:t>
            </a:r>
            <a:endParaRPr lang="en-US" dirty="0"/>
          </a:p>
        </p:txBody>
      </p:sp>
      <p:sp>
        <p:nvSpPr>
          <p:cNvPr id="4"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dirty="0" smtClean="0"/>
              <a:t>Click to edit Master title style</a:t>
            </a:r>
            <a:endParaRPr lang="en-US" dirty="0"/>
          </a:p>
        </p:txBody>
      </p:sp>
      <p:sp>
        <p:nvSpPr>
          <p:cNvPr id="8" name="Text Placeholder 41"/>
          <p:cNvSpPr>
            <a:spLocks noGrp="1"/>
          </p:cNvSpPr>
          <p:nvPr>
            <p:ph type="body" sz="quarter" idx="13"/>
          </p:nvPr>
        </p:nvSpPr>
        <p:spPr bwMode="gray">
          <a:xfrm>
            <a:off x="481014" y="1052121"/>
            <a:ext cx="8224838" cy="276999"/>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106" rtl="0" eaLnBrk="1" fontAlgn="base" latinLnBrk="0" hangingPunct="1">
              <a:spcBef>
                <a:spcPts val="0"/>
              </a:spcBef>
              <a:spcAft>
                <a:spcPts val="0"/>
              </a:spcAft>
              <a:buClr>
                <a:schemeClr val="bg2"/>
              </a:buClr>
              <a:tabLst/>
            </a:pPr>
            <a:r>
              <a:rPr lang="en-US" smtClean="0"/>
              <a:t>Click to edit Master text styles</a:t>
            </a:r>
          </a:p>
        </p:txBody>
      </p:sp>
    </p:spTree>
    <p:extLst>
      <p:ext uri="{BB962C8B-B14F-4D97-AF65-F5344CB8AC3E}">
        <p14:creationId xmlns:p14="http://schemas.microsoft.com/office/powerpoint/2010/main" val="61367431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24" y="1971707"/>
            <a:ext cx="8226425" cy="4162425"/>
          </a:xfrm>
        </p:spPr>
        <p:txBody>
          <a:bodyPr>
            <a:noAutofit/>
          </a:bodyPr>
          <a:lstStyle>
            <a:lvl1pPr marL="0" indent="0">
              <a:buNone/>
              <a:defRPr>
                <a:latin typeface="Arial" pitchFamily="34" charset="0"/>
                <a:cs typeface="Arial" pitchFamily="34" charset="0"/>
              </a:defRPr>
            </a:lvl1pPr>
          </a:lstStyle>
          <a:p>
            <a:r>
              <a:rPr lang="en-US" dirty="0" smtClean="0"/>
              <a:t>Click icon to add chart</a:t>
            </a:r>
            <a:endParaRPr lang="en-US" dirty="0"/>
          </a:p>
        </p:txBody>
      </p:sp>
      <p:sp>
        <p:nvSpPr>
          <p:cNvPr id="4" name="Title 1"/>
          <p:cNvSpPr>
            <a:spLocks noGrp="1"/>
          </p:cNvSpPr>
          <p:nvPr>
            <p:ph type="title"/>
          </p:nvPr>
        </p:nvSpPr>
        <p:spPr bwMode="gray">
          <a:xfrm>
            <a:off x="481024" y="699816"/>
            <a:ext cx="8226425" cy="307777"/>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20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4" y="1052121"/>
            <a:ext cx="8224838" cy="276999"/>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0556209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326"/>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106" rtl="0" eaLnBrk="1" fontAlgn="base" latinLnBrk="0" hangingPunct="1">
              <a:spcBef>
                <a:spcPct val="0"/>
              </a:spcBef>
              <a:spcAft>
                <a:spcPct val="0"/>
              </a:spcAft>
              <a:buNone/>
            </a:pPr>
            <a:r>
              <a:rPr lang="en-US" dirty="0" smtClean="0"/>
              <a:t>Click to edit master title style</a:t>
            </a:r>
            <a:endParaRPr lang="en-US" dirty="0"/>
          </a:p>
        </p:txBody>
      </p:sp>
      <p:sp>
        <p:nvSpPr>
          <p:cNvPr id="4" name="Text Placeholder 41"/>
          <p:cNvSpPr>
            <a:spLocks noGrp="1"/>
          </p:cNvSpPr>
          <p:nvPr>
            <p:ph type="body" sz="quarter" idx="14"/>
          </p:nvPr>
        </p:nvSpPr>
        <p:spPr bwMode="gray">
          <a:xfrm>
            <a:off x="1366846" y="2140208"/>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106"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2243223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defTabSz="914106"/>
            <a:endParaRPr lang="en-US" dirty="0">
              <a:solidFill>
                <a:prstClr val="black"/>
              </a:solidFill>
            </a:endParaRPr>
          </a:p>
        </p:txBody>
      </p:sp>
      <p:pic>
        <p:nvPicPr>
          <p:cNvPr id="4" name="Picture 3" descr="Mahindra Logo.png"/>
          <p:cNvPicPr>
            <a:picLocks noChangeAspect="1"/>
          </p:cNvPicPr>
          <p:nvPr/>
        </p:nvPicPr>
        <p:blipFill>
          <a:blip r:embed="rId2" cstate="print"/>
          <a:stretch>
            <a:fillRect/>
          </a:stretch>
        </p:blipFill>
        <p:spPr bwMode="gray">
          <a:xfrm>
            <a:off x="1966232" y="2717260"/>
            <a:ext cx="5399349" cy="1491023"/>
          </a:xfrm>
          <a:prstGeom prst="rect">
            <a:avLst/>
          </a:prstGeom>
        </p:spPr>
      </p:pic>
    </p:spTree>
    <p:extLst>
      <p:ext uri="{BB962C8B-B14F-4D97-AF65-F5344CB8AC3E}">
        <p14:creationId xmlns:p14="http://schemas.microsoft.com/office/powerpoint/2010/main" val="202795090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6_Content slide">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302946" y="1465507"/>
            <a:ext cx="8544207" cy="1938992"/>
          </a:xfrm>
        </p:spPr>
        <p:txBody>
          <a:bodyPr wrap="square">
            <a:spAutoFit/>
          </a:bodyPr>
          <a:lstStyle>
            <a:lvl1pPr>
              <a:spcBef>
                <a:spcPts val="0"/>
              </a:spcBef>
              <a:spcAft>
                <a:spcPts val="0"/>
              </a:spcAft>
              <a:defRPr sz="1800">
                <a:latin typeface="Arial" pitchFamily="34" charset="0"/>
                <a:cs typeface="Arial" pitchFamily="34" charset="0"/>
              </a:defRPr>
            </a:lvl1pPr>
            <a:lvl2pPr>
              <a:spcBef>
                <a:spcPts val="0"/>
              </a:spcBef>
              <a:spcAft>
                <a:spcPts val="0"/>
              </a:spcAft>
              <a:defRPr sz="1800">
                <a:latin typeface="Arial" pitchFamily="34" charset="0"/>
                <a:cs typeface="Arial" pitchFamily="34" charset="0"/>
              </a:defRPr>
            </a:lvl2pPr>
            <a:lvl3pPr>
              <a:spcBef>
                <a:spcPts val="0"/>
              </a:spcBef>
              <a:spcAft>
                <a:spcPts val="0"/>
              </a:spcAft>
              <a:defRPr sz="1800">
                <a:latin typeface="Arial" pitchFamily="34" charset="0"/>
                <a:cs typeface="Arial" pitchFamily="34" charset="0"/>
              </a:defRPr>
            </a:lvl3pPr>
            <a:lvl4pPr>
              <a:spcBef>
                <a:spcPts val="0"/>
              </a:spcBef>
              <a:spcAft>
                <a:spcPts val="0"/>
              </a:spcAft>
              <a:defRPr sz="1800">
                <a:latin typeface="Arial" pitchFamily="34" charset="0"/>
                <a:cs typeface="Arial" pitchFamily="34" charset="0"/>
              </a:defRPr>
            </a:lvl4pPr>
            <a:lvl5pPr>
              <a:spcBef>
                <a:spcPts val="0"/>
              </a:spcBef>
              <a:spcAft>
                <a:spcPts val="0"/>
              </a:spcAft>
              <a:defRPr sz="1800">
                <a:latin typeface="Arial" pitchFamily="34" charset="0"/>
                <a:cs typeface="Arial" pitchFamily="34" charset="0"/>
              </a:defRPr>
            </a:lvl5pPr>
            <a:lvl6pPr marL="1434642" indent="-285659">
              <a:spcBef>
                <a:spcPts val="0"/>
              </a:spcBef>
              <a:spcAft>
                <a:spcPts val="0"/>
              </a:spcAft>
              <a:buClr>
                <a:schemeClr val="tx2"/>
              </a:buClr>
              <a:buSzPct val="70000"/>
              <a:buFont typeface="Wingdings" pitchFamily="2" charset="2"/>
              <a:buChar char="§"/>
              <a:defRPr sz="1800">
                <a:latin typeface="Arial" pitchFamily="34" charset="0"/>
                <a:cs typeface="Arial" pitchFamily="34" charset="0"/>
              </a:defRPr>
            </a:lvl6pPr>
            <a:lvl7pPr marL="1713954" indent="-272963">
              <a:spcBef>
                <a:spcPts val="0"/>
              </a:spcBef>
              <a:spcAft>
                <a:spcPts val="0"/>
              </a:spcAft>
              <a:buClr>
                <a:srgbClr val="C00000"/>
              </a:buClr>
              <a:buSzPct val="70000"/>
              <a:buFont typeface="Arial" pitchFamily="34" charset="0"/>
              <a:buChar char="–"/>
              <a:defRPr sz="1800" baseline="0">
                <a:latin typeface="Arial" pitchFamily="34" charset="0"/>
                <a:cs typeface="Arial" pitchFamily="34" charset="0"/>
              </a:defRPr>
            </a:lvl7pPr>
            <a:lvl8pPr marL="1599690" indent="-228528">
              <a:spcBef>
                <a:spcPts val="0"/>
              </a:spcBef>
              <a:spcAft>
                <a:spcPts val="0"/>
              </a:spcAft>
              <a:buSzPct val="70000"/>
              <a:defRPr sz="1800" baseline="0">
                <a:latin typeface="Arial" pitchFamily="34" charset="0"/>
                <a:cs typeface="Arial" pitchFamily="34" charset="0"/>
              </a:defRPr>
            </a:lvl8pPr>
            <a:lvl9pPr marL="1823456" indent="-223766">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
        <p:nvSpPr>
          <p:cNvPr id="6" name="Title Placeholder 1"/>
          <p:cNvSpPr>
            <a:spLocks noGrp="1"/>
          </p:cNvSpPr>
          <p:nvPr>
            <p:ph type="title"/>
          </p:nvPr>
        </p:nvSpPr>
        <p:spPr>
          <a:xfrm>
            <a:off x="304812" y="588360"/>
            <a:ext cx="8539163"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Tree>
    <p:extLst>
      <p:ext uri="{BB962C8B-B14F-4D97-AF65-F5344CB8AC3E}">
        <p14:creationId xmlns:p14="http://schemas.microsoft.com/office/powerpoint/2010/main" val="317922731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0040" y="2187176"/>
            <a:ext cx="4040188" cy="307777"/>
          </a:xfrm>
        </p:spPr>
        <p:txBody>
          <a:bodyPr anchor="b"/>
          <a:lstStyle>
            <a:lvl1pPr marL="0" indent="0">
              <a:buNone/>
              <a:defRPr sz="2000" b="1"/>
            </a:lvl1pPr>
            <a:lvl2pPr marL="457054" indent="0">
              <a:buNone/>
              <a:defRPr sz="2000" b="1"/>
            </a:lvl2pPr>
            <a:lvl3pPr marL="914106" indent="0">
              <a:buNone/>
              <a:defRPr sz="1800" b="1"/>
            </a:lvl3pPr>
            <a:lvl4pPr marL="1371162" indent="0">
              <a:buNone/>
              <a:defRPr sz="1600" b="1"/>
            </a:lvl4pPr>
            <a:lvl5pPr marL="1828217" indent="0">
              <a:buNone/>
              <a:defRPr sz="1600" b="1"/>
            </a:lvl5pPr>
            <a:lvl6pPr marL="2285271" indent="0">
              <a:buNone/>
              <a:defRPr sz="1600" b="1"/>
            </a:lvl6pPr>
            <a:lvl7pPr marL="2742326" indent="0">
              <a:buNone/>
              <a:defRPr sz="1600" b="1"/>
            </a:lvl7pPr>
            <a:lvl8pPr marL="3199380" indent="0">
              <a:buNone/>
              <a:defRPr sz="1600" b="1"/>
            </a:lvl8pPr>
            <a:lvl9pPr marL="36564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20040" y="2494916"/>
            <a:ext cx="4040188" cy="1261884"/>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6490" y="2187176"/>
            <a:ext cx="4041775" cy="307777"/>
          </a:xfrm>
        </p:spPr>
        <p:txBody>
          <a:bodyPr anchor="b"/>
          <a:lstStyle>
            <a:lvl1pPr marL="0" indent="0">
              <a:buNone/>
              <a:defRPr sz="2000" b="1"/>
            </a:lvl1pPr>
            <a:lvl2pPr marL="457054" indent="0">
              <a:buNone/>
              <a:defRPr sz="2000" b="1"/>
            </a:lvl2pPr>
            <a:lvl3pPr marL="914106" indent="0">
              <a:buNone/>
              <a:defRPr sz="1800" b="1"/>
            </a:lvl3pPr>
            <a:lvl4pPr marL="1371162" indent="0">
              <a:buNone/>
              <a:defRPr sz="1600" b="1"/>
            </a:lvl4pPr>
            <a:lvl5pPr marL="1828217" indent="0">
              <a:buNone/>
              <a:defRPr sz="1600" b="1"/>
            </a:lvl5pPr>
            <a:lvl6pPr marL="2285271" indent="0">
              <a:buNone/>
              <a:defRPr sz="1600" b="1"/>
            </a:lvl6pPr>
            <a:lvl7pPr marL="2742326" indent="0">
              <a:buNone/>
              <a:defRPr sz="1600" b="1"/>
            </a:lvl7pPr>
            <a:lvl8pPr marL="3199380" indent="0">
              <a:buNone/>
              <a:defRPr sz="1600" b="1"/>
            </a:lvl8pPr>
            <a:lvl9pPr marL="36564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36490" y="2494916"/>
            <a:ext cx="4041775" cy="1261884"/>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3"/>
          <p:cNvSpPr>
            <a:spLocks noGrp="1" noChangeArrowheads="1"/>
          </p:cNvSpPr>
          <p:nvPr>
            <p:ph type="title"/>
          </p:nvPr>
        </p:nvSpPr>
        <p:spPr bwMode="auto">
          <a:xfrm>
            <a:off x="301625" y="1143040"/>
            <a:ext cx="8521700" cy="307777"/>
          </a:xfrm>
          <a:prstGeom prst="rect">
            <a:avLst/>
          </a:prstGeom>
          <a:noFill/>
          <a:ln w="9525">
            <a:noFill/>
            <a:miter lim="800000"/>
            <a:headEnd/>
            <a:tailEnd/>
          </a:ln>
          <a:effectLst/>
        </p:spPr>
        <p:txBody>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5033973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theme" Target="../theme/theme10.xml"/><Relationship Id="rId3" Type="http://schemas.openxmlformats.org/officeDocument/2006/relationships/slideLayout" Target="../slideLayouts/slideLayout229.xml"/><Relationship Id="rId21" Type="http://schemas.openxmlformats.org/officeDocument/2006/relationships/image" Target="../media/image1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image" Target="../media/image15.png"/><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image" Target="../media/image30.png"/><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theme" Target="../theme/theme11.xml"/><Relationship Id="rId3" Type="http://schemas.openxmlformats.org/officeDocument/2006/relationships/slideLayout" Target="../slideLayouts/slideLayout246.xml"/><Relationship Id="rId21" Type="http://schemas.openxmlformats.org/officeDocument/2006/relationships/image" Target="../media/image16.png"/><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image" Target="../media/image15.png"/><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image" Target="../media/image30.png"/><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theme" Target="../theme/theme12.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image" Target="../media/image3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theme" Target="../theme/theme13.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10" Type="http://schemas.openxmlformats.org/officeDocument/2006/relationships/slideLayout" Target="../slideLayouts/slideLayout295.xml"/><Relationship Id="rId19" Type="http://schemas.openxmlformats.org/officeDocument/2006/relationships/image" Target="../media/image14.png"/><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328.xml"/><Relationship Id="rId117" Type="http://schemas.openxmlformats.org/officeDocument/2006/relationships/image" Target="../media/image1.png"/><Relationship Id="rId21" Type="http://schemas.openxmlformats.org/officeDocument/2006/relationships/slideLayout" Target="../slideLayouts/slideLayout323.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63" Type="http://schemas.openxmlformats.org/officeDocument/2006/relationships/slideLayout" Target="../slideLayouts/slideLayout365.xml"/><Relationship Id="rId68" Type="http://schemas.openxmlformats.org/officeDocument/2006/relationships/slideLayout" Target="../slideLayouts/slideLayout370.xml"/><Relationship Id="rId84" Type="http://schemas.openxmlformats.org/officeDocument/2006/relationships/slideLayout" Target="../slideLayouts/slideLayout386.xml"/><Relationship Id="rId89" Type="http://schemas.openxmlformats.org/officeDocument/2006/relationships/slideLayout" Target="../slideLayouts/slideLayout391.xml"/><Relationship Id="rId112" Type="http://schemas.openxmlformats.org/officeDocument/2006/relationships/slideLayout" Target="../slideLayouts/slideLayout414.xml"/><Relationship Id="rId16" Type="http://schemas.openxmlformats.org/officeDocument/2006/relationships/slideLayout" Target="../slideLayouts/slideLayout318.xml"/><Relationship Id="rId107" Type="http://schemas.openxmlformats.org/officeDocument/2006/relationships/slideLayout" Target="../slideLayouts/slideLayout409.xml"/><Relationship Id="rId11" Type="http://schemas.openxmlformats.org/officeDocument/2006/relationships/slideLayout" Target="../slideLayouts/slideLayout313.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53" Type="http://schemas.openxmlformats.org/officeDocument/2006/relationships/slideLayout" Target="../slideLayouts/slideLayout355.xml"/><Relationship Id="rId58" Type="http://schemas.openxmlformats.org/officeDocument/2006/relationships/slideLayout" Target="../slideLayouts/slideLayout360.xml"/><Relationship Id="rId74" Type="http://schemas.openxmlformats.org/officeDocument/2006/relationships/slideLayout" Target="../slideLayouts/slideLayout376.xml"/><Relationship Id="rId79" Type="http://schemas.openxmlformats.org/officeDocument/2006/relationships/slideLayout" Target="../slideLayouts/slideLayout381.xml"/><Relationship Id="rId102" Type="http://schemas.openxmlformats.org/officeDocument/2006/relationships/slideLayout" Target="../slideLayouts/slideLayout404.xml"/><Relationship Id="rId5" Type="http://schemas.openxmlformats.org/officeDocument/2006/relationships/slideLayout" Target="../slideLayouts/slideLayout307.xml"/><Relationship Id="rId90" Type="http://schemas.openxmlformats.org/officeDocument/2006/relationships/slideLayout" Target="../slideLayouts/slideLayout392.xml"/><Relationship Id="rId95" Type="http://schemas.openxmlformats.org/officeDocument/2006/relationships/slideLayout" Target="../slideLayouts/slideLayout397.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64" Type="http://schemas.openxmlformats.org/officeDocument/2006/relationships/slideLayout" Target="../slideLayouts/slideLayout366.xml"/><Relationship Id="rId69" Type="http://schemas.openxmlformats.org/officeDocument/2006/relationships/slideLayout" Target="../slideLayouts/slideLayout371.xml"/><Relationship Id="rId113" Type="http://schemas.openxmlformats.org/officeDocument/2006/relationships/slideLayout" Target="../slideLayouts/slideLayout415.xml"/><Relationship Id="rId80" Type="http://schemas.openxmlformats.org/officeDocument/2006/relationships/slideLayout" Target="../slideLayouts/slideLayout382.xml"/><Relationship Id="rId85" Type="http://schemas.openxmlformats.org/officeDocument/2006/relationships/slideLayout" Target="../slideLayouts/slideLayout387.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59" Type="http://schemas.openxmlformats.org/officeDocument/2006/relationships/slideLayout" Target="../slideLayouts/slideLayout361.xml"/><Relationship Id="rId103" Type="http://schemas.openxmlformats.org/officeDocument/2006/relationships/slideLayout" Target="../slideLayouts/slideLayout405.xml"/><Relationship Id="rId108" Type="http://schemas.openxmlformats.org/officeDocument/2006/relationships/slideLayout" Target="../slideLayouts/slideLayout410.xml"/><Relationship Id="rId54" Type="http://schemas.openxmlformats.org/officeDocument/2006/relationships/slideLayout" Target="../slideLayouts/slideLayout356.xml"/><Relationship Id="rId70" Type="http://schemas.openxmlformats.org/officeDocument/2006/relationships/slideLayout" Target="../slideLayouts/slideLayout372.xml"/><Relationship Id="rId75" Type="http://schemas.openxmlformats.org/officeDocument/2006/relationships/slideLayout" Target="../slideLayouts/slideLayout377.xml"/><Relationship Id="rId91" Type="http://schemas.openxmlformats.org/officeDocument/2006/relationships/slideLayout" Target="../slideLayouts/slideLayout393.xml"/><Relationship Id="rId96" Type="http://schemas.openxmlformats.org/officeDocument/2006/relationships/slideLayout" Target="../slideLayouts/slideLayout398.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49" Type="http://schemas.openxmlformats.org/officeDocument/2006/relationships/slideLayout" Target="../slideLayouts/slideLayout351.xml"/><Relationship Id="rId114" Type="http://schemas.openxmlformats.org/officeDocument/2006/relationships/slideLayout" Target="../slideLayouts/slideLayout416.xml"/><Relationship Id="rId10" Type="http://schemas.openxmlformats.org/officeDocument/2006/relationships/slideLayout" Target="../slideLayouts/slideLayout312.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slideLayout" Target="../slideLayouts/slideLayout354.xml"/><Relationship Id="rId60" Type="http://schemas.openxmlformats.org/officeDocument/2006/relationships/slideLayout" Target="../slideLayouts/slideLayout362.xml"/><Relationship Id="rId65" Type="http://schemas.openxmlformats.org/officeDocument/2006/relationships/slideLayout" Target="../slideLayouts/slideLayout367.xml"/><Relationship Id="rId73" Type="http://schemas.openxmlformats.org/officeDocument/2006/relationships/slideLayout" Target="../slideLayouts/slideLayout375.xml"/><Relationship Id="rId78" Type="http://schemas.openxmlformats.org/officeDocument/2006/relationships/slideLayout" Target="../slideLayouts/slideLayout380.xml"/><Relationship Id="rId81" Type="http://schemas.openxmlformats.org/officeDocument/2006/relationships/slideLayout" Target="../slideLayouts/slideLayout383.xml"/><Relationship Id="rId86" Type="http://schemas.openxmlformats.org/officeDocument/2006/relationships/slideLayout" Target="../slideLayouts/slideLayout388.xml"/><Relationship Id="rId94" Type="http://schemas.openxmlformats.org/officeDocument/2006/relationships/slideLayout" Target="../slideLayouts/slideLayout396.xml"/><Relationship Id="rId99" Type="http://schemas.openxmlformats.org/officeDocument/2006/relationships/slideLayout" Target="../slideLayouts/slideLayout401.xml"/><Relationship Id="rId101" Type="http://schemas.openxmlformats.org/officeDocument/2006/relationships/slideLayout" Target="../slideLayouts/slideLayout40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39" Type="http://schemas.openxmlformats.org/officeDocument/2006/relationships/slideLayout" Target="../slideLayouts/slideLayout341.xml"/><Relationship Id="rId109" Type="http://schemas.openxmlformats.org/officeDocument/2006/relationships/slideLayout" Target="../slideLayouts/slideLayout411.xml"/><Relationship Id="rId34" Type="http://schemas.openxmlformats.org/officeDocument/2006/relationships/slideLayout" Target="../slideLayouts/slideLayout336.xml"/><Relationship Id="rId50" Type="http://schemas.openxmlformats.org/officeDocument/2006/relationships/slideLayout" Target="../slideLayouts/slideLayout352.xml"/><Relationship Id="rId55" Type="http://schemas.openxmlformats.org/officeDocument/2006/relationships/slideLayout" Target="../slideLayouts/slideLayout357.xml"/><Relationship Id="rId76" Type="http://schemas.openxmlformats.org/officeDocument/2006/relationships/slideLayout" Target="../slideLayouts/slideLayout378.xml"/><Relationship Id="rId97" Type="http://schemas.openxmlformats.org/officeDocument/2006/relationships/slideLayout" Target="../slideLayouts/slideLayout399.xml"/><Relationship Id="rId104" Type="http://schemas.openxmlformats.org/officeDocument/2006/relationships/slideLayout" Target="../slideLayouts/slideLayout406.xml"/><Relationship Id="rId7" Type="http://schemas.openxmlformats.org/officeDocument/2006/relationships/slideLayout" Target="../slideLayouts/slideLayout309.xml"/><Relationship Id="rId71" Type="http://schemas.openxmlformats.org/officeDocument/2006/relationships/slideLayout" Target="../slideLayouts/slideLayout373.xml"/><Relationship Id="rId92" Type="http://schemas.openxmlformats.org/officeDocument/2006/relationships/slideLayout" Target="../slideLayouts/slideLayout394.xml"/><Relationship Id="rId2" Type="http://schemas.openxmlformats.org/officeDocument/2006/relationships/slideLayout" Target="../slideLayouts/slideLayout304.xml"/><Relationship Id="rId29" Type="http://schemas.openxmlformats.org/officeDocument/2006/relationships/slideLayout" Target="../slideLayouts/slideLayout331.xml"/><Relationship Id="rId24" Type="http://schemas.openxmlformats.org/officeDocument/2006/relationships/slideLayout" Target="../slideLayouts/slideLayout326.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66" Type="http://schemas.openxmlformats.org/officeDocument/2006/relationships/slideLayout" Target="../slideLayouts/slideLayout368.xml"/><Relationship Id="rId87" Type="http://schemas.openxmlformats.org/officeDocument/2006/relationships/slideLayout" Target="../slideLayouts/slideLayout389.xml"/><Relationship Id="rId110" Type="http://schemas.openxmlformats.org/officeDocument/2006/relationships/slideLayout" Target="../slideLayouts/slideLayout412.xml"/><Relationship Id="rId115" Type="http://schemas.openxmlformats.org/officeDocument/2006/relationships/slideLayout" Target="../slideLayouts/slideLayout417.xml"/><Relationship Id="rId61" Type="http://schemas.openxmlformats.org/officeDocument/2006/relationships/slideLayout" Target="../slideLayouts/slideLayout363.xml"/><Relationship Id="rId82" Type="http://schemas.openxmlformats.org/officeDocument/2006/relationships/slideLayout" Target="../slideLayouts/slideLayout384.xml"/><Relationship Id="rId19" Type="http://schemas.openxmlformats.org/officeDocument/2006/relationships/slideLayout" Target="../slideLayouts/slideLayout321.xml"/><Relationship Id="rId14" Type="http://schemas.openxmlformats.org/officeDocument/2006/relationships/slideLayout" Target="../slideLayouts/slideLayout316.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56" Type="http://schemas.openxmlformats.org/officeDocument/2006/relationships/slideLayout" Target="../slideLayouts/slideLayout358.xml"/><Relationship Id="rId77" Type="http://schemas.openxmlformats.org/officeDocument/2006/relationships/slideLayout" Target="../slideLayouts/slideLayout379.xml"/><Relationship Id="rId100" Type="http://schemas.openxmlformats.org/officeDocument/2006/relationships/slideLayout" Target="../slideLayouts/slideLayout402.xml"/><Relationship Id="rId105" Type="http://schemas.openxmlformats.org/officeDocument/2006/relationships/slideLayout" Target="../slideLayouts/slideLayout407.xml"/><Relationship Id="rId8" Type="http://schemas.openxmlformats.org/officeDocument/2006/relationships/slideLayout" Target="../slideLayouts/slideLayout310.xml"/><Relationship Id="rId51" Type="http://schemas.openxmlformats.org/officeDocument/2006/relationships/slideLayout" Target="../slideLayouts/slideLayout353.xml"/><Relationship Id="rId72" Type="http://schemas.openxmlformats.org/officeDocument/2006/relationships/slideLayout" Target="../slideLayouts/slideLayout374.xml"/><Relationship Id="rId93" Type="http://schemas.openxmlformats.org/officeDocument/2006/relationships/slideLayout" Target="../slideLayouts/slideLayout395.xml"/><Relationship Id="rId98" Type="http://schemas.openxmlformats.org/officeDocument/2006/relationships/slideLayout" Target="../slideLayouts/slideLayout400.xml"/><Relationship Id="rId3" Type="http://schemas.openxmlformats.org/officeDocument/2006/relationships/slideLayout" Target="../slideLayouts/slideLayout305.xml"/><Relationship Id="rId25" Type="http://schemas.openxmlformats.org/officeDocument/2006/relationships/slideLayout" Target="../slideLayouts/slideLayout327.xml"/><Relationship Id="rId46" Type="http://schemas.openxmlformats.org/officeDocument/2006/relationships/slideLayout" Target="../slideLayouts/slideLayout348.xml"/><Relationship Id="rId67" Type="http://schemas.openxmlformats.org/officeDocument/2006/relationships/slideLayout" Target="../slideLayouts/slideLayout369.xml"/><Relationship Id="rId116" Type="http://schemas.openxmlformats.org/officeDocument/2006/relationships/theme" Target="../theme/theme14.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62" Type="http://schemas.openxmlformats.org/officeDocument/2006/relationships/slideLayout" Target="../slideLayouts/slideLayout364.xml"/><Relationship Id="rId83" Type="http://schemas.openxmlformats.org/officeDocument/2006/relationships/slideLayout" Target="../slideLayouts/slideLayout385.xml"/><Relationship Id="rId88" Type="http://schemas.openxmlformats.org/officeDocument/2006/relationships/slideLayout" Target="../slideLayouts/slideLayout390.xml"/><Relationship Id="rId111" Type="http://schemas.openxmlformats.org/officeDocument/2006/relationships/slideLayout" Target="../slideLayouts/slideLayout413.xml"/><Relationship Id="rId15" Type="http://schemas.openxmlformats.org/officeDocument/2006/relationships/slideLayout" Target="../slideLayouts/slideLayout317.xml"/><Relationship Id="rId36" Type="http://schemas.openxmlformats.org/officeDocument/2006/relationships/slideLayout" Target="../slideLayouts/slideLayout338.xml"/><Relationship Id="rId57" Type="http://schemas.openxmlformats.org/officeDocument/2006/relationships/slideLayout" Target="../slideLayouts/slideLayout359.xml"/><Relationship Id="rId106" Type="http://schemas.openxmlformats.org/officeDocument/2006/relationships/slideLayout" Target="../slideLayouts/slideLayout4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3" Type="http://schemas.openxmlformats.org/officeDocument/2006/relationships/slideLayout" Target="../slideLayouts/slideLayout420.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image" Target="../media/image14.png"/><Relationship Id="rId2" Type="http://schemas.openxmlformats.org/officeDocument/2006/relationships/slideLayout" Target="../slideLayouts/slideLayout419.xml"/><Relationship Id="rId16" Type="http://schemas.openxmlformats.org/officeDocument/2006/relationships/theme" Target="../theme/theme15.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10" Type="http://schemas.openxmlformats.org/officeDocument/2006/relationships/slideLayout" Target="../slideLayouts/slideLayout427.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s>
</file>

<file path=ppt/slideMasters/_rels/slideMaster16.xml.rels><?xml version="1.0" encoding="UTF-8" standalone="yes"?>
<Relationships xmlns="http://schemas.openxmlformats.org/package/2006/relationships"><Relationship Id="rId117" Type="http://schemas.openxmlformats.org/officeDocument/2006/relationships/slideLayout" Target="../slideLayouts/slideLayout549.xml"/><Relationship Id="rId21" Type="http://schemas.openxmlformats.org/officeDocument/2006/relationships/slideLayout" Target="../slideLayouts/slideLayout453.xml"/><Relationship Id="rId42" Type="http://schemas.openxmlformats.org/officeDocument/2006/relationships/slideLayout" Target="../slideLayouts/slideLayout474.xml"/><Relationship Id="rId63" Type="http://schemas.openxmlformats.org/officeDocument/2006/relationships/slideLayout" Target="../slideLayouts/slideLayout495.xml"/><Relationship Id="rId84" Type="http://schemas.openxmlformats.org/officeDocument/2006/relationships/slideLayout" Target="../slideLayouts/slideLayout516.xml"/><Relationship Id="rId138" Type="http://schemas.openxmlformats.org/officeDocument/2006/relationships/slideLayout" Target="../slideLayouts/slideLayout570.xml"/><Relationship Id="rId159" Type="http://schemas.openxmlformats.org/officeDocument/2006/relationships/slideLayout" Target="../slideLayouts/slideLayout591.xml"/><Relationship Id="rId107" Type="http://schemas.openxmlformats.org/officeDocument/2006/relationships/slideLayout" Target="../slideLayouts/slideLayout539.xml"/><Relationship Id="rId11" Type="http://schemas.openxmlformats.org/officeDocument/2006/relationships/slideLayout" Target="../slideLayouts/slideLayout443.xml"/><Relationship Id="rId32" Type="http://schemas.openxmlformats.org/officeDocument/2006/relationships/slideLayout" Target="../slideLayouts/slideLayout464.xml"/><Relationship Id="rId53" Type="http://schemas.openxmlformats.org/officeDocument/2006/relationships/slideLayout" Target="../slideLayouts/slideLayout485.xml"/><Relationship Id="rId74" Type="http://schemas.openxmlformats.org/officeDocument/2006/relationships/slideLayout" Target="../slideLayouts/slideLayout506.xml"/><Relationship Id="rId128" Type="http://schemas.openxmlformats.org/officeDocument/2006/relationships/slideLayout" Target="../slideLayouts/slideLayout560.xml"/><Relationship Id="rId149" Type="http://schemas.openxmlformats.org/officeDocument/2006/relationships/slideLayout" Target="../slideLayouts/slideLayout581.xml"/><Relationship Id="rId5" Type="http://schemas.openxmlformats.org/officeDocument/2006/relationships/slideLayout" Target="../slideLayouts/slideLayout437.xml"/><Relationship Id="rId95" Type="http://schemas.openxmlformats.org/officeDocument/2006/relationships/slideLayout" Target="../slideLayouts/slideLayout527.xml"/><Relationship Id="rId160" Type="http://schemas.openxmlformats.org/officeDocument/2006/relationships/theme" Target="../theme/theme16.xml"/><Relationship Id="rId22" Type="http://schemas.openxmlformats.org/officeDocument/2006/relationships/slideLayout" Target="../slideLayouts/slideLayout454.xml"/><Relationship Id="rId43" Type="http://schemas.openxmlformats.org/officeDocument/2006/relationships/slideLayout" Target="../slideLayouts/slideLayout475.xml"/><Relationship Id="rId64" Type="http://schemas.openxmlformats.org/officeDocument/2006/relationships/slideLayout" Target="../slideLayouts/slideLayout496.xml"/><Relationship Id="rId118" Type="http://schemas.openxmlformats.org/officeDocument/2006/relationships/slideLayout" Target="../slideLayouts/slideLayout550.xml"/><Relationship Id="rId139" Type="http://schemas.openxmlformats.org/officeDocument/2006/relationships/slideLayout" Target="../slideLayouts/slideLayout571.xml"/><Relationship Id="rId85" Type="http://schemas.openxmlformats.org/officeDocument/2006/relationships/slideLayout" Target="../slideLayouts/slideLayout517.xml"/><Relationship Id="rId150" Type="http://schemas.openxmlformats.org/officeDocument/2006/relationships/slideLayout" Target="../slideLayouts/slideLayout582.xml"/><Relationship Id="rId12" Type="http://schemas.openxmlformats.org/officeDocument/2006/relationships/slideLayout" Target="../slideLayouts/slideLayout444.xml"/><Relationship Id="rId17" Type="http://schemas.openxmlformats.org/officeDocument/2006/relationships/slideLayout" Target="../slideLayouts/slideLayout449.xml"/><Relationship Id="rId33" Type="http://schemas.openxmlformats.org/officeDocument/2006/relationships/slideLayout" Target="../slideLayouts/slideLayout465.xml"/><Relationship Id="rId38" Type="http://schemas.openxmlformats.org/officeDocument/2006/relationships/slideLayout" Target="../slideLayouts/slideLayout470.xml"/><Relationship Id="rId59" Type="http://schemas.openxmlformats.org/officeDocument/2006/relationships/slideLayout" Target="../slideLayouts/slideLayout491.xml"/><Relationship Id="rId103" Type="http://schemas.openxmlformats.org/officeDocument/2006/relationships/slideLayout" Target="../slideLayouts/slideLayout535.xml"/><Relationship Id="rId108" Type="http://schemas.openxmlformats.org/officeDocument/2006/relationships/slideLayout" Target="../slideLayouts/slideLayout540.xml"/><Relationship Id="rId124" Type="http://schemas.openxmlformats.org/officeDocument/2006/relationships/slideLayout" Target="../slideLayouts/slideLayout556.xml"/><Relationship Id="rId129" Type="http://schemas.openxmlformats.org/officeDocument/2006/relationships/slideLayout" Target="../slideLayouts/slideLayout561.xml"/><Relationship Id="rId54" Type="http://schemas.openxmlformats.org/officeDocument/2006/relationships/slideLayout" Target="../slideLayouts/slideLayout486.xml"/><Relationship Id="rId70" Type="http://schemas.openxmlformats.org/officeDocument/2006/relationships/slideLayout" Target="../slideLayouts/slideLayout502.xml"/><Relationship Id="rId75" Type="http://schemas.openxmlformats.org/officeDocument/2006/relationships/slideLayout" Target="../slideLayouts/slideLayout507.xml"/><Relationship Id="rId91" Type="http://schemas.openxmlformats.org/officeDocument/2006/relationships/slideLayout" Target="../slideLayouts/slideLayout523.xml"/><Relationship Id="rId96" Type="http://schemas.openxmlformats.org/officeDocument/2006/relationships/slideLayout" Target="../slideLayouts/slideLayout528.xml"/><Relationship Id="rId140" Type="http://schemas.openxmlformats.org/officeDocument/2006/relationships/slideLayout" Target="../slideLayouts/slideLayout572.xml"/><Relationship Id="rId145" Type="http://schemas.openxmlformats.org/officeDocument/2006/relationships/slideLayout" Target="../slideLayouts/slideLayout577.xml"/><Relationship Id="rId161" Type="http://schemas.openxmlformats.org/officeDocument/2006/relationships/image" Target="../media/image14.png"/><Relationship Id="rId1" Type="http://schemas.openxmlformats.org/officeDocument/2006/relationships/slideLayout" Target="../slideLayouts/slideLayout433.xml"/><Relationship Id="rId6" Type="http://schemas.openxmlformats.org/officeDocument/2006/relationships/slideLayout" Target="../slideLayouts/slideLayout438.xml"/><Relationship Id="rId23" Type="http://schemas.openxmlformats.org/officeDocument/2006/relationships/slideLayout" Target="../slideLayouts/slideLayout455.xml"/><Relationship Id="rId28" Type="http://schemas.openxmlformats.org/officeDocument/2006/relationships/slideLayout" Target="../slideLayouts/slideLayout460.xml"/><Relationship Id="rId49" Type="http://schemas.openxmlformats.org/officeDocument/2006/relationships/slideLayout" Target="../slideLayouts/slideLayout481.xml"/><Relationship Id="rId114" Type="http://schemas.openxmlformats.org/officeDocument/2006/relationships/slideLayout" Target="../slideLayouts/slideLayout546.xml"/><Relationship Id="rId119" Type="http://schemas.openxmlformats.org/officeDocument/2006/relationships/slideLayout" Target="../slideLayouts/slideLayout551.xml"/><Relationship Id="rId44" Type="http://schemas.openxmlformats.org/officeDocument/2006/relationships/slideLayout" Target="../slideLayouts/slideLayout476.xml"/><Relationship Id="rId60" Type="http://schemas.openxmlformats.org/officeDocument/2006/relationships/slideLayout" Target="../slideLayouts/slideLayout492.xml"/><Relationship Id="rId65" Type="http://schemas.openxmlformats.org/officeDocument/2006/relationships/slideLayout" Target="../slideLayouts/slideLayout497.xml"/><Relationship Id="rId81" Type="http://schemas.openxmlformats.org/officeDocument/2006/relationships/slideLayout" Target="../slideLayouts/slideLayout513.xml"/><Relationship Id="rId86" Type="http://schemas.openxmlformats.org/officeDocument/2006/relationships/slideLayout" Target="../slideLayouts/slideLayout518.xml"/><Relationship Id="rId130" Type="http://schemas.openxmlformats.org/officeDocument/2006/relationships/slideLayout" Target="../slideLayouts/slideLayout562.xml"/><Relationship Id="rId135" Type="http://schemas.openxmlformats.org/officeDocument/2006/relationships/slideLayout" Target="../slideLayouts/slideLayout567.xml"/><Relationship Id="rId151" Type="http://schemas.openxmlformats.org/officeDocument/2006/relationships/slideLayout" Target="../slideLayouts/slideLayout583.xml"/><Relationship Id="rId156" Type="http://schemas.openxmlformats.org/officeDocument/2006/relationships/slideLayout" Target="../slideLayouts/slideLayout588.xml"/><Relationship Id="rId13" Type="http://schemas.openxmlformats.org/officeDocument/2006/relationships/slideLayout" Target="../slideLayouts/slideLayout445.xml"/><Relationship Id="rId18" Type="http://schemas.openxmlformats.org/officeDocument/2006/relationships/slideLayout" Target="../slideLayouts/slideLayout450.xml"/><Relationship Id="rId39" Type="http://schemas.openxmlformats.org/officeDocument/2006/relationships/slideLayout" Target="../slideLayouts/slideLayout471.xml"/><Relationship Id="rId109" Type="http://schemas.openxmlformats.org/officeDocument/2006/relationships/slideLayout" Target="../slideLayouts/slideLayout541.xml"/><Relationship Id="rId34" Type="http://schemas.openxmlformats.org/officeDocument/2006/relationships/slideLayout" Target="../slideLayouts/slideLayout466.xml"/><Relationship Id="rId50" Type="http://schemas.openxmlformats.org/officeDocument/2006/relationships/slideLayout" Target="../slideLayouts/slideLayout482.xml"/><Relationship Id="rId55" Type="http://schemas.openxmlformats.org/officeDocument/2006/relationships/slideLayout" Target="../slideLayouts/slideLayout487.xml"/><Relationship Id="rId76" Type="http://schemas.openxmlformats.org/officeDocument/2006/relationships/slideLayout" Target="../slideLayouts/slideLayout508.xml"/><Relationship Id="rId97" Type="http://schemas.openxmlformats.org/officeDocument/2006/relationships/slideLayout" Target="../slideLayouts/slideLayout529.xml"/><Relationship Id="rId104" Type="http://schemas.openxmlformats.org/officeDocument/2006/relationships/slideLayout" Target="../slideLayouts/slideLayout536.xml"/><Relationship Id="rId120" Type="http://schemas.openxmlformats.org/officeDocument/2006/relationships/slideLayout" Target="../slideLayouts/slideLayout552.xml"/><Relationship Id="rId125" Type="http://schemas.openxmlformats.org/officeDocument/2006/relationships/slideLayout" Target="../slideLayouts/slideLayout557.xml"/><Relationship Id="rId141" Type="http://schemas.openxmlformats.org/officeDocument/2006/relationships/slideLayout" Target="../slideLayouts/slideLayout573.xml"/><Relationship Id="rId146" Type="http://schemas.openxmlformats.org/officeDocument/2006/relationships/slideLayout" Target="../slideLayouts/slideLayout578.xml"/><Relationship Id="rId7" Type="http://schemas.openxmlformats.org/officeDocument/2006/relationships/slideLayout" Target="../slideLayouts/slideLayout439.xml"/><Relationship Id="rId71" Type="http://schemas.openxmlformats.org/officeDocument/2006/relationships/slideLayout" Target="../slideLayouts/slideLayout503.xml"/><Relationship Id="rId92" Type="http://schemas.openxmlformats.org/officeDocument/2006/relationships/slideLayout" Target="../slideLayouts/slideLayout524.xml"/><Relationship Id="rId2" Type="http://schemas.openxmlformats.org/officeDocument/2006/relationships/slideLayout" Target="../slideLayouts/slideLayout434.xml"/><Relationship Id="rId29" Type="http://schemas.openxmlformats.org/officeDocument/2006/relationships/slideLayout" Target="../slideLayouts/slideLayout461.xml"/><Relationship Id="rId24" Type="http://schemas.openxmlformats.org/officeDocument/2006/relationships/slideLayout" Target="../slideLayouts/slideLayout456.xml"/><Relationship Id="rId40" Type="http://schemas.openxmlformats.org/officeDocument/2006/relationships/slideLayout" Target="../slideLayouts/slideLayout472.xml"/><Relationship Id="rId45" Type="http://schemas.openxmlformats.org/officeDocument/2006/relationships/slideLayout" Target="../slideLayouts/slideLayout477.xml"/><Relationship Id="rId66" Type="http://schemas.openxmlformats.org/officeDocument/2006/relationships/slideLayout" Target="../slideLayouts/slideLayout498.xml"/><Relationship Id="rId87" Type="http://schemas.openxmlformats.org/officeDocument/2006/relationships/slideLayout" Target="../slideLayouts/slideLayout519.xml"/><Relationship Id="rId110" Type="http://schemas.openxmlformats.org/officeDocument/2006/relationships/slideLayout" Target="../slideLayouts/slideLayout542.xml"/><Relationship Id="rId115" Type="http://schemas.openxmlformats.org/officeDocument/2006/relationships/slideLayout" Target="../slideLayouts/slideLayout547.xml"/><Relationship Id="rId131" Type="http://schemas.openxmlformats.org/officeDocument/2006/relationships/slideLayout" Target="../slideLayouts/slideLayout563.xml"/><Relationship Id="rId136" Type="http://schemas.openxmlformats.org/officeDocument/2006/relationships/slideLayout" Target="../slideLayouts/slideLayout568.xml"/><Relationship Id="rId157" Type="http://schemas.openxmlformats.org/officeDocument/2006/relationships/slideLayout" Target="../slideLayouts/slideLayout589.xml"/><Relationship Id="rId61" Type="http://schemas.openxmlformats.org/officeDocument/2006/relationships/slideLayout" Target="../slideLayouts/slideLayout493.xml"/><Relationship Id="rId82" Type="http://schemas.openxmlformats.org/officeDocument/2006/relationships/slideLayout" Target="../slideLayouts/slideLayout514.xml"/><Relationship Id="rId152" Type="http://schemas.openxmlformats.org/officeDocument/2006/relationships/slideLayout" Target="../slideLayouts/slideLayout584.xml"/><Relationship Id="rId19" Type="http://schemas.openxmlformats.org/officeDocument/2006/relationships/slideLayout" Target="../slideLayouts/slideLayout451.xml"/><Relationship Id="rId14" Type="http://schemas.openxmlformats.org/officeDocument/2006/relationships/slideLayout" Target="../slideLayouts/slideLayout446.xml"/><Relationship Id="rId30" Type="http://schemas.openxmlformats.org/officeDocument/2006/relationships/slideLayout" Target="../slideLayouts/slideLayout462.xml"/><Relationship Id="rId35" Type="http://schemas.openxmlformats.org/officeDocument/2006/relationships/slideLayout" Target="../slideLayouts/slideLayout467.xml"/><Relationship Id="rId56" Type="http://schemas.openxmlformats.org/officeDocument/2006/relationships/slideLayout" Target="../slideLayouts/slideLayout488.xml"/><Relationship Id="rId77" Type="http://schemas.openxmlformats.org/officeDocument/2006/relationships/slideLayout" Target="../slideLayouts/slideLayout509.xml"/><Relationship Id="rId100" Type="http://schemas.openxmlformats.org/officeDocument/2006/relationships/slideLayout" Target="../slideLayouts/slideLayout532.xml"/><Relationship Id="rId105" Type="http://schemas.openxmlformats.org/officeDocument/2006/relationships/slideLayout" Target="../slideLayouts/slideLayout537.xml"/><Relationship Id="rId126" Type="http://schemas.openxmlformats.org/officeDocument/2006/relationships/slideLayout" Target="../slideLayouts/slideLayout558.xml"/><Relationship Id="rId147" Type="http://schemas.openxmlformats.org/officeDocument/2006/relationships/slideLayout" Target="../slideLayouts/slideLayout579.xml"/><Relationship Id="rId8" Type="http://schemas.openxmlformats.org/officeDocument/2006/relationships/slideLayout" Target="../slideLayouts/slideLayout440.xml"/><Relationship Id="rId51" Type="http://schemas.openxmlformats.org/officeDocument/2006/relationships/slideLayout" Target="../slideLayouts/slideLayout483.xml"/><Relationship Id="rId72" Type="http://schemas.openxmlformats.org/officeDocument/2006/relationships/slideLayout" Target="../slideLayouts/slideLayout504.xml"/><Relationship Id="rId93" Type="http://schemas.openxmlformats.org/officeDocument/2006/relationships/slideLayout" Target="../slideLayouts/slideLayout525.xml"/><Relationship Id="rId98" Type="http://schemas.openxmlformats.org/officeDocument/2006/relationships/slideLayout" Target="../slideLayouts/slideLayout530.xml"/><Relationship Id="rId121" Type="http://schemas.openxmlformats.org/officeDocument/2006/relationships/slideLayout" Target="../slideLayouts/slideLayout553.xml"/><Relationship Id="rId142" Type="http://schemas.openxmlformats.org/officeDocument/2006/relationships/slideLayout" Target="../slideLayouts/slideLayout574.xml"/><Relationship Id="rId3" Type="http://schemas.openxmlformats.org/officeDocument/2006/relationships/slideLayout" Target="../slideLayouts/slideLayout435.xml"/><Relationship Id="rId25" Type="http://schemas.openxmlformats.org/officeDocument/2006/relationships/slideLayout" Target="../slideLayouts/slideLayout457.xml"/><Relationship Id="rId46" Type="http://schemas.openxmlformats.org/officeDocument/2006/relationships/slideLayout" Target="../slideLayouts/slideLayout478.xml"/><Relationship Id="rId67" Type="http://schemas.openxmlformats.org/officeDocument/2006/relationships/slideLayout" Target="../slideLayouts/slideLayout499.xml"/><Relationship Id="rId116" Type="http://schemas.openxmlformats.org/officeDocument/2006/relationships/slideLayout" Target="../slideLayouts/slideLayout548.xml"/><Relationship Id="rId137" Type="http://schemas.openxmlformats.org/officeDocument/2006/relationships/slideLayout" Target="../slideLayouts/slideLayout569.xml"/><Relationship Id="rId158" Type="http://schemas.openxmlformats.org/officeDocument/2006/relationships/slideLayout" Target="../slideLayouts/slideLayout590.xml"/><Relationship Id="rId20" Type="http://schemas.openxmlformats.org/officeDocument/2006/relationships/slideLayout" Target="../slideLayouts/slideLayout452.xml"/><Relationship Id="rId41" Type="http://schemas.openxmlformats.org/officeDocument/2006/relationships/slideLayout" Target="../slideLayouts/slideLayout473.xml"/><Relationship Id="rId62" Type="http://schemas.openxmlformats.org/officeDocument/2006/relationships/slideLayout" Target="../slideLayouts/slideLayout494.xml"/><Relationship Id="rId83" Type="http://schemas.openxmlformats.org/officeDocument/2006/relationships/slideLayout" Target="../slideLayouts/slideLayout515.xml"/><Relationship Id="rId88" Type="http://schemas.openxmlformats.org/officeDocument/2006/relationships/slideLayout" Target="../slideLayouts/slideLayout520.xml"/><Relationship Id="rId111" Type="http://schemas.openxmlformats.org/officeDocument/2006/relationships/slideLayout" Target="../slideLayouts/slideLayout543.xml"/><Relationship Id="rId132" Type="http://schemas.openxmlformats.org/officeDocument/2006/relationships/slideLayout" Target="../slideLayouts/slideLayout564.xml"/><Relationship Id="rId153" Type="http://schemas.openxmlformats.org/officeDocument/2006/relationships/slideLayout" Target="../slideLayouts/slideLayout585.xml"/><Relationship Id="rId15" Type="http://schemas.openxmlformats.org/officeDocument/2006/relationships/slideLayout" Target="../slideLayouts/slideLayout447.xml"/><Relationship Id="rId36" Type="http://schemas.openxmlformats.org/officeDocument/2006/relationships/slideLayout" Target="../slideLayouts/slideLayout468.xml"/><Relationship Id="rId57" Type="http://schemas.openxmlformats.org/officeDocument/2006/relationships/slideLayout" Target="../slideLayouts/slideLayout489.xml"/><Relationship Id="rId106" Type="http://schemas.openxmlformats.org/officeDocument/2006/relationships/slideLayout" Target="../slideLayouts/slideLayout538.xml"/><Relationship Id="rId127" Type="http://schemas.openxmlformats.org/officeDocument/2006/relationships/slideLayout" Target="../slideLayouts/slideLayout559.xml"/><Relationship Id="rId10" Type="http://schemas.openxmlformats.org/officeDocument/2006/relationships/slideLayout" Target="../slideLayouts/slideLayout442.xml"/><Relationship Id="rId31" Type="http://schemas.openxmlformats.org/officeDocument/2006/relationships/slideLayout" Target="../slideLayouts/slideLayout463.xml"/><Relationship Id="rId52" Type="http://schemas.openxmlformats.org/officeDocument/2006/relationships/slideLayout" Target="../slideLayouts/slideLayout484.xml"/><Relationship Id="rId73" Type="http://schemas.openxmlformats.org/officeDocument/2006/relationships/slideLayout" Target="../slideLayouts/slideLayout505.xml"/><Relationship Id="rId78" Type="http://schemas.openxmlformats.org/officeDocument/2006/relationships/slideLayout" Target="../slideLayouts/slideLayout510.xml"/><Relationship Id="rId94" Type="http://schemas.openxmlformats.org/officeDocument/2006/relationships/slideLayout" Target="../slideLayouts/slideLayout526.xml"/><Relationship Id="rId99" Type="http://schemas.openxmlformats.org/officeDocument/2006/relationships/slideLayout" Target="../slideLayouts/slideLayout531.xml"/><Relationship Id="rId101" Type="http://schemas.openxmlformats.org/officeDocument/2006/relationships/slideLayout" Target="../slideLayouts/slideLayout533.xml"/><Relationship Id="rId122" Type="http://schemas.openxmlformats.org/officeDocument/2006/relationships/slideLayout" Target="../slideLayouts/slideLayout554.xml"/><Relationship Id="rId143" Type="http://schemas.openxmlformats.org/officeDocument/2006/relationships/slideLayout" Target="../slideLayouts/slideLayout575.xml"/><Relationship Id="rId148" Type="http://schemas.openxmlformats.org/officeDocument/2006/relationships/slideLayout" Target="../slideLayouts/slideLayout580.xml"/><Relationship Id="rId4" Type="http://schemas.openxmlformats.org/officeDocument/2006/relationships/slideLayout" Target="../slideLayouts/slideLayout436.xml"/><Relationship Id="rId9" Type="http://schemas.openxmlformats.org/officeDocument/2006/relationships/slideLayout" Target="../slideLayouts/slideLayout441.xml"/><Relationship Id="rId26" Type="http://schemas.openxmlformats.org/officeDocument/2006/relationships/slideLayout" Target="../slideLayouts/slideLayout458.xml"/><Relationship Id="rId47" Type="http://schemas.openxmlformats.org/officeDocument/2006/relationships/slideLayout" Target="../slideLayouts/slideLayout479.xml"/><Relationship Id="rId68" Type="http://schemas.openxmlformats.org/officeDocument/2006/relationships/slideLayout" Target="../slideLayouts/slideLayout500.xml"/><Relationship Id="rId89" Type="http://schemas.openxmlformats.org/officeDocument/2006/relationships/slideLayout" Target="../slideLayouts/slideLayout521.xml"/><Relationship Id="rId112" Type="http://schemas.openxmlformats.org/officeDocument/2006/relationships/slideLayout" Target="../slideLayouts/slideLayout544.xml"/><Relationship Id="rId133" Type="http://schemas.openxmlformats.org/officeDocument/2006/relationships/slideLayout" Target="../slideLayouts/slideLayout565.xml"/><Relationship Id="rId154" Type="http://schemas.openxmlformats.org/officeDocument/2006/relationships/slideLayout" Target="../slideLayouts/slideLayout586.xml"/><Relationship Id="rId16" Type="http://schemas.openxmlformats.org/officeDocument/2006/relationships/slideLayout" Target="../slideLayouts/slideLayout448.xml"/><Relationship Id="rId37" Type="http://schemas.openxmlformats.org/officeDocument/2006/relationships/slideLayout" Target="../slideLayouts/slideLayout469.xml"/><Relationship Id="rId58" Type="http://schemas.openxmlformats.org/officeDocument/2006/relationships/slideLayout" Target="../slideLayouts/slideLayout490.xml"/><Relationship Id="rId79" Type="http://schemas.openxmlformats.org/officeDocument/2006/relationships/slideLayout" Target="../slideLayouts/slideLayout511.xml"/><Relationship Id="rId102" Type="http://schemas.openxmlformats.org/officeDocument/2006/relationships/slideLayout" Target="../slideLayouts/slideLayout534.xml"/><Relationship Id="rId123" Type="http://schemas.openxmlformats.org/officeDocument/2006/relationships/slideLayout" Target="../slideLayouts/slideLayout555.xml"/><Relationship Id="rId144" Type="http://schemas.openxmlformats.org/officeDocument/2006/relationships/slideLayout" Target="../slideLayouts/slideLayout576.xml"/><Relationship Id="rId90" Type="http://schemas.openxmlformats.org/officeDocument/2006/relationships/slideLayout" Target="../slideLayouts/slideLayout522.xml"/><Relationship Id="rId27" Type="http://schemas.openxmlformats.org/officeDocument/2006/relationships/slideLayout" Target="../slideLayouts/slideLayout459.xml"/><Relationship Id="rId48" Type="http://schemas.openxmlformats.org/officeDocument/2006/relationships/slideLayout" Target="../slideLayouts/slideLayout480.xml"/><Relationship Id="rId69" Type="http://schemas.openxmlformats.org/officeDocument/2006/relationships/slideLayout" Target="../slideLayouts/slideLayout501.xml"/><Relationship Id="rId113" Type="http://schemas.openxmlformats.org/officeDocument/2006/relationships/slideLayout" Target="../slideLayouts/slideLayout545.xml"/><Relationship Id="rId134" Type="http://schemas.openxmlformats.org/officeDocument/2006/relationships/slideLayout" Target="../slideLayouts/slideLayout566.xml"/><Relationship Id="rId80" Type="http://schemas.openxmlformats.org/officeDocument/2006/relationships/slideLayout" Target="../slideLayouts/slideLayout512.xml"/><Relationship Id="rId155" Type="http://schemas.openxmlformats.org/officeDocument/2006/relationships/slideLayout" Target="../slideLayouts/slideLayout587.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604.xml"/><Relationship Id="rId18" Type="http://schemas.openxmlformats.org/officeDocument/2006/relationships/slideLayout" Target="../slideLayouts/slideLayout609.xml"/><Relationship Id="rId26" Type="http://schemas.openxmlformats.org/officeDocument/2006/relationships/slideLayout" Target="../slideLayouts/slideLayout617.xml"/><Relationship Id="rId39" Type="http://schemas.openxmlformats.org/officeDocument/2006/relationships/slideLayout" Target="../slideLayouts/slideLayout630.xml"/><Relationship Id="rId21" Type="http://schemas.openxmlformats.org/officeDocument/2006/relationships/slideLayout" Target="../slideLayouts/slideLayout612.xml"/><Relationship Id="rId34" Type="http://schemas.openxmlformats.org/officeDocument/2006/relationships/slideLayout" Target="../slideLayouts/slideLayout625.xml"/><Relationship Id="rId42" Type="http://schemas.openxmlformats.org/officeDocument/2006/relationships/slideLayout" Target="../slideLayouts/slideLayout633.xml"/><Relationship Id="rId47" Type="http://schemas.openxmlformats.org/officeDocument/2006/relationships/slideLayout" Target="../slideLayouts/slideLayout638.xml"/><Relationship Id="rId50" Type="http://schemas.openxmlformats.org/officeDocument/2006/relationships/slideLayout" Target="../slideLayouts/slideLayout641.xml"/><Relationship Id="rId55" Type="http://schemas.openxmlformats.org/officeDocument/2006/relationships/image" Target="../media/image50.png"/><Relationship Id="rId7" Type="http://schemas.openxmlformats.org/officeDocument/2006/relationships/slideLayout" Target="../slideLayouts/slideLayout598.xml"/><Relationship Id="rId2" Type="http://schemas.openxmlformats.org/officeDocument/2006/relationships/slideLayout" Target="../slideLayouts/slideLayout593.xml"/><Relationship Id="rId16" Type="http://schemas.openxmlformats.org/officeDocument/2006/relationships/slideLayout" Target="../slideLayouts/slideLayout607.xml"/><Relationship Id="rId29" Type="http://schemas.openxmlformats.org/officeDocument/2006/relationships/slideLayout" Target="../slideLayouts/slideLayout620.xml"/><Relationship Id="rId11" Type="http://schemas.openxmlformats.org/officeDocument/2006/relationships/slideLayout" Target="../slideLayouts/slideLayout602.xml"/><Relationship Id="rId24" Type="http://schemas.openxmlformats.org/officeDocument/2006/relationships/slideLayout" Target="../slideLayouts/slideLayout615.xml"/><Relationship Id="rId32" Type="http://schemas.openxmlformats.org/officeDocument/2006/relationships/slideLayout" Target="../slideLayouts/slideLayout623.xml"/><Relationship Id="rId37" Type="http://schemas.openxmlformats.org/officeDocument/2006/relationships/slideLayout" Target="../slideLayouts/slideLayout628.xml"/><Relationship Id="rId40" Type="http://schemas.openxmlformats.org/officeDocument/2006/relationships/slideLayout" Target="../slideLayouts/slideLayout631.xml"/><Relationship Id="rId45" Type="http://schemas.openxmlformats.org/officeDocument/2006/relationships/slideLayout" Target="../slideLayouts/slideLayout636.xml"/><Relationship Id="rId53" Type="http://schemas.openxmlformats.org/officeDocument/2006/relationships/theme" Target="../theme/theme17.xml"/><Relationship Id="rId5" Type="http://schemas.openxmlformats.org/officeDocument/2006/relationships/slideLayout" Target="../slideLayouts/slideLayout596.xml"/><Relationship Id="rId10" Type="http://schemas.openxmlformats.org/officeDocument/2006/relationships/slideLayout" Target="../slideLayouts/slideLayout601.xml"/><Relationship Id="rId19" Type="http://schemas.openxmlformats.org/officeDocument/2006/relationships/slideLayout" Target="../slideLayouts/slideLayout610.xml"/><Relationship Id="rId31" Type="http://schemas.openxmlformats.org/officeDocument/2006/relationships/slideLayout" Target="../slideLayouts/slideLayout622.xml"/><Relationship Id="rId44" Type="http://schemas.openxmlformats.org/officeDocument/2006/relationships/slideLayout" Target="../slideLayouts/slideLayout635.xml"/><Relationship Id="rId52" Type="http://schemas.openxmlformats.org/officeDocument/2006/relationships/slideLayout" Target="../slideLayouts/slideLayout643.xml"/><Relationship Id="rId4" Type="http://schemas.openxmlformats.org/officeDocument/2006/relationships/slideLayout" Target="../slideLayouts/slideLayout595.xml"/><Relationship Id="rId9" Type="http://schemas.openxmlformats.org/officeDocument/2006/relationships/slideLayout" Target="../slideLayouts/slideLayout600.xml"/><Relationship Id="rId14" Type="http://schemas.openxmlformats.org/officeDocument/2006/relationships/slideLayout" Target="../slideLayouts/slideLayout605.xml"/><Relationship Id="rId22" Type="http://schemas.openxmlformats.org/officeDocument/2006/relationships/slideLayout" Target="../slideLayouts/slideLayout613.xml"/><Relationship Id="rId27" Type="http://schemas.openxmlformats.org/officeDocument/2006/relationships/slideLayout" Target="../slideLayouts/slideLayout618.xml"/><Relationship Id="rId30" Type="http://schemas.openxmlformats.org/officeDocument/2006/relationships/slideLayout" Target="../slideLayouts/slideLayout621.xml"/><Relationship Id="rId35" Type="http://schemas.openxmlformats.org/officeDocument/2006/relationships/slideLayout" Target="../slideLayouts/slideLayout626.xml"/><Relationship Id="rId43" Type="http://schemas.openxmlformats.org/officeDocument/2006/relationships/slideLayout" Target="../slideLayouts/slideLayout634.xml"/><Relationship Id="rId48" Type="http://schemas.openxmlformats.org/officeDocument/2006/relationships/slideLayout" Target="../slideLayouts/slideLayout639.xml"/><Relationship Id="rId8" Type="http://schemas.openxmlformats.org/officeDocument/2006/relationships/slideLayout" Target="../slideLayouts/slideLayout599.xml"/><Relationship Id="rId51" Type="http://schemas.openxmlformats.org/officeDocument/2006/relationships/slideLayout" Target="../slideLayouts/slideLayout642.xml"/><Relationship Id="rId3" Type="http://schemas.openxmlformats.org/officeDocument/2006/relationships/slideLayout" Target="../slideLayouts/slideLayout594.xml"/><Relationship Id="rId12" Type="http://schemas.openxmlformats.org/officeDocument/2006/relationships/slideLayout" Target="../slideLayouts/slideLayout603.xml"/><Relationship Id="rId17" Type="http://schemas.openxmlformats.org/officeDocument/2006/relationships/slideLayout" Target="../slideLayouts/slideLayout608.xml"/><Relationship Id="rId25" Type="http://schemas.openxmlformats.org/officeDocument/2006/relationships/slideLayout" Target="../slideLayouts/slideLayout616.xml"/><Relationship Id="rId33" Type="http://schemas.openxmlformats.org/officeDocument/2006/relationships/slideLayout" Target="../slideLayouts/slideLayout624.xml"/><Relationship Id="rId38" Type="http://schemas.openxmlformats.org/officeDocument/2006/relationships/slideLayout" Target="../slideLayouts/slideLayout629.xml"/><Relationship Id="rId46" Type="http://schemas.openxmlformats.org/officeDocument/2006/relationships/slideLayout" Target="../slideLayouts/slideLayout637.xml"/><Relationship Id="rId20" Type="http://schemas.openxmlformats.org/officeDocument/2006/relationships/slideLayout" Target="../slideLayouts/slideLayout611.xml"/><Relationship Id="rId41" Type="http://schemas.openxmlformats.org/officeDocument/2006/relationships/slideLayout" Target="../slideLayouts/slideLayout632.xml"/><Relationship Id="rId54" Type="http://schemas.openxmlformats.org/officeDocument/2006/relationships/image" Target="../media/image49.jpeg"/><Relationship Id="rId1" Type="http://schemas.openxmlformats.org/officeDocument/2006/relationships/slideLayout" Target="../slideLayouts/slideLayout592.xml"/><Relationship Id="rId6" Type="http://schemas.openxmlformats.org/officeDocument/2006/relationships/slideLayout" Target="../slideLayouts/slideLayout597.xml"/><Relationship Id="rId15" Type="http://schemas.openxmlformats.org/officeDocument/2006/relationships/slideLayout" Target="../slideLayouts/slideLayout606.xml"/><Relationship Id="rId23" Type="http://schemas.openxmlformats.org/officeDocument/2006/relationships/slideLayout" Target="../slideLayouts/slideLayout614.xml"/><Relationship Id="rId28" Type="http://schemas.openxmlformats.org/officeDocument/2006/relationships/slideLayout" Target="../slideLayouts/slideLayout619.xml"/><Relationship Id="rId36" Type="http://schemas.openxmlformats.org/officeDocument/2006/relationships/slideLayout" Target="../slideLayouts/slideLayout627.xml"/><Relationship Id="rId49" Type="http://schemas.openxmlformats.org/officeDocument/2006/relationships/slideLayout" Target="../slideLayouts/slideLayout64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656.xml"/><Relationship Id="rId18" Type="http://schemas.openxmlformats.org/officeDocument/2006/relationships/slideLayout" Target="../slideLayouts/slideLayout661.xml"/><Relationship Id="rId26" Type="http://schemas.openxmlformats.org/officeDocument/2006/relationships/slideLayout" Target="../slideLayouts/slideLayout669.xml"/><Relationship Id="rId3" Type="http://schemas.openxmlformats.org/officeDocument/2006/relationships/slideLayout" Target="../slideLayouts/slideLayout646.xml"/><Relationship Id="rId21" Type="http://schemas.openxmlformats.org/officeDocument/2006/relationships/slideLayout" Target="../slideLayouts/slideLayout664.xml"/><Relationship Id="rId34" Type="http://schemas.openxmlformats.org/officeDocument/2006/relationships/image" Target="../media/image50.png"/><Relationship Id="rId7" Type="http://schemas.openxmlformats.org/officeDocument/2006/relationships/slideLayout" Target="../slideLayouts/slideLayout650.xml"/><Relationship Id="rId12" Type="http://schemas.openxmlformats.org/officeDocument/2006/relationships/slideLayout" Target="../slideLayouts/slideLayout655.xml"/><Relationship Id="rId17" Type="http://schemas.openxmlformats.org/officeDocument/2006/relationships/slideLayout" Target="../slideLayouts/slideLayout660.xml"/><Relationship Id="rId25" Type="http://schemas.openxmlformats.org/officeDocument/2006/relationships/slideLayout" Target="../slideLayouts/slideLayout668.xml"/><Relationship Id="rId33" Type="http://schemas.openxmlformats.org/officeDocument/2006/relationships/image" Target="../media/image49.jpeg"/><Relationship Id="rId2" Type="http://schemas.openxmlformats.org/officeDocument/2006/relationships/slideLayout" Target="../slideLayouts/slideLayout645.xml"/><Relationship Id="rId16" Type="http://schemas.openxmlformats.org/officeDocument/2006/relationships/slideLayout" Target="../slideLayouts/slideLayout659.xml"/><Relationship Id="rId20" Type="http://schemas.openxmlformats.org/officeDocument/2006/relationships/slideLayout" Target="../slideLayouts/slideLayout663.xml"/><Relationship Id="rId29" Type="http://schemas.openxmlformats.org/officeDocument/2006/relationships/slideLayout" Target="../slideLayouts/slideLayout672.xml"/><Relationship Id="rId1" Type="http://schemas.openxmlformats.org/officeDocument/2006/relationships/slideLayout" Target="../slideLayouts/slideLayout644.xml"/><Relationship Id="rId6" Type="http://schemas.openxmlformats.org/officeDocument/2006/relationships/slideLayout" Target="../slideLayouts/slideLayout649.xml"/><Relationship Id="rId11" Type="http://schemas.openxmlformats.org/officeDocument/2006/relationships/slideLayout" Target="../slideLayouts/slideLayout654.xml"/><Relationship Id="rId24" Type="http://schemas.openxmlformats.org/officeDocument/2006/relationships/slideLayout" Target="../slideLayouts/slideLayout667.xml"/><Relationship Id="rId32" Type="http://schemas.openxmlformats.org/officeDocument/2006/relationships/theme" Target="../theme/theme18.xml"/><Relationship Id="rId5" Type="http://schemas.openxmlformats.org/officeDocument/2006/relationships/slideLayout" Target="../slideLayouts/slideLayout648.xml"/><Relationship Id="rId15" Type="http://schemas.openxmlformats.org/officeDocument/2006/relationships/slideLayout" Target="../slideLayouts/slideLayout658.xml"/><Relationship Id="rId23" Type="http://schemas.openxmlformats.org/officeDocument/2006/relationships/slideLayout" Target="../slideLayouts/slideLayout666.xml"/><Relationship Id="rId28" Type="http://schemas.openxmlformats.org/officeDocument/2006/relationships/slideLayout" Target="../slideLayouts/slideLayout671.xml"/><Relationship Id="rId10" Type="http://schemas.openxmlformats.org/officeDocument/2006/relationships/slideLayout" Target="../slideLayouts/slideLayout653.xml"/><Relationship Id="rId19" Type="http://schemas.openxmlformats.org/officeDocument/2006/relationships/slideLayout" Target="../slideLayouts/slideLayout662.xml"/><Relationship Id="rId31" Type="http://schemas.openxmlformats.org/officeDocument/2006/relationships/slideLayout" Target="../slideLayouts/slideLayout674.xml"/><Relationship Id="rId4" Type="http://schemas.openxmlformats.org/officeDocument/2006/relationships/slideLayout" Target="../slideLayouts/slideLayout647.xml"/><Relationship Id="rId9" Type="http://schemas.openxmlformats.org/officeDocument/2006/relationships/slideLayout" Target="../slideLayouts/slideLayout652.xml"/><Relationship Id="rId14" Type="http://schemas.openxmlformats.org/officeDocument/2006/relationships/slideLayout" Target="../slideLayouts/slideLayout657.xml"/><Relationship Id="rId22" Type="http://schemas.openxmlformats.org/officeDocument/2006/relationships/slideLayout" Target="../slideLayouts/slideLayout665.xml"/><Relationship Id="rId27" Type="http://schemas.openxmlformats.org/officeDocument/2006/relationships/slideLayout" Target="../slideLayouts/slideLayout670.xml"/><Relationship Id="rId30" Type="http://schemas.openxmlformats.org/officeDocument/2006/relationships/slideLayout" Target="../slideLayouts/slideLayout673.xml"/><Relationship Id="rId8" Type="http://schemas.openxmlformats.org/officeDocument/2006/relationships/slideLayout" Target="../slideLayouts/slideLayout65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82.xml"/><Relationship Id="rId13" Type="http://schemas.openxmlformats.org/officeDocument/2006/relationships/slideLayout" Target="../slideLayouts/slideLayout687.xml"/><Relationship Id="rId18" Type="http://schemas.openxmlformats.org/officeDocument/2006/relationships/slideLayout" Target="../slideLayouts/slideLayout692.xml"/><Relationship Id="rId26" Type="http://schemas.openxmlformats.org/officeDocument/2006/relationships/slideLayout" Target="../slideLayouts/slideLayout700.xml"/><Relationship Id="rId3" Type="http://schemas.openxmlformats.org/officeDocument/2006/relationships/slideLayout" Target="../slideLayouts/slideLayout677.xml"/><Relationship Id="rId21" Type="http://schemas.openxmlformats.org/officeDocument/2006/relationships/slideLayout" Target="../slideLayouts/slideLayout695.xml"/><Relationship Id="rId7" Type="http://schemas.openxmlformats.org/officeDocument/2006/relationships/slideLayout" Target="../slideLayouts/slideLayout681.xml"/><Relationship Id="rId12" Type="http://schemas.openxmlformats.org/officeDocument/2006/relationships/slideLayout" Target="../slideLayouts/slideLayout686.xml"/><Relationship Id="rId17" Type="http://schemas.openxmlformats.org/officeDocument/2006/relationships/slideLayout" Target="../slideLayouts/slideLayout691.xml"/><Relationship Id="rId25" Type="http://schemas.openxmlformats.org/officeDocument/2006/relationships/slideLayout" Target="../slideLayouts/slideLayout699.xml"/><Relationship Id="rId2" Type="http://schemas.openxmlformats.org/officeDocument/2006/relationships/slideLayout" Target="../slideLayouts/slideLayout676.xml"/><Relationship Id="rId16" Type="http://schemas.openxmlformats.org/officeDocument/2006/relationships/slideLayout" Target="../slideLayouts/slideLayout690.xml"/><Relationship Id="rId20" Type="http://schemas.openxmlformats.org/officeDocument/2006/relationships/slideLayout" Target="../slideLayouts/slideLayout694.xml"/><Relationship Id="rId29" Type="http://schemas.openxmlformats.org/officeDocument/2006/relationships/slideLayout" Target="../slideLayouts/slideLayout703.xml"/><Relationship Id="rId1" Type="http://schemas.openxmlformats.org/officeDocument/2006/relationships/slideLayout" Target="../slideLayouts/slideLayout675.xml"/><Relationship Id="rId6" Type="http://schemas.openxmlformats.org/officeDocument/2006/relationships/slideLayout" Target="../slideLayouts/slideLayout680.xml"/><Relationship Id="rId11" Type="http://schemas.openxmlformats.org/officeDocument/2006/relationships/slideLayout" Target="../slideLayouts/slideLayout685.xml"/><Relationship Id="rId24" Type="http://schemas.openxmlformats.org/officeDocument/2006/relationships/slideLayout" Target="../slideLayouts/slideLayout698.xml"/><Relationship Id="rId32" Type="http://schemas.openxmlformats.org/officeDocument/2006/relationships/image" Target="../media/image1.png"/><Relationship Id="rId5" Type="http://schemas.openxmlformats.org/officeDocument/2006/relationships/slideLayout" Target="../slideLayouts/slideLayout679.xml"/><Relationship Id="rId15" Type="http://schemas.openxmlformats.org/officeDocument/2006/relationships/slideLayout" Target="../slideLayouts/slideLayout689.xml"/><Relationship Id="rId23" Type="http://schemas.openxmlformats.org/officeDocument/2006/relationships/slideLayout" Target="../slideLayouts/slideLayout697.xml"/><Relationship Id="rId28" Type="http://schemas.openxmlformats.org/officeDocument/2006/relationships/slideLayout" Target="../slideLayouts/slideLayout702.xml"/><Relationship Id="rId10" Type="http://schemas.openxmlformats.org/officeDocument/2006/relationships/slideLayout" Target="../slideLayouts/slideLayout684.xml"/><Relationship Id="rId19" Type="http://schemas.openxmlformats.org/officeDocument/2006/relationships/slideLayout" Target="../slideLayouts/slideLayout693.xml"/><Relationship Id="rId31" Type="http://schemas.openxmlformats.org/officeDocument/2006/relationships/theme" Target="../theme/theme19.xml"/><Relationship Id="rId4" Type="http://schemas.openxmlformats.org/officeDocument/2006/relationships/slideLayout" Target="../slideLayouts/slideLayout678.xml"/><Relationship Id="rId9" Type="http://schemas.openxmlformats.org/officeDocument/2006/relationships/slideLayout" Target="../slideLayouts/slideLayout683.xml"/><Relationship Id="rId14" Type="http://schemas.openxmlformats.org/officeDocument/2006/relationships/slideLayout" Target="../slideLayouts/slideLayout688.xml"/><Relationship Id="rId22" Type="http://schemas.openxmlformats.org/officeDocument/2006/relationships/slideLayout" Target="../slideLayouts/slideLayout696.xml"/><Relationship Id="rId27" Type="http://schemas.openxmlformats.org/officeDocument/2006/relationships/slideLayout" Target="../slideLayouts/slideLayout701.xml"/><Relationship Id="rId30" Type="http://schemas.openxmlformats.org/officeDocument/2006/relationships/slideLayout" Target="../slideLayouts/slideLayout7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image" Target="../media/image7.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theme" Target="../theme/theme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717.xml"/><Relationship Id="rId18" Type="http://schemas.openxmlformats.org/officeDocument/2006/relationships/slideLayout" Target="../slideLayouts/slideLayout722.xml"/><Relationship Id="rId26" Type="http://schemas.openxmlformats.org/officeDocument/2006/relationships/slideLayout" Target="../slideLayouts/slideLayout730.xml"/><Relationship Id="rId3" Type="http://schemas.openxmlformats.org/officeDocument/2006/relationships/slideLayout" Target="../slideLayouts/slideLayout707.xml"/><Relationship Id="rId21" Type="http://schemas.openxmlformats.org/officeDocument/2006/relationships/slideLayout" Target="../slideLayouts/slideLayout725.xml"/><Relationship Id="rId34" Type="http://schemas.openxmlformats.org/officeDocument/2006/relationships/theme" Target="../theme/theme20.xml"/><Relationship Id="rId7" Type="http://schemas.openxmlformats.org/officeDocument/2006/relationships/slideLayout" Target="../slideLayouts/slideLayout711.xml"/><Relationship Id="rId12" Type="http://schemas.openxmlformats.org/officeDocument/2006/relationships/slideLayout" Target="../slideLayouts/slideLayout716.xml"/><Relationship Id="rId17" Type="http://schemas.openxmlformats.org/officeDocument/2006/relationships/slideLayout" Target="../slideLayouts/slideLayout721.xml"/><Relationship Id="rId25" Type="http://schemas.openxmlformats.org/officeDocument/2006/relationships/slideLayout" Target="../slideLayouts/slideLayout729.xml"/><Relationship Id="rId33" Type="http://schemas.openxmlformats.org/officeDocument/2006/relationships/slideLayout" Target="../slideLayouts/slideLayout737.xml"/><Relationship Id="rId2" Type="http://schemas.openxmlformats.org/officeDocument/2006/relationships/slideLayout" Target="../slideLayouts/slideLayout706.xml"/><Relationship Id="rId16" Type="http://schemas.openxmlformats.org/officeDocument/2006/relationships/slideLayout" Target="../slideLayouts/slideLayout720.xml"/><Relationship Id="rId20" Type="http://schemas.openxmlformats.org/officeDocument/2006/relationships/slideLayout" Target="../slideLayouts/slideLayout724.xml"/><Relationship Id="rId29" Type="http://schemas.openxmlformats.org/officeDocument/2006/relationships/slideLayout" Target="../slideLayouts/slideLayout733.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24" Type="http://schemas.openxmlformats.org/officeDocument/2006/relationships/slideLayout" Target="../slideLayouts/slideLayout728.xml"/><Relationship Id="rId32" Type="http://schemas.openxmlformats.org/officeDocument/2006/relationships/slideLayout" Target="../slideLayouts/slideLayout736.xml"/><Relationship Id="rId5" Type="http://schemas.openxmlformats.org/officeDocument/2006/relationships/slideLayout" Target="../slideLayouts/slideLayout709.xml"/><Relationship Id="rId15" Type="http://schemas.openxmlformats.org/officeDocument/2006/relationships/slideLayout" Target="../slideLayouts/slideLayout719.xml"/><Relationship Id="rId23" Type="http://schemas.openxmlformats.org/officeDocument/2006/relationships/slideLayout" Target="../slideLayouts/slideLayout727.xml"/><Relationship Id="rId28" Type="http://schemas.openxmlformats.org/officeDocument/2006/relationships/slideLayout" Target="../slideLayouts/slideLayout732.xml"/><Relationship Id="rId10" Type="http://schemas.openxmlformats.org/officeDocument/2006/relationships/slideLayout" Target="../slideLayouts/slideLayout714.xml"/><Relationship Id="rId19" Type="http://schemas.openxmlformats.org/officeDocument/2006/relationships/slideLayout" Target="../slideLayouts/slideLayout723.xml"/><Relationship Id="rId31" Type="http://schemas.openxmlformats.org/officeDocument/2006/relationships/slideLayout" Target="../slideLayouts/slideLayout735.xml"/><Relationship Id="rId4" Type="http://schemas.openxmlformats.org/officeDocument/2006/relationships/slideLayout" Target="../slideLayouts/slideLayout708.xml"/><Relationship Id="rId9" Type="http://schemas.openxmlformats.org/officeDocument/2006/relationships/slideLayout" Target="../slideLayouts/slideLayout713.xml"/><Relationship Id="rId14" Type="http://schemas.openxmlformats.org/officeDocument/2006/relationships/slideLayout" Target="../slideLayouts/slideLayout718.xml"/><Relationship Id="rId22" Type="http://schemas.openxmlformats.org/officeDocument/2006/relationships/slideLayout" Target="../slideLayouts/slideLayout726.xml"/><Relationship Id="rId27" Type="http://schemas.openxmlformats.org/officeDocument/2006/relationships/slideLayout" Target="../slideLayouts/slideLayout731.xml"/><Relationship Id="rId30" Type="http://schemas.openxmlformats.org/officeDocument/2006/relationships/slideLayout" Target="../slideLayouts/slideLayout734.xml"/><Relationship Id="rId35" Type="http://schemas.openxmlformats.org/officeDocument/2006/relationships/image" Target="../media/image1.png"/><Relationship Id="rId8" Type="http://schemas.openxmlformats.org/officeDocument/2006/relationships/slideLayout" Target="../slideLayouts/slideLayout7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image" Target="../media/image7.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theme" Target="../theme/theme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image" Target="../media/image1.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theme" Target="../theme/theme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image" Target="../media/image14.png"/><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image" Target="../media/image14.png"/><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theme" Target="../theme/theme6.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image" Target="../media/image14.png"/><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theme" Target="../theme/theme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image" Target="../media/image16.png"/><Relationship Id="rId2" Type="http://schemas.openxmlformats.org/officeDocument/2006/relationships/slideLayout" Target="../slideLayouts/slideLayout198.xml"/><Relationship Id="rId16" Type="http://schemas.openxmlformats.org/officeDocument/2006/relationships/image" Target="../media/image15.png"/><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theme" Target="../theme/theme8.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image" Target="../media/image30.png"/><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theme" Target="../theme/theme9.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image" Target="../media/image16.pn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image" Target="../media/image15.png"/><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54"/>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711231"/>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4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06" marR="0" lvl="2" indent="-279304" algn="l" defTabSz="914087"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sp>
        <p:nvSpPr>
          <p:cNvPr id="7" name="TextBox 20"/>
          <p:cNvSpPr txBox="1">
            <a:spLocks noChangeArrowheads="1"/>
          </p:cNvSpPr>
          <p:nvPr/>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smtClean="0">
                <a:solidFill>
                  <a:srgbClr val="6D6E71"/>
                </a:solidFill>
                <a:cs typeface="Arial" pitchFamily="34" charset="0"/>
              </a:rPr>
              <a:t>Copyright © 2013 Tech Mahindra. All rights reserved.</a:t>
            </a:r>
            <a:endParaRPr lang="en-US" sz="800" dirty="0">
              <a:solidFill>
                <a:srgbClr val="6D6E71"/>
              </a:solidFill>
              <a:cs typeface="Arial" pitchFamily="34" charset="0"/>
            </a:endParaRPr>
          </a:p>
        </p:txBody>
      </p:sp>
    </p:spTree>
    <p:extLst>
      <p:ext uri="{BB962C8B-B14F-4D97-AF65-F5344CB8AC3E}">
        <p14:creationId xmlns:p14="http://schemas.microsoft.com/office/powerpoint/2010/main" val="245128411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4744" r:id="rId16"/>
    <p:sldLayoutId id="2147483649" r:id="rId17"/>
    <p:sldLayoutId id="2147483662" r:id="rId18"/>
    <p:sldLayoutId id="2147483669" r:id="rId19"/>
    <p:sldLayoutId id="2147483668" r:id="rId20"/>
    <p:sldLayoutId id="2147483667" r:id="rId21"/>
    <p:sldLayoutId id="2147483659" r:id="rId22"/>
    <p:sldLayoutId id="2147483651" r:id="rId23"/>
    <p:sldLayoutId id="2147483664" r:id="rId24"/>
    <p:sldLayoutId id="2147483658" r:id="rId25"/>
    <p:sldLayoutId id="2147483665" r:id="rId26"/>
    <p:sldLayoutId id="2147483650" r:id="rId27"/>
    <p:sldLayoutId id="2147483660" r:id="rId28"/>
    <p:sldLayoutId id="2147483661" r:id="rId29"/>
    <p:sldLayoutId id="2147483656" r:id="rId30"/>
    <p:sldLayoutId id="2147483666"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50" r:id="rId47"/>
    <p:sldLayoutId id="2147483751" r:id="rId48"/>
    <p:sldLayoutId id="2147483752" r:id="rId49"/>
    <p:sldLayoutId id="2147483753" r:id="rId50"/>
    <p:sldLayoutId id="2147483754" r:id="rId51"/>
    <p:sldLayoutId id="2147483755" r:id="rId52"/>
  </p:sldLayoutIdLst>
  <p:txStyles>
    <p:title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413" indent="-290413" algn="l" defTabSz="914087"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2" indent="-285652" algn="l" defTabSz="914087"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06" indent="-279304" algn="l" defTabSz="914087"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09" indent="-279304" algn="l" defTabSz="914087"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60" indent="-285652" algn="l" defTabSz="933131"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pic>
        <p:nvPicPr>
          <p:cNvPr id="3074" name="Picture 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635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173047" y="103719"/>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165100" y="836084"/>
            <a:ext cx="8212138"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1029" name="TextBox 20"/>
          <p:cNvSpPr txBox="1">
            <a:spLocks noChangeArrowheads="1"/>
          </p:cNvSpPr>
          <p:nvPr/>
        </p:nvSpPr>
        <p:spPr bwMode="gray">
          <a:xfrm>
            <a:off x="468313" y="6629415"/>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1030" name="Slide Number Placeholder 5"/>
          <p:cNvSpPr txBox="1">
            <a:spLocks/>
          </p:cNvSpPr>
          <p:nvPr/>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7C3CB5C5-76D3-41FE-A33C-275B38AD2A7F}"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3079" name="Picture 7" descr="Ridge.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ltGray">
          <a:xfrm>
            <a:off x="6873891"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9659024"/>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Lst>
  <p:timing>
    <p:tnLst>
      <p:par>
        <p:cTn id="1" dur="indefinite" restart="never" nodeType="tmRoot"/>
      </p:par>
    </p:tnLst>
  </p:timing>
  <p:hf sldNum="0" hdr="0" dt="0"/>
  <p:txStyles>
    <p:titleStyle>
      <a:lvl1pPr algn="l" rtl="0" eaLnBrk="0" fontAlgn="base" hangingPunct="0">
        <a:spcBef>
          <a:spcPct val="0"/>
        </a:spcBef>
        <a:spcAft>
          <a:spcPct val="0"/>
        </a:spcAft>
        <a:defRPr lang="en-US" sz="2400" kern="1200" dirty="0">
          <a:solidFill>
            <a:srgbClr val="262626"/>
          </a:solidFill>
          <a:latin typeface="Cambria" pitchFamily="18" charset="0"/>
          <a:ea typeface="+mj-ea"/>
          <a:cs typeface="Arial" pitchFamily="34" charset="0"/>
        </a:defRPr>
      </a:lvl1pPr>
      <a:lvl2pPr algn="l" rtl="0" eaLnBrk="0" fontAlgn="base" hangingPunct="0">
        <a:spcBef>
          <a:spcPct val="0"/>
        </a:spcBef>
        <a:spcAft>
          <a:spcPct val="0"/>
        </a:spcAft>
        <a:defRPr sz="2400">
          <a:solidFill>
            <a:srgbClr val="262626"/>
          </a:solidFill>
          <a:latin typeface="Cambria" pitchFamily="18" charset="0"/>
          <a:cs typeface="Arial" charset="0"/>
        </a:defRPr>
      </a:lvl2pPr>
      <a:lvl3pPr algn="l" rtl="0" eaLnBrk="0" fontAlgn="base" hangingPunct="0">
        <a:spcBef>
          <a:spcPct val="0"/>
        </a:spcBef>
        <a:spcAft>
          <a:spcPct val="0"/>
        </a:spcAft>
        <a:defRPr sz="2400">
          <a:solidFill>
            <a:srgbClr val="262626"/>
          </a:solidFill>
          <a:latin typeface="Cambria" pitchFamily="18" charset="0"/>
          <a:cs typeface="Arial" charset="0"/>
        </a:defRPr>
      </a:lvl3pPr>
      <a:lvl4pPr algn="l" rtl="0" eaLnBrk="0" fontAlgn="base" hangingPunct="0">
        <a:spcBef>
          <a:spcPct val="0"/>
        </a:spcBef>
        <a:spcAft>
          <a:spcPct val="0"/>
        </a:spcAft>
        <a:defRPr sz="2400">
          <a:solidFill>
            <a:srgbClr val="262626"/>
          </a:solidFill>
          <a:latin typeface="Cambria" pitchFamily="18" charset="0"/>
          <a:cs typeface="Arial" charset="0"/>
        </a:defRPr>
      </a:lvl4pPr>
      <a:lvl5pPr algn="l" rtl="0" eaLnBrk="0" fontAlgn="base" hangingPunct="0">
        <a:spcBef>
          <a:spcPct val="0"/>
        </a:spcBef>
        <a:spcAft>
          <a:spcPct val="0"/>
        </a:spcAft>
        <a:defRPr sz="2400">
          <a:solidFill>
            <a:srgbClr val="262626"/>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p:titleStyle>
    <p:body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rgbClr val="262626"/>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rgbClr val="262626"/>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rgbClr val="262626"/>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rgbClr val="262626"/>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lumMod val="85000"/>
              <a:lumOff val="15000"/>
            </a:schemeClr>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t="-17000" b="-17000"/>
          </a:stretch>
        </a:blipFill>
        <a:effectLst/>
      </p:bgPr>
    </p:bg>
    <p:spTree>
      <p:nvGrpSpPr>
        <p:cNvPr id="1" name=""/>
        <p:cNvGrpSpPr/>
        <p:nvPr/>
      </p:nvGrpSpPr>
      <p:grpSpPr>
        <a:xfrm>
          <a:off x="0" y="0"/>
          <a:ext cx="0" cy="0"/>
          <a:chOff x="0" y="0"/>
          <a:chExt cx="0" cy="0"/>
        </a:xfrm>
      </p:grpSpPr>
      <p:pic>
        <p:nvPicPr>
          <p:cNvPr id="3074" name="Picture 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635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173039" y="103719"/>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165100" y="836084"/>
            <a:ext cx="8212138"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1029" name="TextBox 20"/>
          <p:cNvSpPr txBox="1">
            <a:spLocks noChangeArrowheads="1"/>
          </p:cNvSpPr>
          <p:nvPr/>
        </p:nvSpPr>
        <p:spPr bwMode="gray">
          <a:xfrm>
            <a:off x="468313" y="6629409"/>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1030" name="Slide Number Placeholder 5"/>
          <p:cNvSpPr txBox="1">
            <a:spLocks/>
          </p:cNvSpPr>
          <p:nvPr/>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7C3CB5C5-76D3-41FE-A33C-275B38AD2A7F}"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3079" name="Picture 7" descr="Ridge.pdf"/>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ltGray">
          <a:xfrm>
            <a:off x="6873883"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6447"/>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Lst>
  <p:timing>
    <p:tnLst>
      <p:par>
        <p:cTn id="1" dur="indefinite" restart="never" nodeType="tmRoot"/>
      </p:par>
    </p:tnLst>
  </p:timing>
  <p:hf sldNum="0" hdr="0" dt="0"/>
  <p:txStyles>
    <p:titleStyle>
      <a:lvl1pPr algn="l" rtl="0" eaLnBrk="0" fontAlgn="base" hangingPunct="0">
        <a:spcBef>
          <a:spcPct val="0"/>
        </a:spcBef>
        <a:spcAft>
          <a:spcPct val="0"/>
        </a:spcAft>
        <a:defRPr lang="en-US" sz="2400" kern="1200" dirty="0">
          <a:solidFill>
            <a:srgbClr val="262626"/>
          </a:solidFill>
          <a:latin typeface="Cambria" pitchFamily="18" charset="0"/>
          <a:ea typeface="+mj-ea"/>
          <a:cs typeface="Arial" pitchFamily="34" charset="0"/>
        </a:defRPr>
      </a:lvl1pPr>
      <a:lvl2pPr algn="l" rtl="0" eaLnBrk="0" fontAlgn="base" hangingPunct="0">
        <a:spcBef>
          <a:spcPct val="0"/>
        </a:spcBef>
        <a:spcAft>
          <a:spcPct val="0"/>
        </a:spcAft>
        <a:defRPr sz="2400">
          <a:solidFill>
            <a:srgbClr val="262626"/>
          </a:solidFill>
          <a:latin typeface="Cambria" pitchFamily="18" charset="0"/>
          <a:cs typeface="Arial" charset="0"/>
        </a:defRPr>
      </a:lvl2pPr>
      <a:lvl3pPr algn="l" rtl="0" eaLnBrk="0" fontAlgn="base" hangingPunct="0">
        <a:spcBef>
          <a:spcPct val="0"/>
        </a:spcBef>
        <a:spcAft>
          <a:spcPct val="0"/>
        </a:spcAft>
        <a:defRPr sz="2400">
          <a:solidFill>
            <a:srgbClr val="262626"/>
          </a:solidFill>
          <a:latin typeface="Cambria" pitchFamily="18" charset="0"/>
          <a:cs typeface="Arial" charset="0"/>
        </a:defRPr>
      </a:lvl3pPr>
      <a:lvl4pPr algn="l" rtl="0" eaLnBrk="0" fontAlgn="base" hangingPunct="0">
        <a:spcBef>
          <a:spcPct val="0"/>
        </a:spcBef>
        <a:spcAft>
          <a:spcPct val="0"/>
        </a:spcAft>
        <a:defRPr sz="2400">
          <a:solidFill>
            <a:srgbClr val="262626"/>
          </a:solidFill>
          <a:latin typeface="Cambria" pitchFamily="18" charset="0"/>
          <a:cs typeface="Arial" charset="0"/>
        </a:defRPr>
      </a:lvl4pPr>
      <a:lvl5pPr algn="l" rtl="0" eaLnBrk="0" fontAlgn="base" hangingPunct="0">
        <a:spcBef>
          <a:spcPct val="0"/>
        </a:spcBef>
        <a:spcAft>
          <a:spcPct val="0"/>
        </a:spcAft>
        <a:defRPr sz="2400">
          <a:solidFill>
            <a:srgbClr val="262626"/>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p:titleStyle>
    <p:body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rgbClr val="262626"/>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rgbClr val="262626"/>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rgbClr val="262626"/>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rgbClr val="262626"/>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lumMod val="85000"/>
              <a:lumOff val="15000"/>
            </a:schemeClr>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7" descr="Ridge.pdf"/>
          <p:cNvPicPr>
            <a:picLocks noChangeAspect="1"/>
          </p:cNvPicPr>
          <p:nvPr/>
        </p:nvPicPr>
        <p:blipFill>
          <a:blip r:embed="rId27" cstate="email"/>
          <a:srcRect/>
          <a:stretch>
            <a:fillRect/>
          </a:stretch>
        </p:blipFill>
        <p:spPr bwMode="ltGray">
          <a:xfrm>
            <a:off x="17" y="3"/>
            <a:ext cx="2270125" cy="825500"/>
          </a:xfrm>
          <a:prstGeom prst="rect">
            <a:avLst/>
          </a:prstGeom>
          <a:noFill/>
          <a:ln w="9525">
            <a:noFill/>
            <a:miter lim="800000"/>
            <a:headEnd/>
            <a:tailEnd/>
          </a:ln>
        </p:spPr>
      </p:pic>
      <p:sp>
        <p:nvSpPr>
          <p:cNvPr id="2051" name="Title Placeholder 1"/>
          <p:cNvSpPr>
            <a:spLocks noGrp="1"/>
          </p:cNvSpPr>
          <p:nvPr>
            <p:ph type="title"/>
          </p:nvPr>
        </p:nvSpPr>
        <p:spPr bwMode="auto">
          <a:xfrm>
            <a:off x="468325" y="711209"/>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1018" y="1971674"/>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1029" name="Slide Number Placeholder 5"/>
          <p:cNvSpPr txBox="1">
            <a:spLocks/>
          </p:cNvSpPr>
          <p:nvPr/>
        </p:nvSpPr>
        <p:spPr bwMode="auto">
          <a:xfrm>
            <a:off x="8821806" y="6613576"/>
            <a:ext cx="157094" cy="153888"/>
          </a:xfrm>
          <a:prstGeom prst="rect">
            <a:avLst/>
          </a:prstGeom>
          <a:noFill/>
          <a:ln>
            <a:noFill/>
          </a:ln>
          <a:extLst/>
        </p:spPr>
        <p:txBody>
          <a:bodyPr wrap="none" lIns="0" tIns="0" rIns="0" bIns="0"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defTabSz="914400" eaLnBrk="1" fontAlgn="base" hangingPunct="1">
              <a:spcBef>
                <a:spcPct val="0"/>
              </a:spcBef>
              <a:spcAft>
                <a:spcPct val="0"/>
              </a:spcAft>
              <a:defRPr/>
            </a:pPr>
            <a:fld id="{6D228B97-4ABF-47C4-9AA4-CA02165DB3AE}" type="slidenum">
              <a:rPr lang="en-US" sz="1000" smtClean="0">
                <a:solidFill>
                  <a:srgbClr val="6D6E71"/>
                </a:solidFill>
              </a:rPr>
              <a:pPr algn="r" defTabSz="914400" eaLnBrk="1" fontAlgn="base" hangingPunct="1">
                <a:spcBef>
                  <a:spcPct val="0"/>
                </a:spcBef>
                <a:spcAft>
                  <a:spcPct val="0"/>
                </a:spcAft>
                <a:defRPr/>
              </a:pPr>
              <a:t>‹#›</a:t>
            </a:fld>
            <a:endParaRPr lang="en-US" sz="1000" dirty="0" smtClean="0">
              <a:solidFill>
                <a:srgbClr val="6D6E71"/>
              </a:solidFill>
            </a:endParaRPr>
          </a:p>
        </p:txBody>
      </p:sp>
      <p:sp>
        <p:nvSpPr>
          <p:cNvPr id="1030" name="TextBox 20"/>
          <p:cNvSpPr txBox="1">
            <a:spLocks noChangeArrowheads="1"/>
          </p:cNvSpPr>
          <p:nvPr/>
        </p:nvSpPr>
        <p:spPr bwMode="gray">
          <a:xfrm>
            <a:off x="481013" y="6629574"/>
            <a:ext cx="2431756" cy="123111"/>
          </a:xfrm>
          <a:prstGeom prst="rect">
            <a:avLst/>
          </a:prstGeom>
          <a:noFill/>
          <a:ln>
            <a:noFill/>
          </a:ln>
          <a:extLst/>
        </p:spPr>
        <p:txBody>
          <a:bodyPr wrap="non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defTabSz="914400" eaLnBrk="1" fontAlgn="base" hangingPunct="1">
              <a:spcBef>
                <a:spcPct val="0"/>
              </a:spcBef>
              <a:spcAft>
                <a:spcPct val="0"/>
              </a:spcAft>
              <a:defRPr/>
            </a:pPr>
            <a:r>
              <a:rPr lang="en-US" sz="800" dirty="0" smtClean="0">
                <a:solidFill>
                  <a:srgbClr val="6D6E71"/>
                </a:solidFill>
              </a:rPr>
              <a:t>Copyright © 2015 Tech Mahindra. All rights reserved.</a:t>
            </a:r>
          </a:p>
        </p:txBody>
      </p:sp>
    </p:spTree>
    <p:extLst>
      <p:ext uri="{BB962C8B-B14F-4D97-AF65-F5344CB8AC3E}">
        <p14:creationId xmlns:p14="http://schemas.microsoft.com/office/powerpoint/2010/main" val="2031504917"/>
      </p:ext>
    </p:extLst>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 id="2147484594" r:id="rId10"/>
    <p:sldLayoutId id="2147484595" r:id="rId11"/>
    <p:sldLayoutId id="2147484596" r:id="rId12"/>
    <p:sldLayoutId id="2147484597" r:id="rId13"/>
    <p:sldLayoutId id="2147484598" r:id="rId14"/>
    <p:sldLayoutId id="2147484599" r:id="rId15"/>
    <p:sldLayoutId id="2147484600" r:id="rId16"/>
    <p:sldLayoutId id="2147484601" r:id="rId17"/>
    <p:sldLayoutId id="2147484602" r:id="rId18"/>
    <p:sldLayoutId id="2147484603" r:id="rId19"/>
    <p:sldLayoutId id="2147484604" r:id="rId20"/>
    <p:sldLayoutId id="2147484605" r:id="rId21"/>
    <p:sldLayoutId id="2147484606" r:id="rId22"/>
    <p:sldLayoutId id="2147484607" r:id="rId23"/>
    <p:sldLayoutId id="2147484608" r:id="rId24"/>
    <p:sldLayoutId id="2147484609" r:id="rId2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rtl="0" eaLnBrk="0" fontAlgn="base" hangingPunct="0">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0" fontAlgn="base" hangingPunct="0">
        <a:spcBef>
          <a:spcPct val="0"/>
        </a:spcBef>
        <a:spcAft>
          <a:spcPct val="0"/>
        </a:spcAft>
        <a:defRPr sz="3200" b="1">
          <a:solidFill>
            <a:schemeClr val="tx2"/>
          </a:solidFill>
          <a:latin typeface="Arial" charset="0"/>
          <a:cs typeface="Arial" charset="0"/>
        </a:defRPr>
      </a:lvl2pPr>
      <a:lvl3pPr algn="l" rtl="0" eaLnBrk="0" fontAlgn="base" hangingPunct="0">
        <a:spcBef>
          <a:spcPct val="0"/>
        </a:spcBef>
        <a:spcAft>
          <a:spcPct val="0"/>
        </a:spcAft>
        <a:defRPr sz="3200" b="1">
          <a:solidFill>
            <a:schemeClr val="tx2"/>
          </a:solidFill>
          <a:latin typeface="Arial" charset="0"/>
          <a:cs typeface="Arial" charset="0"/>
        </a:defRPr>
      </a:lvl3pPr>
      <a:lvl4pPr algn="l" rtl="0" eaLnBrk="0" fontAlgn="base" hangingPunct="0">
        <a:spcBef>
          <a:spcPct val="0"/>
        </a:spcBef>
        <a:spcAft>
          <a:spcPct val="0"/>
        </a:spcAft>
        <a:defRPr sz="3200" b="1">
          <a:solidFill>
            <a:schemeClr val="tx2"/>
          </a:solidFill>
          <a:latin typeface="Arial" charset="0"/>
          <a:cs typeface="Arial" charset="0"/>
        </a:defRPr>
      </a:lvl4pPr>
      <a:lvl5pPr algn="l" rtl="0" eaLnBrk="0" fontAlgn="base" hangingPunct="0">
        <a:spcBef>
          <a:spcPct val="0"/>
        </a:spcBef>
        <a:spcAft>
          <a:spcPct val="0"/>
        </a:spcAft>
        <a:defRPr sz="3200" b="1">
          <a:solidFill>
            <a:schemeClr val="tx2"/>
          </a:solidFill>
          <a:latin typeface="Arial" charset="0"/>
          <a:cs typeface="Arial" charset="0"/>
        </a:defRPr>
      </a:lvl5pPr>
      <a:lvl6pPr marL="457200" algn="l" rtl="0" fontAlgn="base">
        <a:spcBef>
          <a:spcPct val="0"/>
        </a:spcBef>
        <a:spcAft>
          <a:spcPct val="0"/>
        </a:spcAft>
        <a:defRPr sz="3200" b="1">
          <a:solidFill>
            <a:schemeClr val="tx2"/>
          </a:solidFill>
          <a:latin typeface="Arial" charset="0"/>
          <a:cs typeface="Arial" charset="0"/>
        </a:defRPr>
      </a:lvl6pPr>
      <a:lvl7pPr marL="914400" algn="l" rtl="0" fontAlgn="base">
        <a:spcBef>
          <a:spcPct val="0"/>
        </a:spcBef>
        <a:spcAft>
          <a:spcPct val="0"/>
        </a:spcAft>
        <a:defRPr sz="3200" b="1">
          <a:solidFill>
            <a:schemeClr val="tx2"/>
          </a:solidFill>
          <a:latin typeface="Arial" charset="0"/>
          <a:cs typeface="Arial" charset="0"/>
        </a:defRPr>
      </a:lvl7pPr>
      <a:lvl8pPr marL="1371600" algn="l" rtl="0" fontAlgn="base">
        <a:spcBef>
          <a:spcPct val="0"/>
        </a:spcBef>
        <a:spcAft>
          <a:spcPct val="0"/>
        </a:spcAft>
        <a:defRPr sz="3200" b="1">
          <a:solidFill>
            <a:schemeClr val="tx2"/>
          </a:solidFill>
          <a:latin typeface="Arial" charset="0"/>
          <a:cs typeface="Arial" charset="0"/>
        </a:defRPr>
      </a:lvl8pPr>
      <a:lvl9pPr marL="1828800" algn="l" rtl="0" fontAlgn="base">
        <a:spcBef>
          <a:spcPct val="0"/>
        </a:spcBef>
        <a:spcAft>
          <a:spcPct val="0"/>
        </a:spcAft>
        <a:defRPr sz="3200" b="1">
          <a:solidFill>
            <a:schemeClr val="tx2"/>
          </a:solidFill>
          <a:latin typeface="Arial" charset="0"/>
          <a:cs typeface="Arial" charset="0"/>
        </a:defRPr>
      </a:lvl9pPr>
    </p:titleStyle>
    <p:body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9" cstate="email"/>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8869" y="6614013"/>
            <a:ext cx="150682" cy="153888"/>
          </a:xfrm>
          <a:prstGeom prst="rect">
            <a:avLst/>
          </a:prstGeom>
          <a:noFill/>
          <a:ln w="9525">
            <a:noFill/>
            <a:miter lim="800000"/>
            <a:headEnd/>
            <a:tailEnd/>
          </a:ln>
        </p:spPr>
        <p:txBody>
          <a:bodyPr wrap="none" lIns="0" tIns="0" rIns="0" bIns="0" anchor="ctr">
            <a:spAutoFit/>
          </a:bodyPr>
          <a:lstStyle/>
          <a:p>
            <a:pPr algn="r" defTabSz="914400">
              <a:defRPr/>
            </a:pPr>
            <a:fld id="{6856ECDB-1CEE-4F69-ADCA-557460F2116E}" type="slidenum">
              <a:rPr lang="en-US" sz="1000" smtClean="0">
                <a:solidFill>
                  <a:srgbClr val="6D6E71"/>
                </a:solidFill>
                <a:latin typeface="Calibri" pitchFamily="34" charset="0"/>
                <a:cs typeface="Calibri" pitchFamily="34" charset="0"/>
              </a:rPr>
              <a:pPr algn="r" defTabSz="914400">
                <a:defRPr/>
              </a:pPr>
              <a:t>‹#›</a:t>
            </a:fld>
            <a:endParaRPr lang="en-US" sz="1000" dirty="0">
              <a:solidFill>
                <a:srgbClr val="6D6E71"/>
              </a:solidFill>
              <a:latin typeface="Calibri" pitchFamily="34" charset="0"/>
              <a:cs typeface="Calibri" pitchFamily="34" charset="0"/>
            </a:endParaRPr>
          </a:p>
        </p:txBody>
      </p:sp>
      <p:sp>
        <p:nvSpPr>
          <p:cNvPr id="7" name="TextBox 20"/>
          <p:cNvSpPr txBox="1">
            <a:spLocks noChangeArrowheads="1"/>
          </p:cNvSpPr>
          <p:nvPr/>
        </p:nvSpPr>
        <p:spPr bwMode="gray">
          <a:xfrm>
            <a:off x="481013" y="6629401"/>
            <a:ext cx="2221762" cy="123111"/>
          </a:xfrm>
          <a:prstGeom prst="rect">
            <a:avLst/>
          </a:prstGeom>
          <a:noFill/>
          <a:ln w="9525">
            <a:noFill/>
            <a:miter lim="800000"/>
            <a:headEnd/>
            <a:tailEnd/>
          </a:ln>
        </p:spPr>
        <p:txBody>
          <a:bodyPr wrap="none" lIns="0" tIns="0" rIns="0" bIns="0">
            <a:spAutoFit/>
          </a:bodyPr>
          <a:lstStyle/>
          <a:p>
            <a:pPr defTabSz="914400">
              <a:defRPr/>
            </a:pPr>
            <a:r>
              <a:rPr lang="en-US" sz="800" dirty="0" smtClean="0">
                <a:solidFill>
                  <a:srgbClr val="6D6E71"/>
                </a:solidFill>
                <a:latin typeface="Calibri" pitchFamily="34" charset="0"/>
                <a:cs typeface="Calibri" pitchFamily="34" charset="0"/>
              </a:rPr>
              <a:t>Copyright © 2014 Tech Mahindra. All rights reserved.</a:t>
            </a:r>
            <a:endParaRPr lang="en-US" sz="800" dirty="0">
              <a:solidFill>
                <a:srgbClr val="6D6E71"/>
              </a:solidFill>
              <a:latin typeface="Calibri" pitchFamily="34" charset="0"/>
              <a:cs typeface="Calibri" pitchFamily="34" charset="0"/>
            </a:endParaRPr>
          </a:p>
        </p:txBody>
      </p:sp>
    </p:spTree>
    <p:extLst>
      <p:ext uri="{BB962C8B-B14F-4D97-AF65-F5344CB8AC3E}">
        <p14:creationId xmlns:p14="http://schemas.microsoft.com/office/powerpoint/2010/main" val="3340123590"/>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Lst>
  <p:txStyles>
    <p:titleStyle>
      <a:lvl1pPr algn="l" defTabSz="914400" rtl="0" eaLnBrk="1" latinLnBrk="0" hangingPunct="1">
        <a:spcBef>
          <a:spcPct val="0"/>
        </a:spcBef>
        <a:buNone/>
        <a:defRPr lang="en-US" sz="3200" b="1" kern="1200" dirty="0" smtClean="0">
          <a:solidFill>
            <a:schemeClr val="tx2"/>
          </a:solidFill>
          <a:latin typeface="Calibri" pitchFamily="34" charset="0"/>
          <a:ea typeface="+mj-ea"/>
          <a:cs typeface="Calibri"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Calibri" pitchFamily="34" charset="0"/>
          <a:ea typeface="+mn-ea"/>
          <a:cs typeface="Calibri"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Calibri"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Calibri"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17"/>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41" y="711224"/>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3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0588" marR="0" lvl="2" indent="-278954" algn="l" defTabSz="912942"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2458" y="6614013"/>
            <a:ext cx="157094" cy="153888"/>
          </a:xfrm>
          <a:prstGeom prst="rect">
            <a:avLst/>
          </a:prstGeom>
          <a:noFill/>
          <a:ln w="9525">
            <a:noFill/>
            <a:miter lim="800000"/>
            <a:headEnd/>
            <a:tailEnd/>
          </a:ln>
        </p:spPr>
        <p:txBody>
          <a:bodyPr wrap="none" lIns="0" tIns="0" rIns="0" bIns="0" anchor="ctr">
            <a:spAutoFit/>
          </a:bodyPr>
          <a:lstStyle/>
          <a:p>
            <a:pPr marL="0" marR="0" lvl="0" indent="0" algn="r" defTabSz="912942" rtl="0" eaLnBrk="1" fontAlgn="auto" latinLnBrk="0" hangingPunct="1">
              <a:lnSpc>
                <a:spcPct val="100000"/>
              </a:lnSpc>
              <a:spcBef>
                <a:spcPts val="0"/>
              </a:spcBef>
              <a:spcAft>
                <a:spcPts val="0"/>
              </a:spcAft>
              <a:buClrTx/>
              <a:buSzTx/>
              <a:buFontTx/>
              <a:buNone/>
              <a:tabLst/>
              <a:defRPr/>
            </a:pPr>
            <a:fld id="{6856ECDB-1CEE-4F69-ADCA-557460F2116E}" type="slidenum">
              <a:rPr kumimoji="0" lang="en-US" sz="1000" b="0" i="0" u="none" strike="noStrike" kern="1200" cap="none" spc="0" normalizeH="0" baseline="0" noProof="0" smtClean="0">
                <a:ln>
                  <a:noFill/>
                </a:ln>
                <a:solidFill>
                  <a:srgbClr val="6D6E71"/>
                </a:solidFill>
                <a:effectLst/>
                <a:uLnTx/>
                <a:uFillTx/>
                <a:latin typeface="Arial" pitchFamily="34" charset="0"/>
                <a:ea typeface="+mn-ea"/>
                <a:cs typeface="Arial" pitchFamily="34" charset="0"/>
              </a:rPr>
              <a:pPr marL="0" marR="0" lvl="0" indent="0" algn="r" defTabSz="912942"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6D6E71"/>
              </a:solidFill>
              <a:effectLst/>
              <a:uLnTx/>
              <a:uFillTx/>
              <a:latin typeface="Arial" pitchFamily="34" charset="0"/>
              <a:ea typeface="+mn-ea"/>
              <a:cs typeface="Arial" pitchFamily="34" charset="0"/>
            </a:endParaRPr>
          </a:p>
        </p:txBody>
      </p:sp>
      <p:sp>
        <p:nvSpPr>
          <p:cNvPr id="7" name="TextBox 20"/>
          <p:cNvSpPr txBox="1">
            <a:spLocks noChangeArrowheads="1"/>
          </p:cNvSpPr>
          <p:nvPr/>
        </p:nvSpPr>
        <p:spPr bwMode="gray">
          <a:xfrm>
            <a:off x="481013" y="6629466"/>
            <a:ext cx="2431756" cy="123111"/>
          </a:xfrm>
          <a:prstGeom prst="rect">
            <a:avLst/>
          </a:prstGeom>
          <a:noFill/>
          <a:ln w="9525">
            <a:noFill/>
            <a:miter lim="800000"/>
            <a:headEnd/>
            <a:tailEnd/>
          </a:ln>
        </p:spPr>
        <p:txBody>
          <a:bodyPr wrap="none" lIns="0" tIns="0" rIns="0" bIns="0">
            <a:spAutoFit/>
          </a:bodyPr>
          <a:lstStyle/>
          <a:p>
            <a:pPr marL="0" marR="0" lvl="0" indent="0" algn="l" defTabSz="9129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D6E71"/>
                </a:solidFill>
                <a:effectLst/>
                <a:uLnTx/>
                <a:uFillTx/>
                <a:latin typeface="Arial" pitchFamily="34" charset="0"/>
                <a:ea typeface="+mn-ea"/>
                <a:cs typeface="Arial" pitchFamily="34" charset="0"/>
              </a:rPr>
              <a:t>Copyright © 2016 Tech Mahindra. All rights reserved.</a:t>
            </a:r>
            <a:endParaRPr kumimoji="0" lang="en-US" sz="800" b="0" i="0" u="none" strike="noStrike" kern="1200" cap="none" spc="0" normalizeH="0" baseline="0" noProof="0" dirty="0">
              <a:ln>
                <a:noFill/>
              </a:ln>
              <a:solidFill>
                <a:srgbClr val="6D6E7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152862539"/>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 id="2147484653" r:id="rId25"/>
    <p:sldLayoutId id="2147484654" r:id="rId26"/>
    <p:sldLayoutId id="2147484655" r:id="rId27"/>
    <p:sldLayoutId id="2147484656" r:id="rId28"/>
    <p:sldLayoutId id="2147484657" r:id="rId29"/>
    <p:sldLayoutId id="2147484658" r:id="rId30"/>
    <p:sldLayoutId id="2147484659" r:id="rId31"/>
    <p:sldLayoutId id="2147484660" r:id="rId32"/>
    <p:sldLayoutId id="2147484661" r:id="rId33"/>
    <p:sldLayoutId id="2147484662" r:id="rId34"/>
    <p:sldLayoutId id="2147484663" r:id="rId35"/>
    <p:sldLayoutId id="2147484664" r:id="rId36"/>
    <p:sldLayoutId id="2147484665" r:id="rId37"/>
    <p:sldLayoutId id="2147484666" r:id="rId38"/>
    <p:sldLayoutId id="2147484667" r:id="rId39"/>
    <p:sldLayoutId id="2147484668" r:id="rId40"/>
    <p:sldLayoutId id="2147484669" r:id="rId41"/>
    <p:sldLayoutId id="2147484670" r:id="rId42"/>
    <p:sldLayoutId id="2147484671" r:id="rId43"/>
    <p:sldLayoutId id="2147484672" r:id="rId44"/>
    <p:sldLayoutId id="2147484673" r:id="rId45"/>
    <p:sldLayoutId id="2147484674" r:id="rId46"/>
    <p:sldLayoutId id="2147484675" r:id="rId47"/>
    <p:sldLayoutId id="2147484676" r:id="rId48"/>
    <p:sldLayoutId id="2147484677" r:id="rId49"/>
    <p:sldLayoutId id="2147484678" r:id="rId50"/>
    <p:sldLayoutId id="2147484679" r:id="rId51"/>
    <p:sldLayoutId id="2147484680" r:id="rId52"/>
    <p:sldLayoutId id="2147484681" r:id="rId53"/>
    <p:sldLayoutId id="2147484682" r:id="rId54"/>
    <p:sldLayoutId id="2147484683" r:id="rId55"/>
    <p:sldLayoutId id="2147484684" r:id="rId56"/>
    <p:sldLayoutId id="2147484685" r:id="rId57"/>
    <p:sldLayoutId id="2147484686" r:id="rId58"/>
    <p:sldLayoutId id="2147484687" r:id="rId59"/>
    <p:sldLayoutId id="2147484688" r:id="rId60"/>
    <p:sldLayoutId id="2147484689" r:id="rId61"/>
    <p:sldLayoutId id="2147484690" r:id="rId62"/>
    <p:sldLayoutId id="2147484691" r:id="rId63"/>
    <p:sldLayoutId id="2147484692" r:id="rId64"/>
    <p:sldLayoutId id="2147484693" r:id="rId65"/>
    <p:sldLayoutId id="2147484694" r:id="rId66"/>
    <p:sldLayoutId id="2147484695" r:id="rId67"/>
    <p:sldLayoutId id="2147484696" r:id="rId68"/>
    <p:sldLayoutId id="2147484697" r:id="rId69"/>
    <p:sldLayoutId id="2147484698" r:id="rId70"/>
    <p:sldLayoutId id="2147484699" r:id="rId71"/>
    <p:sldLayoutId id="2147484700" r:id="rId72"/>
    <p:sldLayoutId id="2147484701" r:id="rId73"/>
    <p:sldLayoutId id="2147484702" r:id="rId74"/>
    <p:sldLayoutId id="2147484703" r:id="rId75"/>
    <p:sldLayoutId id="2147484704" r:id="rId76"/>
    <p:sldLayoutId id="2147484705" r:id="rId77"/>
    <p:sldLayoutId id="2147484706" r:id="rId78"/>
    <p:sldLayoutId id="2147484707" r:id="rId79"/>
    <p:sldLayoutId id="2147484708" r:id="rId80"/>
    <p:sldLayoutId id="2147484709" r:id="rId81"/>
    <p:sldLayoutId id="2147484710" r:id="rId82"/>
    <p:sldLayoutId id="2147484711" r:id="rId83"/>
    <p:sldLayoutId id="2147484712" r:id="rId84"/>
    <p:sldLayoutId id="2147484713" r:id="rId85"/>
    <p:sldLayoutId id="2147484714" r:id="rId86"/>
    <p:sldLayoutId id="2147484715" r:id="rId87"/>
    <p:sldLayoutId id="2147484716" r:id="rId88"/>
    <p:sldLayoutId id="2147484717" r:id="rId89"/>
    <p:sldLayoutId id="2147484718" r:id="rId90"/>
    <p:sldLayoutId id="2147484719" r:id="rId91"/>
    <p:sldLayoutId id="2147484720" r:id="rId92"/>
    <p:sldLayoutId id="2147484721" r:id="rId93"/>
    <p:sldLayoutId id="2147484722" r:id="rId94"/>
    <p:sldLayoutId id="2147484723" r:id="rId95"/>
    <p:sldLayoutId id="2147484724" r:id="rId96"/>
    <p:sldLayoutId id="2147484725" r:id="rId97"/>
    <p:sldLayoutId id="2147484726" r:id="rId98"/>
    <p:sldLayoutId id="2147484727" r:id="rId99"/>
    <p:sldLayoutId id="2147484728" r:id="rId100"/>
    <p:sldLayoutId id="2147484729" r:id="rId101"/>
    <p:sldLayoutId id="2147484730" r:id="rId102"/>
    <p:sldLayoutId id="2147484731" r:id="rId103"/>
    <p:sldLayoutId id="2147484732" r:id="rId104"/>
    <p:sldLayoutId id="2147484733" r:id="rId105"/>
    <p:sldLayoutId id="2147484734" r:id="rId106"/>
    <p:sldLayoutId id="2147484735" r:id="rId107"/>
    <p:sldLayoutId id="2147484736" r:id="rId108"/>
    <p:sldLayoutId id="2147484737" r:id="rId109"/>
    <p:sldLayoutId id="2147484738" r:id="rId110"/>
    <p:sldLayoutId id="2147484739" r:id="rId111"/>
    <p:sldLayoutId id="2147484740" r:id="rId112"/>
    <p:sldLayoutId id="2147484741" r:id="rId113"/>
    <p:sldLayoutId id="2147484742" r:id="rId114"/>
    <p:sldLayoutId id="2147484743" r:id="rId115"/>
  </p:sldLayoutIdLst>
  <p:hf sldNum="0" hdr="0" dt="0"/>
  <p:txStyles>
    <p:titleStyle>
      <a:lvl1pPr algn="l" defTabSz="912942"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049" indent="-290049" algn="l" defTabSz="912942"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295" indent="-285295" algn="l" defTabSz="912942"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0588" indent="-278954" algn="l" defTabSz="912942"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49545" indent="-278954" algn="l" defTabSz="912942"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4837" indent="-285295" algn="l" defTabSz="931964"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69416" indent="-240914" algn="l" defTabSz="912942"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67064" indent="-228238" algn="l" defTabSz="9129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540" indent="-228238" algn="l" defTabSz="9129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006" indent="-228238" algn="l" defTabSz="9129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942" rtl="0" eaLnBrk="1" latinLnBrk="0" hangingPunct="1">
        <a:defRPr sz="1800" kern="1200">
          <a:solidFill>
            <a:schemeClr val="tx1"/>
          </a:solidFill>
          <a:latin typeface="+mn-lt"/>
          <a:ea typeface="+mn-ea"/>
          <a:cs typeface="+mn-cs"/>
        </a:defRPr>
      </a:lvl1pPr>
      <a:lvl2pPr marL="456468" algn="l" defTabSz="912942" rtl="0" eaLnBrk="1" latinLnBrk="0" hangingPunct="1">
        <a:defRPr sz="1800" kern="1200">
          <a:solidFill>
            <a:schemeClr val="tx1"/>
          </a:solidFill>
          <a:latin typeface="+mn-lt"/>
          <a:ea typeface="+mn-ea"/>
          <a:cs typeface="+mn-cs"/>
        </a:defRPr>
      </a:lvl2pPr>
      <a:lvl3pPr marL="912942" algn="l" defTabSz="912942" rtl="0" eaLnBrk="1" latinLnBrk="0" hangingPunct="1">
        <a:defRPr sz="1800" kern="1200">
          <a:solidFill>
            <a:schemeClr val="tx1"/>
          </a:solidFill>
          <a:latin typeface="+mn-lt"/>
          <a:ea typeface="+mn-ea"/>
          <a:cs typeface="+mn-cs"/>
        </a:defRPr>
      </a:lvl3pPr>
      <a:lvl4pPr marL="1369416" algn="l" defTabSz="912942" rtl="0" eaLnBrk="1" latinLnBrk="0" hangingPunct="1">
        <a:defRPr sz="1800" kern="1200">
          <a:solidFill>
            <a:schemeClr val="tx1"/>
          </a:solidFill>
          <a:latin typeface="+mn-lt"/>
          <a:ea typeface="+mn-ea"/>
          <a:cs typeface="+mn-cs"/>
        </a:defRPr>
      </a:lvl4pPr>
      <a:lvl5pPr marL="1825887" algn="l" defTabSz="912942" rtl="0" eaLnBrk="1" latinLnBrk="0" hangingPunct="1">
        <a:defRPr sz="1800" kern="1200">
          <a:solidFill>
            <a:schemeClr val="tx1"/>
          </a:solidFill>
          <a:latin typeface="+mn-lt"/>
          <a:ea typeface="+mn-ea"/>
          <a:cs typeface="+mn-cs"/>
        </a:defRPr>
      </a:lvl5pPr>
      <a:lvl6pPr marL="2282357" algn="l" defTabSz="912942" rtl="0" eaLnBrk="1" latinLnBrk="0" hangingPunct="1">
        <a:defRPr sz="1800" kern="1200">
          <a:solidFill>
            <a:schemeClr val="tx1"/>
          </a:solidFill>
          <a:latin typeface="+mn-lt"/>
          <a:ea typeface="+mn-ea"/>
          <a:cs typeface="+mn-cs"/>
        </a:defRPr>
      </a:lvl6pPr>
      <a:lvl7pPr marL="2738829" algn="l" defTabSz="912942" rtl="0" eaLnBrk="1" latinLnBrk="0" hangingPunct="1">
        <a:defRPr sz="1800" kern="1200">
          <a:solidFill>
            <a:schemeClr val="tx1"/>
          </a:solidFill>
          <a:latin typeface="+mn-lt"/>
          <a:ea typeface="+mn-ea"/>
          <a:cs typeface="+mn-cs"/>
        </a:defRPr>
      </a:lvl7pPr>
      <a:lvl8pPr marL="3195301" algn="l" defTabSz="912942" rtl="0" eaLnBrk="1" latinLnBrk="0" hangingPunct="1">
        <a:defRPr sz="1800" kern="1200">
          <a:solidFill>
            <a:schemeClr val="tx1"/>
          </a:solidFill>
          <a:latin typeface="+mn-lt"/>
          <a:ea typeface="+mn-ea"/>
          <a:cs typeface="+mn-cs"/>
        </a:defRPr>
      </a:lvl8pPr>
      <a:lvl9pPr marL="3651773" algn="l" defTabSz="912942"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7" cstate="email"/>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Tree>
    <p:extLst>
      <p:ext uri="{BB962C8B-B14F-4D97-AF65-F5344CB8AC3E}">
        <p14:creationId xmlns:p14="http://schemas.microsoft.com/office/powerpoint/2010/main" val="742360447"/>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161"/>
          <a:srcRect/>
          <a:stretch>
            <a:fillRect/>
          </a:stretch>
        </p:blipFill>
        <p:spPr bwMode="ltGray">
          <a:xfrm>
            <a:off x="1" y="3"/>
            <a:ext cx="2270243" cy="824952"/>
          </a:xfrm>
          <a:prstGeom prst="rect">
            <a:avLst/>
          </a:prstGeom>
          <a:noFill/>
          <a:ln w="9525">
            <a:noFill/>
            <a:miter lim="800000"/>
            <a:headEnd/>
            <a:tailEnd/>
          </a:ln>
        </p:spPr>
      </p:pic>
      <p:sp>
        <p:nvSpPr>
          <p:cNvPr id="1027" name="Title Placeholder 1"/>
          <p:cNvSpPr>
            <a:spLocks noGrp="1"/>
          </p:cNvSpPr>
          <p:nvPr>
            <p:ph type="title"/>
          </p:nvPr>
        </p:nvSpPr>
        <p:spPr bwMode="auto">
          <a:xfrm>
            <a:off x="468057" y="711330"/>
            <a:ext cx="8212560" cy="4001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480895" y="1972104"/>
            <a:ext cx="8212560" cy="119853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4" name="Slide Number Placeholder 3"/>
          <p:cNvSpPr>
            <a:spLocks noGrp="1"/>
          </p:cNvSpPr>
          <p:nvPr>
            <p:ph type="sldNum" sz="quarter" idx="4"/>
          </p:nvPr>
        </p:nvSpPr>
        <p:spPr>
          <a:xfrm>
            <a:off x="6869094" y="6415953"/>
            <a:ext cx="2133678" cy="364224"/>
          </a:xfrm>
          <a:prstGeom prst="rect">
            <a:avLst/>
          </a:prstGeom>
        </p:spPr>
        <p:txBody>
          <a:bodyPr vert="horz" lIns="91382" tIns="45690" rIns="91382" bIns="45690" rtlCol="0" anchor="ctr"/>
          <a:lstStyle>
            <a:lvl1pPr algn="r" defTabSz="739504" fontAlgn="auto">
              <a:spcBef>
                <a:spcPts val="0"/>
              </a:spcBef>
              <a:spcAft>
                <a:spcPts val="0"/>
              </a:spcAft>
              <a:defRPr sz="800">
                <a:solidFill>
                  <a:prstClr val="black">
                    <a:tint val="75000"/>
                  </a:prstClr>
                </a:solidFill>
                <a:latin typeface="+mn-lt"/>
                <a:cs typeface="+mn-cs"/>
              </a:defRPr>
            </a:lvl1pPr>
          </a:lstStyle>
          <a:p>
            <a:pPr>
              <a:defRPr/>
            </a:pPr>
            <a:r>
              <a:rPr lang="en-US" smtClean="0"/>
              <a:t>1</a:t>
            </a:r>
            <a:endParaRPr lang="en-US" dirty="0"/>
          </a:p>
        </p:txBody>
      </p:sp>
      <p:sp>
        <p:nvSpPr>
          <p:cNvPr id="1030" name="TextBox 20"/>
          <p:cNvSpPr txBox="1">
            <a:spLocks noChangeArrowheads="1"/>
          </p:cNvSpPr>
          <p:nvPr userDrawn="1"/>
        </p:nvSpPr>
        <p:spPr bwMode="gray">
          <a:xfrm>
            <a:off x="480900" y="6629195"/>
            <a:ext cx="2037417" cy="102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109663" eaLnBrk="0" hangingPunct="0">
              <a:defRPr sz="2200">
                <a:solidFill>
                  <a:schemeClr val="tx1"/>
                </a:solidFill>
                <a:latin typeface="Arial" charset="0"/>
                <a:cs typeface="Arial" charset="0"/>
              </a:defRPr>
            </a:lvl1pPr>
            <a:lvl2pPr marL="742950" indent="-285750" defTabSz="1109663" eaLnBrk="0" hangingPunct="0">
              <a:defRPr sz="2200">
                <a:solidFill>
                  <a:schemeClr val="tx1"/>
                </a:solidFill>
                <a:latin typeface="Arial" charset="0"/>
                <a:cs typeface="Arial" charset="0"/>
              </a:defRPr>
            </a:lvl2pPr>
            <a:lvl3pPr marL="1143000" indent="-228600" defTabSz="1109663" eaLnBrk="0" hangingPunct="0">
              <a:defRPr sz="2200">
                <a:solidFill>
                  <a:schemeClr val="tx1"/>
                </a:solidFill>
                <a:latin typeface="Arial" charset="0"/>
                <a:cs typeface="Arial" charset="0"/>
              </a:defRPr>
            </a:lvl3pPr>
            <a:lvl4pPr marL="1600200" indent="-228600" defTabSz="1109663" eaLnBrk="0" hangingPunct="0">
              <a:defRPr sz="2200">
                <a:solidFill>
                  <a:schemeClr val="tx1"/>
                </a:solidFill>
                <a:latin typeface="Arial" charset="0"/>
                <a:cs typeface="Arial" charset="0"/>
              </a:defRPr>
            </a:lvl4pPr>
            <a:lvl5pPr marL="2057400" indent="-228600" defTabSz="1109663" eaLnBrk="0" hangingPunct="0">
              <a:defRPr sz="2200">
                <a:solidFill>
                  <a:schemeClr val="tx1"/>
                </a:solidFill>
                <a:latin typeface="Arial" charset="0"/>
                <a:cs typeface="Arial" charset="0"/>
              </a:defRPr>
            </a:lvl5pPr>
            <a:lvl6pPr marL="2514600" indent="-228600" defTabSz="1109663" eaLnBrk="0" fontAlgn="base" hangingPunct="0">
              <a:spcBef>
                <a:spcPct val="0"/>
              </a:spcBef>
              <a:spcAft>
                <a:spcPct val="0"/>
              </a:spcAft>
              <a:defRPr sz="2200">
                <a:solidFill>
                  <a:schemeClr val="tx1"/>
                </a:solidFill>
                <a:latin typeface="Arial" charset="0"/>
                <a:cs typeface="Arial" charset="0"/>
              </a:defRPr>
            </a:lvl6pPr>
            <a:lvl7pPr marL="2971800" indent="-228600" defTabSz="1109663" eaLnBrk="0" fontAlgn="base" hangingPunct="0">
              <a:spcBef>
                <a:spcPct val="0"/>
              </a:spcBef>
              <a:spcAft>
                <a:spcPct val="0"/>
              </a:spcAft>
              <a:defRPr sz="2200">
                <a:solidFill>
                  <a:schemeClr val="tx1"/>
                </a:solidFill>
                <a:latin typeface="Arial" charset="0"/>
                <a:cs typeface="Arial" charset="0"/>
              </a:defRPr>
            </a:lvl7pPr>
            <a:lvl8pPr marL="3429000" indent="-228600" defTabSz="1109663" eaLnBrk="0" fontAlgn="base" hangingPunct="0">
              <a:spcBef>
                <a:spcPct val="0"/>
              </a:spcBef>
              <a:spcAft>
                <a:spcPct val="0"/>
              </a:spcAft>
              <a:defRPr sz="2200">
                <a:solidFill>
                  <a:schemeClr val="tx1"/>
                </a:solidFill>
                <a:latin typeface="Arial" charset="0"/>
                <a:cs typeface="Arial" charset="0"/>
              </a:defRPr>
            </a:lvl8pPr>
            <a:lvl9pPr marL="3886200" indent="-228600" defTabSz="1109663" eaLnBrk="0" fontAlgn="base" hangingPunct="0">
              <a:spcBef>
                <a:spcPct val="0"/>
              </a:spcBef>
              <a:spcAft>
                <a:spcPct val="0"/>
              </a:spcAft>
              <a:defRPr sz="2200">
                <a:solidFill>
                  <a:schemeClr val="tx1"/>
                </a:solidFill>
                <a:latin typeface="Arial" charset="0"/>
                <a:cs typeface="Arial" charset="0"/>
              </a:defRPr>
            </a:lvl9pPr>
          </a:lstStyle>
          <a:p>
            <a:pPr marL="0" marR="0" lvl="0" indent="0" algn="l" defTabSz="739812"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dirty="0" smtClean="0">
                <a:ln>
                  <a:noFill/>
                </a:ln>
                <a:solidFill>
                  <a:srgbClr val="6D6E71"/>
                </a:solidFill>
                <a:effectLst/>
                <a:uLnTx/>
                <a:uFillTx/>
                <a:latin typeface="Arial" charset="0"/>
                <a:ea typeface="+mn-ea"/>
                <a:cs typeface="Arial" charset="0"/>
              </a:rPr>
              <a:t>Copyright © 2016 Tech Mahindra. All rights reserved.</a:t>
            </a:r>
          </a:p>
        </p:txBody>
      </p:sp>
    </p:spTree>
    <p:extLst>
      <p:ext uri="{BB962C8B-B14F-4D97-AF65-F5344CB8AC3E}">
        <p14:creationId xmlns:p14="http://schemas.microsoft.com/office/powerpoint/2010/main" val="1183324119"/>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 id="2147484776" r:id="rId15"/>
    <p:sldLayoutId id="2147484777" r:id="rId16"/>
    <p:sldLayoutId id="2147484778" r:id="rId17"/>
    <p:sldLayoutId id="2147484779" r:id="rId18"/>
    <p:sldLayoutId id="2147484780" r:id="rId19"/>
    <p:sldLayoutId id="2147484781" r:id="rId20"/>
    <p:sldLayoutId id="2147484782" r:id="rId21"/>
    <p:sldLayoutId id="2147484783" r:id="rId22"/>
    <p:sldLayoutId id="2147484784" r:id="rId23"/>
    <p:sldLayoutId id="2147484785" r:id="rId24"/>
    <p:sldLayoutId id="2147484786" r:id="rId25"/>
    <p:sldLayoutId id="2147484787" r:id="rId26"/>
    <p:sldLayoutId id="2147484788" r:id="rId27"/>
    <p:sldLayoutId id="2147484789" r:id="rId28"/>
    <p:sldLayoutId id="2147484790" r:id="rId29"/>
    <p:sldLayoutId id="2147484791" r:id="rId30"/>
    <p:sldLayoutId id="2147484792" r:id="rId31"/>
    <p:sldLayoutId id="2147484793" r:id="rId32"/>
    <p:sldLayoutId id="2147484794" r:id="rId33"/>
    <p:sldLayoutId id="2147484795" r:id="rId34"/>
    <p:sldLayoutId id="2147484796" r:id="rId35"/>
    <p:sldLayoutId id="2147484797" r:id="rId36"/>
    <p:sldLayoutId id="2147484798" r:id="rId37"/>
    <p:sldLayoutId id="2147484799" r:id="rId38"/>
    <p:sldLayoutId id="2147484800" r:id="rId39"/>
    <p:sldLayoutId id="2147484801" r:id="rId40"/>
    <p:sldLayoutId id="2147484802" r:id="rId41"/>
    <p:sldLayoutId id="2147484803" r:id="rId42"/>
    <p:sldLayoutId id="2147484804" r:id="rId43"/>
    <p:sldLayoutId id="2147484805" r:id="rId44"/>
    <p:sldLayoutId id="2147484806" r:id="rId45"/>
    <p:sldLayoutId id="2147484807" r:id="rId46"/>
    <p:sldLayoutId id="2147484808" r:id="rId47"/>
    <p:sldLayoutId id="2147484809" r:id="rId48"/>
    <p:sldLayoutId id="2147484810" r:id="rId49"/>
    <p:sldLayoutId id="2147484811" r:id="rId50"/>
    <p:sldLayoutId id="2147484812" r:id="rId51"/>
    <p:sldLayoutId id="2147484813" r:id="rId52"/>
    <p:sldLayoutId id="2147484814" r:id="rId53"/>
    <p:sldLayoutId id="2147484815" r:id="rId54"/>
    <p:sldLayoutId id="2147484816" r:id="rId55"/>
    <p:sldLayoutId id="2147484817" r:id="rId56"/>
    <p:sldLayoutId id="2147484818" r:id="rId57"/>
    <p:sldLayoutId id="2147484819" r:id="rId58"/>
    <p:sldLayoutId id="2147484820" r:id="rId59"/>
    <p:sldLayoutId id="2147484821" r:id="rId60"/>
    <p:sldLayoutId id="2147484822" r:id="rId61"/>
    <p:sldLayoutId id="2147484823" r:id="rId62"/>
    <p:sldLayoutId id="2147484824" r:id="rId63"/>
    <p:sldLayoutId id="2147484825" r:id="rId64"/>
    <p:sldLayoutId id="2147484826" r:id="rId65"/>
    <p:sldLayoutId id="2147484827" r:id="rId66"/>
    <p:sldLayoutId id="2147484828" r:id="rId67"/>
    <p:sldLayoutId id="2147484829" r:id="rId68"/>
    <p:sldLayoutId id="2147484830" r:id="rId69"/>
    <p:sldLayoutId id="2147484831" r:id="rId70"/>
    <p:sldLayoutId id="2147484832" r:id="rId71"/>
    <p:sldLayoutId id="2147484833" r:id="rId72"/>
    <p:sldLayoutId id="2147484834" r:id="rId73"/>
    <p:sldLayoutId id="2147484835" r:id="rId74"/>
    <p:sldLayoutId id="2147484836" r:id="rId75"/>
    <p:sldLayoutId id="2147484837" r:id="rId76"/>
    <p:sldLayoutId id="2147484838" r:id="rId77"/>
    <p:sldLayoutId id="2147484839" r:id="rId78"/>
    <p:sldLayoutId id="2147484840" r:id="rId79"/>
    <p:sldLayoutId id="2147484841" r:id="rId80"/>
    <p:sldLayoutId id="2147484842" r:id="rId81"/>
    <p:sldLayoutId id="2147484843" r:id="rId82"/>
    <p:sldLayoutId id="2147484844" r:id="rId83"/>
    <p:sldLayoutId id="2147484845" r:id="rId84"/>
    <p:sldLayoutId id="2147484846" r:id="rId85"/>
    <p:sldLayoutId id="2147484847" r:id="rId86"/>
    <p:sldLayoutId id="2147484848" r:id="rId87"/>
    <p:sldLayoutId id="2147484849" r:id="rId88"/>
    <p:sldLayoutId id="2147484850" r:id="rId89"/>
    <p:sldLayoutId id="2147484851" r:id="rId90"/>
    <p:sldLayoutId id="2147484852" r:id="rId91"/>
    <p:sldLayoutId id="2147484853" r:id="rId92"/>
    <p:sldLayoutId id="2147484854" r:id="rId93"/>
    <p:sldLayoutId id="2147484855" r:id="rId94"/>
    <p:sldLayoutId id="2147484856" r:id="rId95"/>
    <p:sldLayoutId id="2147484857" r:id="rId96"/>
    <p:sldLayoutId id="2147484858" r:id="rId97"/>
    <p:sldLayoutId id="2147484859" r:id="rId98"/>
    <p:sldLayoutId id="2147484860" r:id="rId99"/>
    <p:sldLayoutId id="2147484861" r:id="rId100"/>
    <p:sldLayoutId id="2147484862" r:id="rId101"/>
    <p:sldLayoutId id="2147484863" r:id="rId102"/>
    <p:sldLayoutId id="2147484864" r:id="rId103"/>
    <p:sldLayoutId id="2147484865" r:id="rId104"/>
    <p:sldLayoutId id="2147484866" r:id="rId105"/>
    <p:sldLayoutId id="2147484867" r:id="rId106"/>
    <p:sldLayoutId id="2147484868" r:id="rId107"/>
    <p:sldLayoutId id="2147484869" r:id="rId108"/>
    <p:sldLayoutId id="2147484870" r:id="rId109"/>
    <p:sldLayoutId id="2147484871" r:id="rId110"/>
    <p:sldLayoutId id="2147484872" r:id="rId111"/>
    <p:sldLayoutId id="2147484873" r:id="rId112"/>
    <p:sldLayoutId id="2147484874" r:id="rId113"/>
    <p:sldLayoutId id="2147484875" r:id="rId114"/>
    <p:sldLayoutId id="2147484876" r:id="rId115"/>
    <p:sldLayoutId id="2147484877" r:id="rId116"/>
    <p:sldLayoutId id="2147484878" r:id="rId117"/>
    <p:sldLayoutId id="2147484879" r:id="rId118"/>
    <p:sldLayoutId id="2147484880" r:id="rId119"/>
    <p:sldLayoutId id="2147484881" r:id="rId120"/>
    <p:sldLayoutId id="2147484882" r:id="rId121"/>
    <p:sldLayoutId id="2147484883" r:id="rId122"/>
    <p:sldLayoutId id="2147484884" r:id="rId123"/>
    <p:sldLayoutId id="2147484885" r:id="rId124"/>
    <p:sldLayoutId id="2147484886" r:id="rId125"/>
    <p:sldLayoutId id="2147484887" r:id="rId126"/>
    <p:sldLayoutId id="2147484888" r:id="rId127"/>
    <p:sldLayoutId id="2147484889" r:id="rId128"/>
    <p:sldLayoutId id="2147484890" r:id="rId129"/>
    <p:sldLayoutId id="2147484891" r:id="rId130"/>
    <p:sldLayoutId id="2147484892" r:id="rId131"/>
    <p:sldLayoutId id="2147484893" r:id="rId132"/>
    <p:sldLayoutId id="2147484894" r:id="rId133"/>
    <p:sldLayoutId id="2147484895" r:id="rId134"/>
    <p:sldLayoutId id="2147484896" r:id="rId135"/>
    <p:sldLayoutId id="2147484897" r:id="rId136"/>
    <p:sldLayoutId id="2147484898" r:id="rId137"/>
    <p:sldLayoutId id="2147484899" r:id="rId138"/>
    <p:sldLayoutId id="2147484900" r:id="rId139"/>
    <p:sldLayoutId id="2147484901" r:id="rId140"/>
    <p:sldLayoutId id="2147484902" r:id="rId141"/>
    <p:sldLayoutId id="2147484903" r:id="rId142"/>
    <p:sldLayoutId id="2147484904" r:id="rId143"/>
    <p:sldLayoutId id="2147484905" r:id="rId144"/>
    <p:sldLayoutId id="2147484906" r:id="rId145"/>
    <p:sldLayoutId id="2147484907" r:id="rId146"/>
    <p:sldLayoutId id="2147484908" r:id="rId147"/>
    <p:sldLayoutId id="2147484909" r:id="rId148"/>
    <p:sldLayoutId id="2147484910" r:id="rId149"/>
    <p:sldLayoutId id="2147484911" r:id="rId150"/>
    <p:sldLayoutId id="2147484912" r:id="rId151"/>
    <p:sldLayoutId id="2147484913" r:id="rId152"/>
    <p:sldLayoutId id="2147484914" r:id="rId153"/>
    <p:sldLayoutId id="2147484915" r:id="rId154"/>
    <p:sldLayoutId id="2147484916" r:id="rId155"/>
    <p:sldLayoutId id="2147484917" r:id="rId156"/>
    <p:sldLayoutId id="2147484918" r:id="rId157"/>
    <p:sldLayoutId id="2147484919" r:id="rId158"/>
    <p:sldLayoutId id="2147484920" r:id="rId159"/>
  </p:sldLayoutIdLst>
  <p:transition>
    <p:fade/>
  </p:transition>
  <p:timing>
    <p:tnLst>
      <p:par>
        <p:cTn id="1" dur="indefinite" restart="never" nodeType="tmRoot"/>
      </p:par>
    </p:tnLst>
  </p:timing>
  <p:hf hdr="0" dt="0"/>
  <p:txStyles>
    <p:titleStyle>
      <a:lvl1pPr algn="l" defTabSz="737540" rtl="0" eaLnBrk="0" fontAlgn="base" hangingPunct="0">
        <a:spcBef>
          <a:spcPct val="0"/>
        </a:spcBef>
        <a:spcAft>
          <a:spcPct val="0"/>
        </a:spcAft>
        <a:defRPr lang="en-US" sz="2600" b="1" kern="1200" dirty="0">
          <a:solidFill>
            <a:schemeClr val="tx2"/>
          </a:solidFill>
          <a:latin typeface="Arial" pitchFamily="34" charset="0"/>
          <a:ea typeface="+mj-ea"/>
          <a:cs typeface="Arial" pitchFamily="34" charset="0"/>
        </a:defRPr>
      </a:lvl1pPr>
      <a:lvl2pPr algn="l" defTabSz="737540" rtl="0" eaLnBrk="0" fontAlgn="base" hangingPunct="0">
        <a:spcBef>
          <a:spcPct val="0"/>
        </a:spcBef>
        <a:spcAft>
          <a:spcPct val="0"/>
        </a:spcAft>
        <a:defRPr sz="2600" b="1">
          <a:solidFill>
            <a:schemeClr val="tx2"/>
          </a:solidFill>
          <a:latin typeface="Arial" charset="0"/>
          <a:cs typeface="Arial" charset="0"/>
        </a:defRPr>
      </a:lvl2pPr>
      <a:lvl3pPr algn="l" defTabSz="737540" rtl="0" eaLnBrk="0" fontAlgn="base" hangingPunct="0">
        <a:spcBef>
          <a:spcPct val="0"/>
        </a:spcBef>
        <a:spcAft>
          <a:spcPct val="0"/>
        </a:spcAft>
        <a:defRPr sz="2600" b="1">
          <a:solidFill>
            <a:schemeClr val="tx2"/>
          </a:solidFill>
          <a:latin typeface="Arial" charset="0"/>
          <a:cs typeface="Arial" charset="0"/>
        </a:defRPr>
      </a:lvl3pPr>
      <a:lvl4pPr algn="l" defTabSz="737540" rtl="0" eaLnBrk="0" fontAlgn="base" hangingPunct="0">
        <a:spcBef>
          <a:spcPct val="0"/>
        </a:spcBef>
        <a:spcAft>
          <a:spcPct val="0"/>
        </a:spcAft>
        <a:defRPr sz="2600" b="1">
          <a:solidFill>
            <a:schemeClr val="tx2"/>
          </a:solidFill>
          <a:latin typeface="Arial" charset="0"/>
          <a:cs typeface="Arial" charset="0"/>
        </a:defRPr>
      </a:lvl4pPr>
      <a:lvl5pPr algn="l" defTabSz="737540" rtl="0" eaLnBrk="0" fontAlgn="base" hangingPunct="0">
        <a:spcBef>
          <a:spcPct val="0"/>
        </a:spcBef>
        <a:spcAft>
          <a:spcPct val="0"/>
        </a:spcAft>
        <a:defRPr sz="2600" b="1">
          <a:solidFill>
            <a:schemeClr val="tx2"/>
          </a:solidFill>
          <a:latin typeface="Arial" charset="0"/>
          <a:cs typeface="Arial" charset="0"/>
        </a:defRPr>
      </a:lvl5pPr>
      <a:lvl6pPr marL="304751" algn="l" defTabSz="737540" rtl="0" fontAlgn="base">
        <a:spcBef>
          <a:spcPct val="0"/>
        </a:spcBef>
        <a:spcAft>
          <a:spcPct val="0"/>
        </a:spcAft>
        <a:defRPr sz="2600" b="1">
          <a:solidFill>
            <a:schemeClr val="tx2"/>
          </a:solidFill>
          <a:latin typeface="Arial" charset="0"/>
          <a:cs typeface="Arial" charset="0"/>
        </a:defRPr>
      </a:lvl6pPr>
      <a:lvl7pPr marL="609500" algn="l" defTabSz="737540" rtl="0" fontAlgn="base">
        <a:spcBef>
          <a:spcPct val="0"/>
        </a:spcBef>
        <a:spcAft>
          <a:spcPct val="0"/>
        </a:spcAft>
        <a:defRPr sz="2600" b="1">
          <a:solidFill>
            <a:schemeClr val="tx2"/>
          </a:solidFill>
          <a:latin typeface="Arial" charset="0"/>
          <a:cs typeface="Arial" charset="0"/>
        </a:defRPr>
      </a:lvl7pPr>
      <a:lvl8pPr marL="914252" algn="l" defTabSz="737540" rtl="0" fontAlgn="base">
        <a:spcBef>
          <a:spcPct val="0"/>
        </a:spcBef>
        <a:spcAft>
          <a:spcPct val="0"/>
        </a:spcAft>
        <a:defRPr sz="2600" b="1">
          <a:solidFill>
            <a:schemeClr val="tx2"/>
          </a:solidFill>
          <a:latin typeface="Arial" charset="0"/>
          <a:cs typeface="Arial" charset="0"/>
        </a:defRPr>
      </a:lvl8pPr>
      <a:lvl9pPr marL="1219002" algn="l" defTabSz="737540" rtl="0" fontAlgn="base">
        <a:spcBef>
          <a:spcPct val="0"/>
        </a:spcBef>
        <a:spcAft>
          <a:spcPct val="0"/>
        </a:spcAft>
        <a:defRPr sz="2600" b="1">
          <a:solidFill>
            <a:schemeClr val="tx2"/>
          </a:solidFill>
          <a:latin typeface="Arial" charset="0"/>
          <a:cs typeface="Arial" charset="0"/>
        </a:defRPr>
      </a:lvl9pPr>
    </p:titleStyle>
    <p:bodyStyle>
      <a:lvl1pPr marL="233854" indent="-233854" algn="l" defTabSz="737540" rtl="0" eaLnBrk="0" fontAlgn="base" hangingPunct="0">
        <a:spcBef>
          <a:spcPct val="0"/>
        </a:spcBef>
        <a:spcAft>
          <a:spcPct val="0"/>
        </a:spcAft>
        <a:buClr>
          <a:schemeClr val="bg2"/>
        </a:buClr>
        <a:buSzPct val="120000"/>
        <a:buFont typeface="Wingdings" pitchFamily="2" charset="2"/>
        <a:buChar char="§"/>
        <a:defRPr lang="en-US" sz="1467" kern="1200" dirty="0">
          <a:solidFill>
            <a:schemeClr val="tx1"/>
          </a:solidFill>
          <a:latin typeface="Arial" pitchFamily="34" charset="0"/>
          <a:ea typeface="+mn-ea"/>
          <a:cs typeface="Arial" pitchFamily="34" charset="0"/>
        </a:defRPr>
      </a:lvl1pPr>
      <a:lvl2pPr marL="230680" indent="-230680" algn="l" defTabSz="737540" rtl="0" eaLnBrk="0" fontAlgn="base" hangingPunct="0">
        <a:spcBef>
          <a:spcPct val="0"/>
        </a:spcBef>
        <a:spcAft>
          <a:spcPct val="0"/>
        </a:spcAft>
        <a:buClr>
          <a:schemeClr val="bg2"/>
        </a:buClr>
        <a:buSzPct val="100000"/>
        <a:buFont typeface="Wingdings" pitchFamily="2" charset="2"/>
        <a:buChar char="§"/>
        <a:defRPr lang="en-US" sz="1467" kern="1200" dirty="0">
          <a:solidFill>
            <a:schemeClr val="tx1"/>
          </a:solidFill>
          <a:latin typeface="+mn-lt"/>
          <a:ea typeface="+mn-ea"/>
          <a:cs typeface="Arial" charset="0"/>
        </a:defRPr>
      </a:lvl2pPr>
      <a:lvl3pPr marL="461358" indent="-225389" algn="l" defTabSz="737540" rtl="0" eaLnBrk="0" fontAlgn="base" hangingPunct="0">
        <a:spcBef>
          <a:spcPct val="0"/>
        </a:spcBef>
        <a:spcAft>
          <a:spcPct val="0"/>
        </a:spcAft>
        <a:buClr>
          <a:schemeClr val="bg2"/>
        </a:buClr>
        <a:buSzPct val="90000"/>
        <a:buFont typeface="Arial" charset="0"/>
        <a:buChar char="–"/>
        <a:defRPr lang="en-US" sz="1467" kern="1200" dirty="0">
          <a:solidFill>
            <a:schemeClr val="tx1"/>
          </a:solidFill>
          <a:latin typeface="Arial" pitchFamily="34" charset="0"/>
          <a:ea typeface="+mn-ea"/>
          <a:cs typeface="Arial" pitchFamily="34" charset="0"/>
        </a:defRPr>
      </a:lvl3pPr>
      <a:lvl4pPr marL="686747" indent="-225389" algn="l" defTabSz="737540" rtl="0" eaLnBrk="0" fontAlgn="base" hangingPunct="0">
        <a:spcBef>
          <a:spcPct val="0"/>
        </a:spcBef>
        <a:spcAft>
          <a:spcPct val="0"/>
        </a:spcAft>
        <a:buClr>
          <a:schemeClr val="bg2"/>
        </a:buClr>
        <a:buSzPct val="80000"/>
        <a:buFont typeface="Wingdings" pitchFamily="2" charset="2"/>
        <a:buChar char="§"/>
        <a:defRPr lang="en-US" sz="1467" kern="1200" dirty="0">
          <a:solidFill>
            <a:schemeClr val="tx1"/>
          </a:solidFill>
          <a:latin typeface="Arial" pitchFamily="34" charset="0"/>
          <a:ea typeface="+mn-ea"/>
          <a:cs typeface="Arial" charset="0"/>
        </a:defRPr>
      </a:lvl4pPr>
      <a:lvl5pPr marL="917427" indent="-230680" algn="l" defTabSz="753411" rtl="0" eaLnBrk="0" fontAlgn="base" hangingPunct="0">
        <a:spcBef>
          <a:spcPct val="0"/>
        </a:spcBef>
        <a:spcAft>
          <a:spcPct val="0"/>
        </a:spcAft>
        <a:buClr>
          <a:schemeClr val="bg2"/>
        </a:buClr>
        <a:buSzPct val="70000"/>
        <a:buFont typeface="Arial" charset="0"/>
        <a:buChar char="–"/>
        <a:defRPr lang="en-US" sz="1467" kern="1200" dirty="0">
          <a:solidFill>
            <a:schemeClr val="tx1"/>
          </a:solidFill>
          <a:latin typeface="Arial" pitchFamily="34" charset="0"/>
          <a:ea typeface="+mn-ea"/>
          <a:cs typeface="Arial" charset="0"/>
        </a:defRPr>
      </a:lvl5pPr>
      <a:lvl6pPr marL="1107494" indent="-194836" algn="l" defTabSz="738326" rtl="0" eaLnBrk="1" latinLnBrk="0" hangingPunct="1">
        <a:spcBef>
          <a:spcPct val="20000"/>
        </a:spcBef>
        <a:buClr>
          <a:schemeClr val="bg2"/>
        </a:buClr>
        <a:buSzPct val="60000"/>
        <a:buFont typeface="Wingdings" pitchFamily="2" charset="2"/>
        <a:buChar char="§"/>
        <a:defRPr sz="1600" kern="1200">
          <a:solidFill>
            <a:schemeClr val="tx1"/>
          </a:solidFill>
          <a:latin typeface="Arial" pitchFamily="34" charset="0"/>
          <a:ea typeface="+mn-ea"/>
          <a:cs typeface="+mn-cs"/>
        </a:defRPr>
      </a:lvl6pPr>
      <a:lvl7pPr marL="2399565" indent="-184584" algn="l" defTabSz="738326"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68729" indent="-184584" algn="l" defTabSz="738326"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37890" indent="-184584" algn="l" defTabSz="738326"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8326" rtl="0" eaLnBrk="1" latinLnBrk="0" hangingPunct="1">
        <a:defRPr sz="1467" kern="1200">
          <a:solidFill>
            <a:schemeClr val="tx1"/>
          </a:solidFill>
          <a:latin typeface="+mn-lt"/>
          <a:ea typeface="+mn-ea"/>
          <a:cs typeface="+mn-cs"/>
        </a:defRPr>
      </a:lvl1pPr>
      <a:lvl2pPr marL="369162" algn="l" defTabSz="738326" rtl="0" eaLnBrk="1" latinLnBrk="0" hangingPunct="1">
        <a:defRPr sz="1467" kern="1200">
          <a:solidFill>
            <a:schemeClr val="tx1"/>
          </a:solidFill>
          <a:latin typeface="+mn-lt"/>
          <a:ea typeface="+mn-ea"/>
          <a:cs typeface="+mn-cs"/>
        </a:defRPr>
      </a:lvl2pPr>
      <a:lvl3pPr marL="738326" algn="l" defTabSz="738326" rtl="0" eaLnBrk="1" latinLnBrk="0" hangingPunct="1">
        <a:defRPr sz="1467" kern="1200">
          <a:solidFill>
            <a:schemeClr val="tx1"/>
          </a:solidFill>
          <a:latin typeface="+mn-lt"/>
          <a:ea typeface="+mn-ea"/>
          <a:cs typeface="+mn-cs"/>
        </a:defRPr>
      </a:lvl3pPr>
      <a:lvl4pPr marL="1107494" algn="l" defTabSz="738326" rtl="0" eaLnBrk="1" latinLnBrk="0" hangingPunct="1">
        <a:defRPr sz="1467" kern="1200">
          <a:solidFill>
            <a:schemeClr val="tx1"/>
          </a:solidFill>
          <a:latin typeface="+mn-lt"/>
          <a:ea typeface="+mn-ea"/>
          <a:cs typeface="+mn-cs"/>
        </a:defRPr>
      </a:lvl4pPr>
      <a:lvl5pPr marL="1476655" algn="l" defTabSz="738326" rtl="0" eaLnBrk="1" latinLnBrk="0" hangingPunct="1">
        <a:defRPr sz="1467" kern="1200">
          <a:solidFill>
            <a:schemeClr val="tx1"/>
          </a:solidFill>
          <a:latin typeface="+mn-lt"/>
          <a:ea typeface="+mn-ea"/>
          <a:cs typeface="+mn-cs"/>
        </a:defRPr>
      </a:lvl5pPr>
      <a:lvl6pPr marL="1845817" algn="l" defTabSz="738326" rtl="0" eaLnBrk="1" latinLnBrk="0" hangingPunct="1">
        <a:defRPr sz="1467" kern="1200">
          <a:solidFill>
            <a:schemeClr val="tx1"/>
          </a:solidFill>
          <a:latin typeface="+mn-lt"/>
          <a:ea typeface="+mn-ea"/>
          <a:cs typeface="+mn-cs"/>
        </a:defRPr>
      </a:lvl6pPr>
      <a:lvl7pPr marL="2214982" algn="l" defTabSz="738326" rtl="0" eaLnBrk="1" latinLnBrk="0" hangingPunct="1">
        <a:defRPr sz="1467" kern="1200">
          <a:solidFill>
            <a:schemeClr val="tx1"/>
          </a:solidFill>
          <a:latin typeface="+mn-lt"/>
          <a:ea typeface="+mn-ea"/>
          <a:cs typeface="+mn-cs"/>
        </a:defRPr>
      </a:lvl7pPr>
      <a:lvl8pPr marL="2584145" algn="l" defTabSz="738326" rtl="0" eaLnBrk="1" latinLnBrk="0" hangingPunct="1">
        <a:defRPr sz="1467" kern="1200">
          <a:solidFill>
            <a:schemeClr val="tx1"/>
          </a:solidFill>
          <a:latin typeface="+mn-lt"/>
          <a:ea typeface="+mn-ea"/>
          <a:cs typeface="+mn-cs"/>
        </a:defRPr>
      </a:lvl8pPr>
      <a:lvl9pPr marL="2953310" algn="l" defTabSz="738326" rtl="0" eaLnBrk="1" latinLnBrk="0" hangingPunct="1">
        <a:defRPr sz="14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54"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Slide Number Placeholder 5"/>
          <p:cNvSpPr txBox="1">
            <a:spLocks/>
          </p:cNvSpPr>
          <p:nvPr userDrawn="1"/>
        </p:nvSpPr>
        <p:spPr bwMode="auto">
          <a:xfrm>
            <a:off x="8867367" y="6636014"/>
            <a:ext cx="112210" cy="109902"/>
          </a:xfrm>
          <a:prstGeom prst="rect">
            <a:avLst/>
          </a:prstGeom>
          <a:noFill/>
          <a:ln w="9525">
            <a:noFill/>
            <a:miter lim="800000"/>
            <a:headEnd/>
            <a:tailEnd/>
          </a:ln>
        </p:spPr>
        <p:txBody>
          <a:bodyPr wrap="none" lIns="0" tIns="0" rIns="0" bIns="0" anchor="ctr">
            <a:spAutoFit/>
          </a:bodyPr>
          <a:lstStyle/>
          <a:p>
            <a:pPr algn="r" defTabSz="642569">
              <a:defRPr/>
            </a:pPr>
            <a:fld id="{6856ECDB-1CEE-4F69-ADCA-557460F2116E}" type="slidenum">
              <a:rPr lang="en-US" sz="714">
                <a:solidFill>
                  <a:srgbClr val="6D6E71"/>
                </a:solidFill>
                <a:cs typeface="Arial" pitchFamily="34" charset="0"/>
              </a:rPr>
              <a:pPr algn="r" defTabSz="642569">
                <a:defRPr/>
              </a:pPr>
              <a:t>‹#›</a:t>
            </a:fld>
            <a:endParaRPr lang="en-US" sz="714" dirty="0">
              <a:solidFill>
                <a:srgbClr val="6D6E71"/>
              </a:solidFill>
              <a:cs typeface="Arial" pitchFamily="34" charset="0"/>
            </a:endParaRPr>
          </a:p>
        </p:txBody>
      </p:sp>
      <p:sp>
        <p:nvSpPr>
          <p:cNvPr id="13" name="TextBox 20"/>
          <p:cNvSpPr txBox="1">
            <a:spLocks noChangeArrowheads="1"/>
          </p:cNvSpPr>
          <p:nvPr userDrawn="1"/>
        </p:nvSpPr>
        <p:spPr bwMode="gray">
          <a:xfrm>
            <a:off x="481023" y="6629751"/>
            <a:ext cx="1716817" cy="87845"/>
          </a:xfrm>
          <a:prstGeom prst="rect">
            <a:avLst/>
          </a:prstGeom>
          <a:noFill/>
          <a:ln w="9525">
            <a:noFill/>
            <a:miter lim="800000"/>
            <a:headEnd/>
            <a:tailEnd/>
          </a:ln>
        </p:spPr>
        <p:txBody>
          <a:bodyPr wrap="none" lIns="0" tIns="0" rIns="0" bIns="0">
            <a:spAutoFit/>
          </a:bodyPr>
          <a:lstStyle/>
          <a:p>
            <a:pPr defTabSz="642569">
              <a:defRPr/>
            </a:pPr>
            <a:r>
              <a:rPr lang="en-US" sz="571" dirty="0">
                <a:solidFill>
                  <a:srgbClr val="6D6E71"/>
                </a:solidFill>
                <a:cs typeface="Arial" pitchFamily="34" charset="0"/>
              </a:rPr>
              <a:t>Copyright © </a:t>
            </a:r>
            <a:r>
              <a:rPr lang="en-US" sz="571" dirty="0" smtClean="0">
                <a:solidFill>
                  <a:srgbClr val="6D6E71"/>
                </a:solidFill>
                <a:cs typeface="Arial" pitchFamily="34" charset="0"/>
              </a:rPr>
              <a:t>2017 </a:t>
            </a:r>
            <a:r>
              <a:rPr lang="en-US" sz="571" dirty="0">
                <a:solidFill>
                  <a:srgbClr val="6D6E71"/>
                </a:solidFill>
                <a:cs typeface="Arial" pitchFamily="34" charset="0"/>
              </a:rPr>
              <a:t>Tech Mahindra. All rights reserved.</a:t>
            </a:r>
          </a:p>
        </p:txBody>
      </p:sp>
      <p:pic>
        <p:nvPicPr>
          <p:cNvPr id="14" name="Picture 7" descr="Ridge.pdf"/>
          <p:cNvPicPr>
            <a:picLocks noChangeAspect="1"/>
          </p:cNvPicPr>
          <p:nvPr userDrawn="1"/>
        </p:nvPicPr>
        <p:blipFill>
          <a:blip r:embed="rId55" cstate="email">
            <a:extLst>
              <a:ext uri="{28A0092B-C50C-407E-A947-70E740481C1C}">
                <a14:useLocalDpi xmlns:a14="http://schemas.microsoft.com/office/drawing/2010/main"/>
              </a:ext>
            </a:extLst>
          </a:blip>
          <a:stretch>
            <a:fillRect/>
          </a:stretch>
        </p:blipFill>
        <p:spPr bwMode="ltGray">
          <a:xfrm>
            <a:off x="57" y="5"/>
            <a:ext cx="2267266" cy="82879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6697485"/>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 id="2147485020" r:id="rId37"/>
    <p:sldLayoutId id="2147485021" r:id="rId38"/>
    <p:sldLayoutId id="2147485022" r:id="rId39"/>
    <p:sldLayoutId id="2147485023" r:id="rId40"/>
    <p:sldLayoutId id="2147485024" r:id="rId41"/>
    <p:sldLayoutId id="2147485025" r:id="rId42"/>
    <p:sldLayoutId id="2147485026" r:id="rId43"/>
    <p:sldLayoutId id="2147485027" r:id="rId44"/>
    <p:sldLayoutId id="2147485028" r:id="rId45"/>
    <p:sldLayoutId id="2147485029" r:id="rId46"/>
    <p:sldLayoutId id="2147485030" r:id="rId47"/>
    <p:sldLayoutId id="2147485031" r:id="rId48"/>
    <p:sldLayoutId id="2147485032" r:id="rId49"/>
    <p:sldLayoutId id="2147485033" r:id="rId50"/>
    <p:sldLayoutId id="2147485034" r:id="rId51"/>
    <p:sldLayoutId id="2147485035" r:id="rId52"/>
  </p:sldLayoutIdLst>
  <p:timing>
    <p:tnLst>
      <p:par>
        <p:cTn id="1" dur="indefinite" restart="never" nodeType="tmRoot"/>
      </p:par>
    </p:tnLst>
  </p:timing>
  <p:txStyles>
    <p:title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413" indent="-290413" algn="l" defTabSz="914087"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2" indent="-285652" algn="l" defTabSz="914087"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06" indent="-279304" algn="l" defTabSz="914087"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09" indent="-279304" algn="l" defTabSz="914087"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60" indent="-285652" algn="l" defTabSz="933131"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4" name="Slide Number Placeholder 5"/>
          <p:cNvSpPr txBox="1">
            <a:spLocks/>
          </p:cNvSpPr>
          <p:nvPr userDrawn="1"/>
        </p:nvSpPr>
        <p:spPr bwMode="auto">
          <a:xfrm>
            <a:off x="8867367" y="6636014"/>
            <a:ext cx="112210" cy="109902"/>
          </a:xfrm>
          <a:prstGeom prst="rect">
            <a:avLst/>
          </a:prstGeom>
          <a:noFill/>
          <a:ln w="9525">
            <a:noFill/>
            <a:miter lim="800000"/>
            <a:headEnd/>
            <a:tailEnd/>
          </a:ln>
        </p:spPr>
        <p:txBody>
          <a:bodyPr wrap="none" lIns="0" tIns="0" rIns="0" bIns="0" anchor="ctr">
            <a:spAutoFit/>
          </a:bodyPr>
          <a:lstStyle/>
          <a:p>
            <a:pPr algn="r" defTabSz="642569">
              <a:defRPr/>
            </a:pPr>
            <a:fld id="{6856ECDB-1CEE-4F69-ADCA-557460F2116E}" type="slidenum">
              <a:rPr lang="en-US" sz="714">
                <a:solidFill>
                  <a:srgbClr val="6D6E71"/>
                </a:solidFill>
                <a:cs typeface="Arial" pitchFamily="34" charset="0"/>
              </a:rPr>
              <a:pPr algn="r" defTabSz="642569">
                <a:defRPr/>
              </a:pPr>
              <a:t>‹#›</a:t>
            </a:fld>
            <a:endParaRPr lang="en-US" sz="714" dirty="0">
              <a:solidFill>
                <a:srgbClr val="6D6E71"/>
              </a:solidFill>
              <a:cs typeface="Arial" pitchFamily="34" charset="0"/>
            </a:endParaRPr>
          </a:p>
        </p:txBody>
      </p:sp>
      <p:sp>
        <p:nvSpPr>
          <p:cNvPr id="15" name="TextBox 20"/>
          <p:cNvSpPr txBox="1">
            <a:spLocks noChangeArrowheads="1"/>
          </p:cNvSpPr>
          <p:nvPr userDrawn="1"/>
        </p:nvSpPr>
        <p:spPr bwMode="gray">
          <a:xfrm>
            <a:off x="481023" y="6629751"/>
            <a:ext cx="1716817" cy="87845"/>
          </a:xfrm>
          <a:prstGeom prst="rect">
            <a:avLst/>
          </a:prstGeom>
          <a:noFill/>
          <a:ln w="9525">
            <a:noFill/>
            <a:miter lim="800000"/>
            <a:headEnd/>
            <a:tailEnd/>
          </a:ln>
        </p:spPr>
        <p:txBody>
          <a:bodyPr wrap="none" lIns="0" tIns="0" rIns="0" bIns="0">
            <a:spAutoFit/>
          </a:bodyPr>
          <a:lstStyle/>
          <a:p>
            <a:pPr defTabSz="642569">
              <a:defRPr/>
            </a:pPr>
            <a:r>
              <a:rPr lang="en-US" sz="571" dirty="0">
                <a:solidFill>
                  <a:srgbClr val="6D6E71"/>
                </a:solidFill>
                <a:cs typeface="Arial" pitchFamily="34" charset="0"/>
              </a:rPr>
              <a:t>Copyright © </a:t>
            </a:r>
            <a:r>
              <a:rPr lang="en-US" sz="571" dirty="0" smtClean="0">
                <a:solidFill>
                  <a:srgbClr val="6D6E71"/>
                </a:solidFill>
                <a:cs typeface="Arial" pitchFamily="34" charset="0"/>
              </a:rPr>
              <a:t>2017 </a:t>
            </a:r>
            <a:r>
              <a:rPr lang="en-US" sz="571" dirty="0">
                <a:solidFill>
                  <a:srgbClr val="6D6E71"/>
                </a:solidFill>
                <a:cs typeface="Arial" pitchFamily="34" charset="0"/>
              </a:rPr>
              <a:t>Tech Mahindra. All rights reserved.</a:t>
            </a:r>
          </a:p>
        </p:txBody>
      </p:sp>
      <p:pic>
        <p:nvPicPr>
          <p:cNvPr id="16" name="Picture 7" descr="Ridge.pdf"/>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bwMode="ltGray">
          <a:xfrm>
            <a:off x="57" y="5"/>
            <a:ext cx="2267266" cy="82879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63257"/>
      </p:ext>
    </p:extLst>
  </p:cSld>
  <p:clrMap bg1="lt1" tx1="dk1" bg2="lt2" tx2="dk2" accent1="accent1" accent2="accent2" accent3="accent3" accent4="accent4" accent5="accent5" accent6="accent6" hlink="hlink" folHlink="folHlink"/>
  <p:sldLayoutIdLst>
    <p:sldLayoutId id="2147485037" r:id="rId1"/>
    <p:sldLayoutId id="2147485038"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 id="2147485048" r:id="rId12"/>
    <p:sldLayoutId id="2147485049" r:id="rId13"/>
    <p:sldLayoutId id="2147485050" r:id="rId14"/>
    <p:sldLayoutId id="2147485051" r:id="rId15"/>
    <p:sldLayoutId id="2147485052" r:id="rId16"/>
    <p:sldLayoutId id="2147485053" r:id="rId17"/>
    <p:sldLayoutId id="2147485054" r:id="rId18"/>
    <p:sldLayoutId id="2147485055" r:id="rId19"/>
    <p:sldLayoutId id="2147485056" r:id="rId20"/>
    <p:sldLayoutId id="2147485057" r:id="rId21"/>
    <p:sldLayoutId id="2147485058" r:id="rId22"/>
    <p:sldLayoutId id="2147485059" r:id="rId23"/>
    <p:sldLayoutId id="2147485060" r:id="rId24"/>
    <p:sldLayoutId id="2147485061" r:id="rId25"/>
    <p:sldLayoutId id="2147485062" r:id="rId26"/>
    <p:sldLayoutId id="2147485063" r:id="rId27"/>
    <p:sldLayoutId id="2147485064" r:id="rId28"/>
    <p:sldLayoutId id="2147485065" r:id="rId29"/>
    <p:sldLayoutId id="2147485066" r:id="rId30"/>
    <p:sldLayoutId id="2147485067" r:id="rId31"/>
  </p:sldLayoutIdLst>
  <p:timing>
    <p:tnLst>
      <p:par>
        <p:cTn id="1" dur="indefinite" restart="never" nodeType="tmRoot"/>
      </p:par>
    </p:tnLst>
  </p:timing>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043" algn="l" rtl="0" eaLnBrk="1" fontAlgn="base" hangingPunct="1">
        <a:spcBef>
          <a:spcPct val="0"/>
        </a:spcBef>
        <a:spcAft>
          <a:spcPct val="0"/>
        </a:spcAft>
        <a:defRPr sz="3200" b="1">
          <a:solidFill>
            <a:schemeClr val="tx2"/>
          </a:solidFill>
          <a:latin typeface="Arial" charset="0"/>
          <a:cs typeface="Arial" charset="0"/>
        </a:defRPr>
      </a:lvl6pPr>
      <a:lvl7pPr marL="914087" algn="l" rtl="0" eaLnBrk="1" fontAlgn="base" hangingPunct="1">
        <a:spcBef>
          <a:spcPct val="0"/>
        </a:spcBef>
        <a:spcAft>
          <a:spcPct val="0"/>
        </a:spcAft>
        <a:defRPr sz="3200" b="1">
          <a:solidFill>
            <a:schemeClr val="tx2"/>
          </a:solidFill>
          <a:latin typeface="Arial" charset="0"/>
          <a:cs typeface="Arial" charset="0"/>
        </a:defRPr>
      </a:lvl7pPr>
      <a:lvl8pPr marL="1371132" algn="l" rtl="0" eaLnBrk="1" fontAlgn="base" hangingPunct="1">
        <a:spcBef>
          <a:spcPct val="0"/>
        </a:spcBef>
        <a:spcAft>
          <a:spcPct val="0"/>
        </a:spcAft>
        <a:defRPr sz="3200" b="1">
          <a:solidFill>
            <a:schemeClr val="tx2"/>
          </a:solidFill>
          <a:latin typeface="Arial" charset="0"/>
          <a:cs typeface="Arial" charset="0"/>
        </a:defRPr>
      </a:lvl8pPr>
      <a:lvl9pPr marL="1828173" algn="l" rtl="0" eaLnBrk="1" fontAlgn="base" hangingPunct="1">
        <a:spcBef>
          <a:spcPct val="0"/>
        </a:spcBef>
        <a:spcAft>
          <a:spcPct val="0"/>
        </a:spcAft>
        <a:defRPr sz="3200" b="1">
          <a:solidFill>
            <a:schemeClr val="tx2"/>
          </a:solidFill>
          <a:latin typeface="Arial" charset="0"/>
          <a:cs typeface="Arial" charset="0"/>
        </a:defRPr>
      </a:lvl9pPr>
    </p:titleStyle>
    <p:bodyStyle>
      <a:lvl1pPr marL="290413" indent="-2904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652" indent="-285652"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306" indent="-279304"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609" indent="-279304"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260" indent="-285652" algn="l" defTabSz="933131"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2"/>
          <a:srcRect/>
          <a:stretch>
            <a:fillRect/>
          </a:stretch>
        </p:blipFill>
        <p:spPr bwMode="ltGray">
          <a:xfrm>
            <a:off x="0" y="0"/>
            <a:ext cx="2270125" cy="825500"/>
          </a:xfrm>
          <a:prstGeom prst="rect">
            <a:avLst/>
          </a:prstGeom>
          <a:noFill/>
          <a:ln w="9525">
            <a:noFill/>
            <a:miter lim="800000"/>
            <a:headEnd/>
            <a:tailEnd/>
          </a:ln>
        </p:spPr>
      </p:pic>
      <p:sp>
        <p:nvSpPr>
          <p:cNvPr id="1027" name="Title Placeholder 1"/>
          <p:cNvSpPr>
            <a:spLocks noGrp="1"/>
          </p:cNvSpPr>
          <p:nvPr>
            <p:ph type="title"/>
          </p:nvPr>
        </p:nvSpPr>
        <p:spPr bwMode="auto">
          <a:xfrm>
            <a:off x="468313" y="711200"/>
            <a:ext cx="8212137"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481013" y="1971675"/>
            <a:ext cx="8212137"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0"/>
            <a:ext cx="2432050" cy="12382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 </a:t>
            </a:r>
            <a:r>
              <a:rPr lang="en-US" sz="800" dirty="0" smtClean="0">
                <a:solidFill>
                  <a:schemeClr val="tx2"/>
                </a:solidFill>
                <a:latin typeface="Arial" pitchFamily="34" charset="0"/>
                <a:cs typeface="Arial" pitchFamily="34" charset="0"/>
              </a:rPr>
              <a:t>2016 </a:t>
            </a:r>
            <a:r>
              <a:rPr lang="en-US" sz="800" dirty="0">
                <a:solidFill>
                  <a:schemeClr val="tx2"/>
                </a:solidFill>
                <a:latin typeface="Arial" pitchFamily="34" charset="0"/>
                <a:cs typeface="Arial" pitchFamily="34" charset="0"/>
              </a:rPr>
              <a:t>Tech Mahindra. All rights reserved.</a:t>
            </a:r>
          </a:p>
        </p:txBody>
      </p:sp>
    </p:spTree>
    <p:extLst>
      <p:ext uri="{BB962C8B-B14F-4D97-AF65-F5344CB8AC3E}">
        <p14:creationId xmlns:p14="http://schemas.microsoft.com/office/powerpoint/2010/main" val="1102549440"/>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75000">
              <a:srgbClr val="FFF9EF"/>
            </a:gs>
            <a:gs pos="100000">
              <a:srgbClr val="ECDFF5"/>
            </a:gs>
          </a:gsLst>
          <a:lin ang="2700000" scaled="1"/>
          <a:tileRect/>
        </a:gra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32" cstate="print"/>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697589"/>
            <a:ext cx="8212137"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48104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06" marR="0" lvl="2" indent="-279304" algn="l" defTabSz="914087"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smtClean="0">
                <a:solidFill>
                  <a:srgbClr val="6D6E71"/>
                </a:solidFill>
                <a:cs typeface="Arial" pitchFamily="34" charset="0"/>
              </a:rPr>
              <a:t>Copyright © 2015 Tech Mahindra. All rights reserved.</a:t>
            </a:r>
            <a:endParaRPr lang="en-US" sz="800" dirty="0">
              <a:solidFill>
                <a:srgbClr val="6D6E71"/>
              </a:solidFill>
              <a:cs typeface="Arial" pitchFamily="34" charset="0"/>
            </a:endParaRPr>
          </a:p>
        </p:txBody>
      </p:sp>
      <p:sp>
        <p:nvSpPr>
          <p:cNvPr id="6" name="Slide Number Placeholder 5"/>
          <p:cNvSpPr txBox="1">
            <a:spLocks/>
          </p:cNvSpPr>
          <p:nvPr userDrawn="1"/>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224137685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3" r:id="rId28"/>
    <p:sldLayoutId id="2147483954" r:id="rId29"/>
    <p:sldLayoutId id="2147483955" r:id="rId30"/>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087" rtl="0" eaLnBrk="1" latinLnBrk="0" hangingPunct="1">
        <a:spcBef>
          <a:spcPct val="0"/>
        </a:spcBef>
        <a:buNone/>
        <a:defRPr lang="en-US" sz="2000" b="1" kern="1200" baseline="0" dirty="0" smtClean="0">
          <a:solidFill>
            <a:schemeClr val="tx2"/>
          </a:solidFill>
          <a:latin typeface="Arial" pitchFamily="34" charset="0"/>
          <a:ea typeface="+mj-ea"/>
          <a:cs typeface="Arial" pitchFamily="34" charset="0"/>
        </a:defRPr>
      </a:lvl1pPr>
    </p:titleStyle>
    <p:bodyStyle>
      <a:lvl1pPr marL="290413" indent="-290413" algn="l" defTabSz="914087"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2" indent="-285652" algn="l" defTabSz="914087"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06" indent="-279304" algn="l" defTabSz="914087"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09" indent="-279304" algn="l" defTabSz="914087"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60" indent="-285652" algn="l" defTabSz="933131"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5"/>
          <a:srcRect/>
          <a:stretch>
            <a:fillRect/>
          </a:stretch>
        </p:blipFill>
        <p:spPr bwMode="ltGray">
          <a:xfrm>
            <a:off x="1" y="0"/>
            <a:ext cx="1909482" cy="694357"/>
          </a:xfrm>
          <a:prstGeom prst="rect">
            <a:avLst/>
          </a:prstGeom>
          <a:noFill/>
          <a:ln w="9525">
            <a:noFill/>
            <a:miter lim="800000"/>
            <a:headEnd/>
            <a:tailEnd/>
          </a:ln>
        </p:spPr>
      </p:pic>
      <p:sp>
        <p:nvSpPr>
          <p:cNvPr id="1027" name="Title Placeholder 1"/>
          <p:cNvSpPr>
            <a:spLocks noGrp="1"/>
          </p:cNvSpPr>
          <p:nvPr>
            <p:ph type="title"/>
          </p:nvPr>
        </p:nvSpPr>
        <p:spPr bwMode="auto">
          <a:xfrm>
            <a:off x="468322" y="711209"/>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481022" y="1971676"/>
            <a:ext cx="8212137" cy="152091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481013" y="6629409"/>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 </a:t>
            </a:r>
            <a:r>
              <a:rPr lang="en-US" sz="800" dirty="0" smtClean="0">
                <a:solidFill>
                  <a:schemeClr val="tx2"/>
                </a:solidFill>
                <a:latin typeface="Arial" pitchFamily="34" charset="0"/>
                <a:cs typeface="Arial" pitchFamily="34" charset="0"/>
              </a:rPr>
              <a:t>2017 </a:t>
            </a:r>
            <a:r>
              <a:rPr lang="en-US" sz="800" dirty="0">
                <a:solidFill>
                  <a:schemeClr val="tx2"/>
                </a:solidFill>
                <a:latin typeface="Arial" pitchFamily="34" charset="0"/>
                <a:cs typeface="Arial" pitchFamily="34" charset="0"/>
              </a:rPr>
              <a:t>Tech Mahindra. All rights reserved.</a:t>
            </a:r>
          </a:p>
        </p:txBody>
      </p:sp>
    </p:spTree>
    <p:extLst>
      <p:ext uri="{BB962C8B-B14F-4D97-AF65-F5344CB8AC3E}">
        <p14:creationId xmlns:p14="http://schemas.microsoft.com/office/powerpoint/2010/main" val="2205935566"/>
      </p:ext>
    </p:extLst>
  </p:cSld>
  <p:clrMap bg1="lt1" tx1="dk1" bg2="lt2" tx2="dk2" accent1="accent1" accent2="accent2" accent3="accent3" accent4="accent4" accent5="accent5" accent6="accent6" hlink="hlink" folHlink="folHlink"/>
  <p:sldLayoutIdLst>
    <p:sldLayoutId id="2147485100" r:id="rId1"/>
    <p:sldLayoutId id="2147485101" r:id="rId2"/>
    <p:sldLayoutId id="2147485102" r:id="rId3"/>
    <p:sldLayoutId id="2147485103" r:id="rId4"/>
    <p:sldLayoutId id="2147485104" r:id="rId5"/>
    <p:sldLayoutId id="2147485105" r:id="rId6"/>
    <p:sldLayoutId id="2147485106" r:id="rId7"/>
    <p:sldLayoutId id="2147485107" r:id="rId8"/>
    <p:sldLayoutId id="2147485108" r:id="rId9"/>
    <p:sldLayoutId id="2147485109" r:id="rId10"/>
    <p:sldLayoutId id="2147485110" r:id="rId11"/>
    <p:sldLayoutId id="2147485111" r:id="rId12"/>
    <p:sldLayoutId id="2147485112" r:id="rId13"/>
    <p:sldLayoutId id="2147485113" r:id="rId14"/>
    <p:sldLayoutId id="2147485114" r:id="rId15"/>
    <p:sldLayoutId id="2147485115" r:id="rId16"/>
    <p:sldLayoutId id="2147485116" r:id="rId17"/>
    <p:sldLayoutId id="2147485117" r:id="rId18"/>
    <p:sldLayoutId id="2147485118" r:id="rId19"/>
    <p:sldLayoutId id="2147485119" r:id="rId20"/>
    <p:sldLayoutId id="2147485120" r:id="rId21"/>
    <p:sldLayoutId id="2147485121" r:id="rId22"/>
    <p:sldLayoutId id="2147485122" r:id="rId23"/>
    <p:sldLayoutId id="2147485123" r:id="rId24"/>
    <p:sldLayoutId id="2147485124" r:id="rId25"/>
    <p:sldLayoutId id="2147485125" r:id="rId26"/>
    <p:sldLayoutId id="2147485126" r:id="rId27"/>
    <p:sldLayoutId id="2147485127" r:id="rId28"/>
    <p:sldLayoutId id="2147485128" r:id="rId29"/>
    <p:sldLayoutId id="2147485129" r:id="rId30"/>
    <p:sldLayoutId id="2147485130" r:id="rId31"/>
    <p:sldLayoutId id="2147485131" r:id="rId32"/>
    <p:sldLayoutId id="2147485132" r:id="rId33"/>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6760" algn="l" rtl="0" eaLnBrk="1" fontAlgn="base" hangingPunct="1">
        <a:spcBef>
          <a:spcPct val="0"/>
        </a:spcBef>
        <a:spcAft>
          <a:spcPct val="0"/>
        </a:spcAft>
        <a:defRPr sz="3200" b="1">
          <a:solidFill>
            <a:schemeClr val="tx2"/>
          </a:solidFill>
          <a:latin typeface="Arial" charset="0"/>
          <a:cs typeface="Arial" charset="0"/>
        </a:defRPr>
      </a:lvl6pPr>
      <a:lvl7pPr marL="913524" algn="l" rtl="0" eaLnBrk="1" fontAlgn="base" hangingPunct="1">
        <a:spcBef>
          <a:spcPct val="0"/>
        </a:spcBef>
        <a:spcAft>
          <a:spcPct val="0"/>
        </a:spcAft>
        <a:defRPr sz="3200" b="1">
          <a:solidFill>
            <a:schemeClr val="tx2"/>
          </a:solidFill>
          <a:latin typeface="Arial" charset="0"/>
          <a:cs typeface="Arial" charset="0"/>
        </a:defRPr>
      </a:lvl7pPr>
      <a:lvl8pPr marL="1370289" algn="l" rtl="0" eaLnBrk="1" fontAlgn="base" hangingPunct="1">
        <a:spcBef>
          <a:spcPct val="0"/>
        </a:spcBef>
        <a:spcAft>
          <a:spcPct val="0"/>
        </a:spcAft>
        <a:defRPr sz="3200" b="1">
          <a:solidFill>
            <a:schemeClr val="tx2"/>
          </a:solidFill>
          <a:latin typeface="Arial" charset="0"/>
          <a:cs typeface="Arial" charset="0"/>
        </a:defRPr>
      </a:lvl8pPr>
      <a:lvl9pPr marL="1827052" algn="l" rtl="0" eaLnBrk="1" fontAlgn="base" hangingPunct="1">
        <a:spcBef>
          <a:spcPct val="0"/>
        </a:spcBef>
        <a:spcAft>
          <a:spcPct val="0"/>
        </a:spcAft>
        <a:defRPr sz="3200" b="1">
          <a:solidFill>
            <a:schemeClr val="tx2"/>
          </a:solidFill>
          <a:latin typeface="Arial" charset="0"/>
          <a:cs typeface="Arial" charset="0"/>
        </a:defRPr>
      </a:lvl9pPr>
    </p:titleStyle>
    <p:bodyStyle>
      <a:lvl1pPr marL="290234" indent="-290234"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477" indent="-285477"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0951" indent="-279133"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087" indent="-279133"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5562" indent="-285477" algn="l" defTabSz="932558"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0289" indent="-241068" algn="l" defTabSz="913524"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68957" indent="-228383" algn="l" defTabSz="9135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24" indent="-228383" algn="l" defTabSz="9135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483" indent="-228383" algn="l" defTabSz="9135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24" rtl="0" eaLnBrk="1" latinLnBrk="0" hangingPunct="1">
        <a:defRPr sz="1800" kern="1200">
          <a:solidFill>
            <a:schemeClr val="tx1"/>
          </a:solidFill>
          <a:latin typeface="+mn-lt"/>
          <a:ea typeface="+mn-ea"/>
          <a:cs typeface="+mn-cs"/>
        </a:defRPr>
      </a:lvl1pPr>
      <a:lvl2pPr marL="456760" algn="l" defTabSz="913524" rtl="0" eaLnBrk="1" latinLnBrk="0" hangingPunct="1">
        <a:defRPr sz="1800" kern="1200">
          <a:solidFill>
            <a:schemeClr val="tx1"/>
          </a:solidFill>
          <a:latin typeface="+mn-lt"/>
          <a:ea typeface="+mn-ea"/>
          <a:cs typeface="+mn-cs"/>
        </a:defRPr>
      </a:lvl2pPr>
      <a:lvl3pPr marL="913524" algn="l" defTabSz="913524" rtl="0" eaLnBrk="1" latinLnBrk="0" hangingPunct="1">
        <a:defRPr sz="1800" kern="1200">
          <a:solidFill>
            <a:schemeClr val="tx1"/>
          </a:solidFill>
          <a:latin typeface="+mn-lt"/>
          <a:ea typeface="+mn-ea"/>
          <a:cs typeface="+mn-cs"/>
        </a:defRPr>
      </a:lvl3pPr>
      <a:lvl4pPr marL="1370289" algn="l" defTabSz="913524" rtl="0" eaLnBrk="1" latinLnBrk="0" hangingPunct="1">
        <a:defRPr sz="1800" kern="1200">
          <a:solidFill>
            <a:schemeClr val="tx1"/>
          </a:solidFill>
          <a:latin typeface="+mn-lt"/>
          <a:ea typeface="+mn-ea"/>
          <a:cs typeface="+mn-cs"/>
        </a:defRPr>
      </a:lvl4pPr>
      <a:lvl5pPr marL="1827052" algn="l" defTabSz="913524" rtl="0" eaLnBrk="1" latinLnBrk="0" hangingPunct="1">
        <a:defRPr sz="1800" kern="1200">
          <a:solidFill>
            <a:schemeClr val="tx1"/>
          </a:solidFill>
          <a:latin typeface="+mn-lt"/>
          <a:ea typeface="+mn-ea"/>
          <a:cs typeface="+mn-cs"/>
        </a:defRPr>
      </a:lvl5pPr>
      <a:lvl6pPr marL="2283813" algn="l" defTabSz="913524" rtl="0" eaLnBrk="1" latinLnBrk="0" hangingPunct="1">
        <a:defRPr sz="1800" kern="1200">
          <a:solidFill>
            <a:schemeClr val="tx1"/>
          </a:solidFill>
          <a:latin typeface="+mn-lt"/>
          <a:ea typeface="+mn-ea"/>
          <a:cs typeface="+mn-cs"/>
        </a:defRPr>
      </a:lvl6pPr>
      <a:lvl7pPr marL="2740577" algn="l" defTabSz="913524" rtl="0" eaLnBrk="1" latinLnBrk="0" hangingPunct="1">
        <a:defRPr sz="1800" kern="1200">
          <a:solidFill>
            <a:schemeClr val="tx1"/>
          </a:solidFill>
          <a:latin typeface="+mn-lt"/>
          <a:ea typeface="+mn-ea"/>
          <a:cs typeface="+mn-cs"/>
        </a:defRPr>
      </a:lvl7pPr>
      <a:lvl8pPr marL="3197340" algn="l" defTabSz="913524" rtl="0" eaLnBrk="1" latinLnBrk="0" hangingPunct="1">
        <a:defRPr sz="1800" kern="1200">
          <a:solidFill>
            <a:schemeClr val="tx1"/>
          </a:solidFill>
          <a:latin typeface="+mn-lt"/>
          <a:ea typeface="+mn-ea"/>
          <a:cs typeface="+mn-cs"/>
        </a:defRPr>
      </a:lvl8pPr>
      <a:lvl9pPr marL="3654102" algn="l" defTabSz="91352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75000">
              <a:srgbClr val="FFF9EF"/>
            </a:gs>
            <a:gs pos="100000">
              <a:srgbClr val="ECDFF5"/>
            </a:gs>
          </a:gsLst>
          <a:lin ang="2700000" scaled="1"/>
          <a:tileRect/>
        </a:gra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33" cstate="print"/>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697588"/>
            <a:ext cx="8212137" cy="30777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dirty="0" smtClean="0"/>
              <a:t>Click to edit Master title style</a:t>
            </a:r>
            <a:endParaRPr lang="en-US" dirty="0"/>
          </a:p>
        </p:txBody>
      </p:sp>
      <p:sp>
        <p:nvSpPr>
          <p:cNvPr id="3" name="Text Placeholder 2"/>
          <p:cNvSpPr>
            <a:spLocks noGrp="1"/>
          </p:cNvSpPr>
          <p:nvPr>
            <p:ph type="body" idx="1"/>
          </p:nvPr>
        </p:nvSpPr>
        <p:spPr>
          <a:xfrm>
            <a:off x="48104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17" marR="0" lvl="2" indent="-279311" algn="l" defTabSz="914106"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7" name="TextBox 20"/>
          <p:cNvSpPr txBox="1">
            <a:spLocks noChangeArrowheads="1"/>
          </p:cNvSpPr>
          <p:nvPr/>
        </p:nvSpPr>
        <p:spPr bwMode="gray">
          <a:xfrm>
            <a:off x="481013" y="6629441"/>
            <a:ext cx="2431756" cy="123111"/>
          </a:xfrm>
          <a:prstGeom prst="rect">
            <a:avLst/>
          </a:prstGeom>
          <a:noFill/>
          <a:ln w="9525">
            <a:noFill/>
            <a:miter lim="800000"/>
            <a:headEnd/>
            <a:tailEnd/>
          </a:ln>
        </p:spPr>
        <p:txBody>
          <a:bodyPr wrap="none" lIns="0" tIns="0" rIns="0" bIns="0">
            <a:spAutoFit/>
          </a:bodyPr>
          <a:lstStyle/>
          <a:p>
            <a:pPr defTabSz="914106">
              <a:defRPr/>
            </a:pPr>
            <a:r>
              <a:rPr lang="en-US" sz="800" dirty="0" smtClean="0">
                <a:solidFill>
                  <a:srgbClr val="6D6E71"/>
                </a:solidFill>
                <a:cs typeface="Arial" pitchFamily="34" charset="0"/>
              </a:rPr>
              <a:t>Copyright © 2015 Tech Mahindra. All rights reserved.</a:t>
            </a:r>
            <a:endParaRPr lang="en-US" sz="800" dirty="0">
              <a:solidFill>
                <a:srgbClr val="6D6E71"/>
              </a:solidFill>
              <a:cs typeface="Arial" pitchFamily="34" charset="0"/>
            </a:endParaRPr>
          </a:p>
        </p:txBody>
      </p:sp>
      <p:sp>
        <p:nvSpPr>
          <p:cNvPr id="6"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algn="r" defTabSz="914106">
              <a:defRPr/>
            </a:pPr>
            <a:fld id="{6856ECDB-1CEE-4F69-ADCA-557460F2116E}" type="slidenum">
              <a:rPr lang="en-US" sz="1000" smtClean="0">
                <a:solidFill>
                  <a:srgbClr val="6D6E71"/>
                </a:solidFill>
                <a:cs typeface="Arial" pitchFamily="34" charset="0"/>
              </a:rPr>
              <a:pPr algn="r" defTabSz="914106">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1892122994"/>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 id="2147484147" r:id="rId27"/>
    <p:sldLayoutId id="2147484148" r:id="rId28"/>
    <p:sldLayoutId id="2147484149" r:id="rId29"/>
    <p:sldLayoutId id="2147484150" r:id="rId30"/>
    <p:sldLayoutId id="2147484151" r:id="rId31"/>
  </p:sldLayoutIdLst>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xStyles>
    <p:titleStyle>
      <a:lvl1pPr algn="l" defTabSz="914106" rtl="0" eaLnBrk="1" latinLnBrk="0" hangingPunct="1">
        <a:spcBef>
          <a:spcPct val="0"/>
        </a:spcBef>
        <a:buNone/>
        <a:defRPr lang="en-US" sz="2000" b="1" kern="1200" baseline="0" dirty="0" smtClean="0">
          <a:solidFill>
            <a:schemeClr val="tx2"/>
          </a:solidFill>
          <a:latin typeface="Arial" pitchFamily="34" charset="0"/>
          <a:ea typeface="+mj-ea"/>
          <a:cs typeface="Arial" pitchFamily="34" charset="0"/>
        </a:defRPr>
      </a:lvl1pPr>
    </p:titleStyle>
    <p:bodyStyle>
      <a:lvl1pPr marL="290420" indent="-290420" algn="l" defTabSz="914106"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9" indent="-285659" algn="l" defTabSz="914106"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17" indent="-279311" algn="l" defTabSz="914106"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29" indent="-279311" algn="l" defTabSz="914106"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88" indent="-285659" algn="l" defTabSz="933153"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62" indent="-241222" algn="l" defTabSz="914106"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852"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8"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1"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4"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62" algn="l" defTabSz="914106" rtl="0" eaLnBrk="1" latinLnBrk="0" hangingPunct="1">
        <a:defRPr sz="1800" kern="1200">
          <a:solidFill>
            <a:schemeClr val="tx1"/>
          </a:solidFill>
          <a:latin typeface="+mn-lt"/>
          <a:ea typeface="+mn-ea"/>
          <a:cs typeface="+mn-cs"/>
        </a:defRPr>
      </a:lvl4pPr>
      <a:lvl5pPr marL="1828217" algn="l" defTabSz="914106" rtl="0" eaLnBrk="1" latinLnBrk="0" hangingPunct="1">
        <a:defRPr sz="1800" kern="1200">
          <a:solidFill>
            <a:schemeClr val="tx1"/>
          </a:solidFill>
          <a:latin typeface="+mn-lt"/>
          <a:ea typeface="+mn-ea"/>
          <a:cs typeface="+mn-cs"/>
        </a:defRPr>
      </a:lvl5pPr>
      <a:lvl6pPr marL="2285271" algn="l" defTabSz="914106" rtl="0" eaLnBrk="1" latinLnBrk="0" hangingPunct="1">
        <a:defRPr sz="1800" kern="1200">
          <a:solidFill>
            <a:schemeClr val="tx1"/>
          </a:solidFill>
          <a:latin typeface="+mn-lt"/>
          <a:ea typeface="+mn-ea"/>
          <a:cs typeface="+mn-cs"/>
        </a:defRPr>
      </a:lvl6pPr>
      <a:lvl7pPr marL="2742326" algn="l" defTabSz="914106" rtl="0" eaLnBrk="1" latinLnBrk="0" hangingPunct="1">
        <a:defRPr sz="1800" kern="1200">
          <a:solidFill>
            <a:schemeClr val="tx1"/>
          </a:solidFill>
          <a:latin typeface="+mn-lt"/>
          <a:ea typeface="+mn-ea"/>
          <a:cs typeface="+mn-cs"/>
        </a:defRPr>
      </a:lvl7pPr>
      <a:lvl8pPr marL="3199380" algn="l" defTabSz="914106" rtl="0" eaLnBrk="1" latinLnBrk="0" hangingPunct="1">
        <a:defRPr sz="1800" kern="1200">
          <a:solidFill>
            <a:schemeClr val="tx1"/>
          </a:solidFill>
          <a:latin typeface="+mn-lt"/>
          <a:ea typeface="+mn-ea"/>
          <a:cs typeface="+mn-cs"/>
        </a:defRPr>
      </a:lvl8pPr>
      <a:lvl9pPr marL="3656434" algn="l" defTabSz="91410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2"/>
          <a:srcRect/>
          <a:stretch>
            <a:fillRect/>
          </a:stretch>
        </p:blipFill>
        <p:spPr bwMode="ltGray">
          <a:xfrm>
            <a:off x="40" y="3"/>
            <a:ext cx="2270125" cy="825500"/>
          </a:xfrm>
          <a:prstGeom prst="rect">
            <a:avLst/>
          </a:prstGeom>
          <a:noFill/>
          <a:ln w="9525">
            <a:noFill/>
            <a:miter lim="800000"/>
            <a:headEnd/>
            <a:tailEnd/>
          </a:ln>
        </p:spPr>
      </p:pic>
      <p:sp>
        <p:nvSpPr>
          <p:cNvPr id="1027" name="Title Placeholder 1"/>
          <p:cNvSpPr>
            <a:spLocks noGrp="1"/>
          </p:cNvSpPr>
          <p:nvPr>
            <p:ph type="title"/>
          </p:nvPr>
        </p:nvSpPr>
        <p:spPr bwMode="auto">
          <a:xfrm>
            <a:off x="468325" y="711231"/>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481044" y="1971687"/>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1807" y="6613575"/>
            <a:ext cx="157094" cy="153888"/>
          </a:xfrm>
          <a:prstGeom prst="rect">
            <a:avLst/>
          </a:prstGeom>
          <a:noFill/>
          <a:ln w="9525">
            <a:noFill/>
            <a:miter lim="800000"/>
            <a:headEnd/>
            <a:tailEnd/>
          </a:ln>
        </p:spPr>
        <p:txBody>
          <a:bodyPr wrap="none" lIns="0" tIns="0" rIns="0" bIns="0" anchor="ctr">
            <a:spAutoFit/>
          </a:bodyPr>
          <a:lstStyle/>
          <a:p>
            <a:pPr algn="r">
              <a:defRPr/>
            </a:pPr>
            <a:fld id="{13CCAD47-FD76-46E6-8D9F-02939C3786FE}" type="slidenum">
              <a:rPr lang="en-US" sz="1000">
                <a:solidFill>
                  <a:srgbClr val="6D6E71"/>
                </a:solidFill>
                <a:cs typeface="Arial" pitchFamily="34" charset="0"/>
              </a:rPr>
              <a:pPr algn="r">
                <a:defRPr/>
              </a:pPr>
              <a:t>‹#›</a:t>
            </a:fld>
            <a:endParaRPr lang="en-US" sz="1000" dirty="0">
              <a:solidFill>
                <a:srgbClr val="6D6E71"/>
              </a:solidFill>
              <a:cs typeface="Arial" pitchFamily="34" charset="0"/>
            </a:endParaRPr>
          </a:p>
        </p:txBody>
      </p:sp>
      <p:sp>
        <p:nvSpPr>
          <p:cNvPr id="7" name="TextBox 20"/>
          <p:cNvSpPr txBox="1">
            <a:spLocks noChangeArrowheads="1"/>
          </p:cNvSpPr>
          <p:nvPr/>
        </p:nvSpPr>
        <p:spPr bwMode="gray">
          <a:xfrm>
            <a:off x="481014" y="6629441"/>
            <a:ext cx="2431756" cy="123111"/>
          </a:xfrm>
          <a:prstGeom prst="rect">
            <a:avLst/>
          </a:prstGeom>
          <a:noFill/>
          <a:ln w="9525">
            <a:noFill/>
            <a:miter lim="800000"/>
            <a:headEnd/>
            <a:tailEnd/>
          </a:ln>
        </p:spPr>
        <p:txBody>
          <a:bodyPr wrap="none" lIns="0" tIns="0" rIns="0" bIns="0">
            <a:spAutoFit/>
          </a:bodyPr>
          <a:lstStyle/>
          <a:p>
            <a:pPr>
              <a:defRPr/>
            </a:pPr>
            <a:r>
              <a:rPr lang="en-US" sz="800" dirty="0">
                <a:solidFill>
                  <a:srgbClr val="6D6E71"/>
                </a:solidFill>
                <a:cs typeface="Arial" pitchFamily="34" charset="0"/>
              </a:rPr>
              <a:t>Copyright © </a:t>
            </a:r>
            <a:r>
              <a:rPr lang="en-US" sz="800" dirty="0" smtClean="0">
                <a:solidFill>
                  <a:srgbClr val="6D6E71"/>
                </a:solidFill>
                <a:cs typeface="Arial" pitchFamily="34" charset="0"/>
              </a:rPr>
              <a:t>2015 </a:t>
            </a:r>
            <a:r>
              <a:rPr lang="en-US" sz="800" dirty="0">
                <a:solidFill>
                  <a:srgbClr val="6D6E71"/>
                </a:solidFill>
                <a:cs typeface="Arial" pitchFamily="34" charset="0"/>
              </a:rPr>
              <a:t>Tech Mahindra. All rights reserved.</a:t>
            </a:r>
          </a:p>
        </p:txBody>
      </p:sp>
    </p:spTree>
    <p:extLst>
      <p:ext uri="{BB962C8B-B14F-4D97-AF65-F5344CB8AC3E}">
        <p14:creationId xmlns:p14="http://schemas.microsoft.com/office/powerpoint/2010/main" val="3321551446"/>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043" algn="l" rtl="0" eaLnBrk="1" fontAlgn="base" hangingPunct="1">
        <a:spcBef>
          <a:spcPct val="0"/>
        </a:spcBef>
        <a:spcAft>
          <a:spcPct val="0"/>
        </a:spcAft>
        <a:defRPr sz="3200" b="1">
          <a:solidFill>
            <a:schemeClr val="tx2"/>
          </a:solidFill>
          <a:latin typeface="Arial" charset="0"/>
          <a:cs typeface="Arial" charset="0"/>
        </a:defRPr>
      </a:lvl6pPr>
      <a:lvl7pPr marL="914087" algn="l" rtl="0" eaLnBrk="1" fontAlgn="base" hangingPunct="1">
        <a:spcBef>
          <a:spcPct val="0"/>
        </a:spcBef>
        <a:spcAft>
          <a:spcPct val="0"/>
        </a:spcAft>
        <a:defRPr sz="3200" b="1">
          <a:solidFill>
            <a:schemeClr val="tx2"/>
          </a:solidFill>
          <a:latin typeface="Arial" charset="0"/>
          <a:cs typeface="Arial" charset="0"/>
        </a:defRPr>
      </a:lvl7pPr>
      <a:lvl8pPr marL="1371132" algn="l" rtl="0" eaLnBrk="1" fontAlgn="base" hangingPunct="1">
        <a:spcBef>
          <a:spcPct val="0"/>
        </a:spcBef>
        <a:spcAft>
          <a:spcPct val="0"/>
        </a:spcAft>
        <a:defRPr sz="3200" b="1">
          <a:solidFill>
            <a:schemeClr val="tx2"/>
          </a:solidFill>
          <a:latin typeface="Arial" charset="0"/>
          <a:cs typeface="Arial" charset="0"/>
        </a:defRPr>
      </a:lvl8pPr>
      <a:lvl9pPr marL="1828173" algn="l" rtl="0" eaLnBrk="1" fontAlgn="base" hangingPunct="1">
        <a:spcBef>
          <a:spcPct val="0"/>
        </a:spcBef>
        <a:spcAft>
          <a:spcPct val="0"/>
        </a:spcAft>
        <a:defRPr sz="3200" b="1">
          <a:solidFill>
            <a:schemeClr val="tx2"/>
          </a:solidFill>
          <a:latin typeface="Arial" charset="0"/>
          <a:cs typeface="Arial" charset="0"/>
        </a:defRPr>
      </a:lvl9pPr>
    </p:titleStyle>
    <p:bodyStyle>
      <a:lvl1pPr marL="290413" indent="-2904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652" indent="-285652"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306" indent="-279304"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609" indent="-279304"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260" indent="-285652" algn="l" defTabSz="933131"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23" cstate="email"/>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711229"/>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8"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17" marR="0" lvl="2" indent="-279311" algn="l" defTabSz="914106"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5" name="TextBox 20"/>
          <p:cNvSpPr txBox="1">
            <a:spLocks noChangeArrowheads="1"/>
          </p:cNvSpPr>
          <p:nvPr userDrawn="1"/>
        </p:nvSpPr>
        <p:spPr bwMode="gray">
          <a:xfrm>
            <a:off x="481013" y="6629433"/>
            <a:ext cx="2431756" cy="123111"/>
          </a:xfrm>
          <a:prstGeom prst="rect">
            <a:avLst/>
          </a:prstGeom>
          <a:noFill/>
          <a:ln w="9525">
            <a:noFill/>
            <a:miter lim="800000"/>
            <a:headEnd/>
            <a:tailEnd/>
          </a:ln>
        </p:spPr>
        <p:txBody>
          <a:bodyPr wrap="none" lIns="0" tIns="0" rIns="0" bIns="0">
            <a:spAutoFit/>
          </a:bodyPr>
          <a:lstStyle/>
          <a:p>
            <a:pPr defTabSz="914106">
              <a:defRPr/>
            </a:pPr>
            <a:r>
              <a:rPr lang="en-US" sz="800" dirty="0" smtClean="0">
                <a:solidFill>
                  <a:srgbClr val="6D6E71"/>
                </a:solidFill>
                <a:cs typeface="Arial" pitchFamily="34" charset="0"/>
              </a:rPr>
              <a:t>Copyright © 2016 Tech Mahindra. All rights reserved.</a:t>
            </a:r>
            <a:endParaRPr lang="en-US" sz="800" dirty="0">
              <a:solidFill>
                <a:srgbClr val="6D6E71"/>
              </a:solidFill>
              <a:cs typeface="Arial" pitchFamily="34" charset="0"/>
            </a:endParaRPr>
          </a:p>
        </p:txBody>
      </p:sp>
      <p:sp>
        <p:nvSpPr>
          <p:cNvPr id="6" name="Slide Number Placeholder 5"/>
          <p:cNvSpPr txBox="1">
            <a:spLocks/>
          </p:cNvSpPr>
          <p:nvPr userDrawn="1"/>
        </p:nvSpPr>
        <p:spPr bwMode="auto">
          <a:xfrm>
            <a:off x="8821807" y="6613575"/>
            <a:ext cx="157094" cy="153888"/>
          </a:xfrm>
          <a:prstGeom prst="rect">
            <a:avLst/>
          </a:prstGeom>
          <a:noFill/>
          <a:ln w="9525">
            <a:noFill/>
            <a:miter lim="800000"/>
            <a:headEnd/>
            <a:tailEnd/>
          </a:ln>
        </p:spPr>
        <p:txBody>
          <a:bodyPr wrap="none" lIns="0" tIns="0" rIns="0" bIns="0" anchor="ctr">
            <a:spAutoFit/>
          </a:bodyPr>
          <a:lstStyle/>
          <a:p>
            <a:pPr algn="r" defTabSz="914106">
              <a:defRPr/>
            </a:pPr>
            <a:fld id="{6B8442E5-1814-4046-B0DD-753B9FBC2701}" type="slidenum">
              <a:rPr lang="en-US" sz="1000">
                <a:solidFill>
                  <a:srgbClr val="6D6E71"/>
                </a:solidFill>
                <a:cs typeface="Arial" pitchFamily="34" charset="0"/>
              </a:rPr>
              <a:pPr algn="r" defTabSz="914106">
                <a:defRPr/>
              </a:pPr>
              <a:t>‹#›</a:t>
            </a:fld>
            <a:endParaRPr lang="en-US" sz="1000" dirty="0">
              <a:solidFill>
                <a:srgbClr val="6D6E71"/>
              </a:solidFill>
              <a:cs typeface="Arial" pitchFamily="34" charset="0"/>
            </a:endParaRPr>
          </a:p>
        </p:txBody>
      </p:sp>
    </p:spTree>
    <p:extLst>
      <p:ext uri="{BB962C8B-B14F-4D97-AF65-F5344CB8AC3E}">
        <p14:creationId xmlns:p14="http://schemas.microsoft.com/office/powerpoint/2010/main" val="1033414387"/>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04" r:id="rId21"/>
  </p:sldLayoutIdLst>
  <p:txStyles>
    <p:titleStyle>
      <a:lvl1pPr algn="l" defTabSz="914106"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420" indent="-290420" algn="l" defTabSz="914106"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9" indent="-285659" algn="l" defTabSz="914106"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17" indent="-279311" algn="l" defTabSz="914106"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29" indent="-279311" algn="l" defTabSz="914106"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88" indent="-285659" algn="l" defTabSz="933153"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62" indent="-241222" algn="l" defTabSz="914106"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852"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08"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1" indent="-228528" algn="l" defTabSz="91410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6" rtl="0" eaLnBrk="1" latinLnBrk="0" hangingPunct="1">
        <a:defRPr sz="1800" kern="1200">
          <a:solidFill>
            <a:schemeClr val="tx1"/>
          </a:solidFill>
          <a:latin typeface="+mn-lt"/>
          <a:ea typeface="+mn-ea"/>
          <a:cs typeface="+mn-cs"/>
        </a:defRPr>
      </a:lvl1pPr>
      <a:lvl2pPr marL="457054" algn="l" defTabSz="914106" rtl="0" eaLnBrk="1" latinLnBrk="0" hangingPunct="1">
        <a:defRPr sz="1800" kern="1200">
          <a:solidFill>
            <a:schemeClr val="tx1"/>
          </a:solidFill>
          <a:latin typeface="+mn-lt"/>
          <a:ea typeface="+mn-ea"/>
          <a:cs typeface="+mn-cs"/>
        </a:defRPr>
      </a:lvl2pPr>
      <a:lvl3pPr marL="914106" algn="l" defTabSz="914106" rtl="0" eaLnBrk="1" latinLnBrk="0" hangingPunct="1">
        <a:defRPr sz="1800" kern="1200">
          <a:solidFill>
            <a:schemeClr val="tx1"/>
          </a:solidFill>
          <a:latin typeface="+mn-lt"/>
          <a:ea typeface="+mn-ea"/>
          <a:cs typeface="+mn-cs"/>
        </a:defRPr>
      </a:lvl3pPr>
      <a:lvl4pPr marL="1371162" algn="l" defTabSz="914106" rtl="0" eaLnBrk="1" latinLnBrk="0" hangingPunct="1">
        <a:defRPr sz="1800" kern="1200">
          <a:solidFill>
            <a:schemeClr val="tx1"/>
          </a:solidFill>
          <a:latin typeface="+mn-lt"/>
          <a:ea typeface="+mn-ea"/>
          <a:cs typeface="+mn-cs"/>
        </a:defRPr>
      </a:lvl4pPr>
      <a:lvl5pPr marL="1828217" algn="l" defTabSz="914106" rtl="0" eaLnBrk="1" latinLnBrk="0" hangingPunct="1">
        <a:defRPr sz="1800" kern="1200">
          <a:solidFill>
            <a:schemeClr val="tx1"/>
          </a:solidFill>
          <a:latin typeface="+mn-lt"/>
          <a:ea typeface="+mn-ea"/>
          <a:cs typeface="+mn-cs"/>
        </a:defRPr>
      </a:lvl5pPr>
      <a:lvl6pPr marL="2285271" algn="l" defTabSz="914106" rtl="0" eaLnBrk="1" latinLnBrk="0" hangingPunct="1">
        <a:defRPr sz="1800" kern="1200">
          <a:solidFill>
            <a:schemeClr val="tx1"/>
          </a:solidFill>
          <a:latin typeface="+mn-lt"/>
          <a:ea typeface="+mn-ea"/>
          <a:cs typeface="+mn-cs"/>
        </a:defRPr>
      </a:lvl6pPr>
      <a:lvl7pPr marL="2742326" algn="l" defTabSz="914106" rtl="0" eaLnBrk="1" latinLnBrk="0" hangingPunct="1">
        <a:defRPr sz="1800" kern="1200">
          <a:solidFill>
            <a:schemeClr val="tx1"/>
          </a:solidFill>
          <a:latin typeface="+mn-lt"/>
          <a:ea typeface="+mn-ea"/>
          <a:cs typeface="+mn-cs"/>
        </a:defRPr>
      </a:lvl7pPr>
      <a:lvl8pPr marL="3199380" algn="l" defTabSz="914106" rtl="0" eaLnBrk="1" latinLnBrk="0" hangingPunct="1">
        <a:defRPr sz="1800" kern="1200">
          <a:solidFill>
            <a:schemeClr val="tx1"/>
          </a:solidFill>
          <a:latin typeface="+mn-lt"/>
          <a:ea typeface="+mn-ea"/>
          <a:cs typeface="+mn-cs"/>
        </a:defRPr>
      </a:lvl8pPr>
      <a:lvl9pPr marL="3656434" algn="l" defTabSz="9141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711231"/>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4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06" marR="0" lvl="2" indent="-279304" algn="l" defTabSz="914087"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sp>
        <p:nvSpPr>
          <p:cNvPr id="7" name="TextBox 20"/>
          <p:cNvSpPr txBox="1">
            <a:spLocks noChangeArrowheads="1"/>
          </p:cNvSpPr>
          <p:nvPr/>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smtClean="0">
                <a:solidFill>
                  <a:srgbClr val="6D6E71"/>
                </a:solidFill>
                <a:cs typeface="Arial" pitchFamily="34" charset="0"/>
              </a:rPr>
              <a:t>Copyright © 2013 Tech Mahindra. All rights reserved.</a:t>
            </a:r>
            <a:endParaRPr lang="en-US" sz="800" dirty="0">
              <a:solidFill>
                <a:srgbClr val="6D6E71"/>
              </a:solidFill>
              <a:cs typeface="Arial" pitchFamily="34" charset="0"/>
            </a:endParaRPr>
          </a:p>
        </p:txBody>
      </p:sp>
    </p:spTree>
    <p:extLst>
      <p:ext uri="{BB962C8B-B14F-4D97-AF65-F5344CB8AC3E}">
        <p14:creationId xmlns:p14="http://schemas.microsoft.com/office/powerpoint/2010/main" val="2069452474"/>
      </p:ext>
    </p:extLst>
  </p:cSld>
  <p:clrMap bg1="lt1" tx1="dk1" bg2="lt2" tx2="dk2" accent1="accent1" accent2="accent2" accent3="accent3" accent4="accent4" accent5="accent5" accent6="accent6" hlink="hlink" folHlink="folHlink"/>
  <p:sldLayoutIdLst>
    <p:sldLayoutId id="2147484447" r:id="rId1"/>
    <p:sldLayoutId id="2147484448" r:id="rId2"/>
    <p:sldLayoutId id="2147484449" r:id="rId3"/>
    <p:sldLayoutId id="2147484450" r:id="rId4"/>
    <p:sldLayoutId id="2147484451" r:id="rId5"/>
    <p:sldLayoutId id="2147484452" r:id="rId6"/>
    <p:sldLayoutId id="2147484453" r:id="rId7"/>
    <p:sldLayoutId id="2147484454" r:id="rId8"/>
    <p:sldLayoutId id="2147484455" r:id="rId9"/>
    <p:sldLayoutId id="2147484456" r:id="rId10"/>
    <p:sldLayoutId id="2147484457" r:id="rId11"/>
    <p:sldLayoutId id="2147484458" r:id="rId12"/>
    <p:sldLayoutId id="2147484459" r:id="rId13"/>
    <p:sldLayoutId id="2147484460" r:id="rId14"/>
    <p:sldLayoutId id="2147484461" r:id="rId15"/>
    <p:sldLayoutId id="2147484462" r:id="rId16"/>
  </p:sldLayoutIdLst>
  <p:txStyles>
    <p:title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413" indent="-290413" algn="l" defTabSz="914087"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2" indent="-285652" algn="l" defTabSz="914087"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06" indent="-279304" algn="l" defTabSz="914087"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09" indent="-279304" algn="l" defTabSz="914087"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60" indent="-285652" algn="l" defTabSz="933131"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bwMode="ltGray">
          <a:xfrm>
            <a:off x="459" y="3"/>
            <a:ext cx="2270124" cy="825500"/>
          </a:xfrm>
          <a:prstGeom prst="rect">
            <a:avLst/>
          </a:prstGeom>
        </p:spPr>
      </p:pic>
      <p:sp>
        <p:nvSpPr>
          <p:cNvPr id="2" name="Title Placeholder 1"/>
          <p:cNvSpPr>
            <a:spLocks noGrp="1"/>
          </p:cNvSpPr>
          <p:nvPr>
            <p:ph type="title"/>
          </p:nvPr>
        </p:nvSpPr>
        <p:spPr>
          <a:xfrm>
            <a:off x="468325" y="711231"/>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44"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306" marR="0" lvl="2" indent="-279304" algn="l" defTabSz="914087"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2457" y="6614015"/>
            <a:ext cx="157094" cy="153888"/>
          </a:xfrm>
          <a:prstGeom prst="rect">
            <a:avLst/>
          </a:prstGeom>
          <a:noFill/>
          <a:ln w="9525">
            <a:noFill/>
            <a:miter lim="800000"/>
            <a:headEnd/>
            <a:tailEnd/>
          </a:ln>
        </p:spPr>
        <p:txBody>
          <a:bodyPr wrap="none" lIns="0" tIns="0" rIns="0" bIns="0" anchor="ctr">
            <a:spAutoFit/>
          </a:bodyPr>
          <a:lstStyle/>
          <a:p>
            <a:pPr algn="r">
              <a:defRPr/>
            </a:pPr>
            <a:fld id="{6856ECDB-1CEE-4F69-ADCA-557460F2116E}" type="slidenum">
              <a:rPr lang="en-US" sz="1000" smtClean="0">
                <a:solidFill>
                  <a:srgbClr val="6D6E71"/>
                </a:solidFill>
                <a:cs typeface="Arial" pitchFamily="34" charset="0"/>
              </a:rPr>
              <a:pPr algn="r">
                <a:defRPr/>
              </a:pPr>
              <a:t>‹#›</a:t>
            </a:fld>
            <a:endParaRPr lang="en-US" sz="1000" dirty="0">
              <a:solidFill>
                <a:srgbClr val="6D6E71"/>
              </a:solidFill>
              <a:cs typeface="Arial" pitchFamily="34" charset="0"/>
            </a:endParaRPr>
          </a:p>
        </p:txBody>
      </p:sp>
      <p:sp>
        <p:nvSpPr>
          <p:cNvPr id="7" name="TextBox 20"/>
          <p:cNvSpPr txBox="1">
            <a:spLocks noChangeArrowheads="1"/>
          </p:cNvSpPr>
          <p:nvPr/>
        </p:nvSpPr>
        <p:spPr bwMode="gray">
          <a:xfrm>
            <a:off x="481013" y="6629441"/>
            <a:ext cx="2431756" cy="123111"/>
          </a:xfrm>
          <a:prstGeom prst="rect">
            <a:avLst/>
          </a:prstGeom>
          <a:noFill/>
          <a:ln w="9525">
            <a:noFill/>
            <a:miter lim="800000"/>
            <a:headEnd/>
            <a:tailEnd/>
          </a:ln>
        </p:spPr>
        <p:txBody>
          <a:bodyPr wrap="none" lIns="0" tIns="0" rIns="0" bIns="0">
            <a:spAutoFit/>
          </a:bodyPr>
          <a:lstStyle/>
          <a:p>
            <a:pPr>
              <a:defRPr/>
            </a:pPr>
            <a:r>
              <a:rPr lang="en-US" sz="800" dirty="0" smtClean="0">
                <a:solidFill>
                  <a:srgbClr val="6D6E71"/>
                </a:solidFill>
                <a:cs typeface="Arial" pitchFamily="34" charset="0"/>
              </a:rPr>
              <a:t>Copyright © 2013 Tech Mahindra. All rights reserved.</a:t>
            </a:r>
            <a:endParaRPr lang="en-US" sz="800" dirty="0">
              <a:solidFill>
                <a:srgbClr val="6D6E71"/>
              </a:solidFill>
              <a:cs typeface="Arial" pitchFamily="34" charset="0"/>
            </a:endParaRPr>
          </a:p>
        </p:txBody>
      </p:sp>
    </p:spTree>
    <p:extLst>
      <p:ext uri="{BB962C8B-B14F-4D97-AF65-F5344CB8AC3E}">
        <p14:creationId xmlns:p14="http://schemas.microsoft.com/office/powerpoint/2010/main" val="2831847276"/>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Lst>
  <p:txStyles>
    <p:title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413" indent="-290413" algn="l" defTabSz="914087"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652" indent="-285652" algn="l" defTabSz="914087"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306" indent="-279304" algn="l" defTabSz="914087"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609" indent="-279304" algn="l" defTabSz="914087"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260" indent="-285652" algn="l" defTabSz="933131"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132" indent="-241217" algn="l" defTabSz="914087"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0782"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25"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69" indent="-228523" algn="l" defTabSz="9140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7" rtl="0" eaLnBrk="1" latinLnBrk="0" hangingPunct="1">
        <a:defRPr sz="1800" kern="1200">
          <a:solidFill>
            <a:schemeClr val="tx1"/>
          </a:solidFill>
          <a:latin typeface="+mn-lt"/>
          <a:ea typeface="+mn-ea"/>
          <a:cs typeface="+mn-cs"/>
        </a:defRPr>
      </a:lvl1pPr>
      <a:lvl2pPr marL="457043" algn="l" defTabSz="914087" rtl="0" eaLnBrk="1" latinLnBrk="0" hangingPunct="1">
        <a:defRPr sz="1800" kern="1200">
          <a:solidFill>
            <a:schemeClr val="tx1"/>
          </a:solidFill>
          <a:latin typeface="+mn-lt"/>
          <a:ea typeface="+mn-ea"/>
          <a:cs typeface="+mn-cs"/>
        </a:defRPr>
      </a:lvl2pPr>
      <a:lvl3pPr marL="914087" algn="l" defTabSz="914087" rtl="0" eaLnBrk="1" latinLnBrk="0" hangingPunct="1">
        <a:defRPr sz="1800" kern="1200">
          <a:solidFill>
            <a:schemeClr val="tx1"/>
          </a:solidFill>
          <a:latin typeface="+mn-lt"/>
          <a:ea typeface="+mn-ea"/>
          <a:cs typeface="+mn-cs"/>
        </a:defRPr>
      </a:lvl3pPr>
      <a:lvl4pPr marL="1371132" algn="l" defTabSz="914087" rtl="0" eaLnBrk="1" latinLnBrk="0" hangingPunct="1">
        <a:defRPr sz="1800" kern="1200">
          <a:solidFill>
            <a:schemeClr val="tx1"/>
          </a:solidFill>
          <a:latin typeface="+mn-lt"/>
          <a:ea typeface="+mn-ea"/>
          <a:cs typeface="+mn-cs"/>
        </a:defRPr>
      </a:lvl4pPr>
      <a:lvl5pPr marL="1828173" algn="l" defTabSz="914087" rtl="0" eaLnBrk="1" latinLnBrk="0" hangingPunct="1">
        <a:defRPr sz="1800" kern="1200">
          <a:solidFill>
            <a:schemeClr val="tx1"/>
          </a:solidFill>
          <a:latin typeface="+mn-lt"/>
          <a:ea typeface="+mn-ea"/>
          <a:cs typeface="+mn-cs"/>
        </a:defRPr>
      </a:lvl5pPr>
      <a:lvl6pPr marL="2285217" algn="l" defTabSz="914087" rtl="0" eaLnBrk="1" latinLnBrk="0" hangingPunct="1">
        <a:defRPr sz="1800" kern="1200">
          <a:solidFill>
            <a:schemeClr val="tx1"/>
          </a:solidFill>
          <a:latin typeface="+mn-lt"/>
          <a:ea typeface="+mn-ea"/>
          <a:cs typeface="+mn-cs"/>
        </a:defRPr>
      </a:lvl6pPr>
      <a:lvl7pPr marL="2742261" algn="l" defTabSz="914087" rtl="0" eaLnBrk="1" latinLnBrk="0" hangingPunct="1">
        <a:defRPr sz="1800" kern="1200">
          <a:solidFill>
            <a:schemeClr val="tx1"/>
          </a:solidFill>
          <a:latin typeface="+mn-lt"/>
          <a:ea typeface="+mn-ea"/>
          <a:cs typeface="+mn-cs"/>
        </a:defRPr>
      </a:lvl7pPr>
      <a:lvl8pPr marL="3199305" algn="l" defTabSz="914087" rtl="0" eaLnBrk="1" latinLnBrk="0" hangingPunct="1">
        <a:defRPr sz="1800" kern="1200">
          <a:solidFill>
            <a:schemeClr val="tx1"/>
          </a:solidFill>
          <a:latin typeface="+mn-lt"/>
          <a:ea typeface="+mn-ea"/>
          <a:cs typeface="+mn-cs"/>
        </a:defRPr>
      </a:lvl8pPr>
      <a:lvl9pPr marL="3656347" algn="l" defTabSz="91408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635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173067" y="103742"/>
            <a:ext cx="8212137"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165129" y="836087"/>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1029" name="TextBox 20"/>
          <p:cNvSpPr txBox="1">
            <a:spLocks noChangeArrowheads="1"/>
          </p:cNvSpPr>
          <p:nvPr/>
        </p:nvSpPr>
        <p:spPr bwMode="gray">
          <a:xfrm>
            <a:off x="468314" y="6629437"/>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8539"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1030" name="Slide Number Placeholder 5"/>
          <p:cNvSpPr txBox="1">
            <a:spLocks/>
          </p:cNvSpPr>
          <p:nvPr/>
        </p:nvSpPr>
        <p:spPr bwMode="auto">
          <a:xfrm>
            <a:off x="34926" y="6629403"/>
            <a:ext cx="274638" cy="13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8539" eaLnBrk="1" fontAlgn="base" hangingPunct="1">
              <a:spcBef>
                <a:spcPct val="0"/>
              </a:spcBef>
              <a:spcAft>
                <a:spcPct val="0"/>
              </a:spcAft>
              <a:defRPr/>
            </a:pPr>
            <a:fld id="{7C3CB5C5-76D3-41FE-A33C-275B38AD2A7F}" type="slidenum">
              <a:rPr lang="en-US" sz="800" smtClean="0">
                <a:solidFill>
                  <a:srgbClr val="6D6E71"/>
                </a:solidFill>
                <a:cs typeface="Arial" charset="0"/>
              </a:rPr>
              <a:pPr algn="r" defTabSz="918539" eaLnBrk="1" fontAlgn="base" hangingPunct="1">
                <a:spcBef>
                  <a:spcPct val="0"/>
                </a:spcBef>
                <a:spcAft>
                  <a:spcPct val="0"/>
                </a:spcAft>
                <a:defRPr/>
              </a:pPr>
              <a:t>‹#›</a:t>
            </a:fld>
            <a:endParaRPr lang="en-US" sz="800" smtClean="0">
              <a:solidFill>
                <a:srgbClr val="6D6E71"/>
              </a:solidFill>
              <a:cs typeface="Arial" charset="0"/>
            </a:endParaRPr>
          </a:p>
        </p:txBody>
      </p:sp>
      <p:pic>
        <p:nvPicPr>
          <p:cNvPr id="3079" name="Picture 7" descr="Ridge.pdf"/>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ltGray">
          <a:xfrm>
            <a:off x="6873903" y="6032535"/>
            <a:ext cx="2270125" cy="82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504419"/>
      </p:ext>
    </p:extLst>
  </p:cSld>
  <p:clrMap bg1="lt1" tx1="dk1" bg2="lt2" tx2="dk2" accent1="accent1" accent2="accent2" accent3="accent3" accent4="accent4" accent5="accent5" accent6="accent6" hlink="hlink" folHlink="folHlink"/>
  <p:sldLayoutIdLst>
    <p:sldLayoutId id="2147484493" r:id="rId1"/>
    <p:sldLayoutId id="2147484494" r:id="rId2"/>
    <p:sldLayoutId id="2147484495" r:id="rId3"/>
    <p:sldLayoutId id="2147484496" r:id="rId4"/>
    <p:sldLayoutId id="2147484497" r:id="rId5"/>
    <p:sldLayoutId id="2147484499" r:id="rId6"/>
    <p:sldLayoutId id="2147484500" r:id="rId7"/>
    <p:sldLayoutId id="2147484501" r:id="rId8"/>
    <p:sldLayoutId id="2147484502" r:id="rId9"/>
    <p:sldLayoutId id="2147484503" r:id="rId10"/>
    <p:sldLayoutId id="2147484504" r:id="rId11"/>
    <p:sldLayoutId id="2147484505" r:id="rId12"/>
    <p:sldLayoutId id="2147484506" r:id="rId13"/>
    <p:sldLayoutId id="2147484507" r:id="rId14"/>
  </p:sldLayoutIdLst>
  <p:timing>
    <p:tnLst>
      <p:par>
        <p:cTn id="1" dur="indefinite" restart="never" nodeType="tmRoot"/>
      </p:par>
    </p:tnLst>
  </p:timing>
  <p:txStyles>
    <p:titleStyle>
      <a:lvl1pPr algn="l" rtl="0" eaLnBrk="0" fontAlgn="base" hangingPunct="0">
        <a:spcBef>
          <a:spcPct val="0"/>
        </a:spcBef>
        <a:spcAft>
          <a:spcPct val="0"/>
        </a:spcAft>
        <a:defRPr lang="en-US" sz="2300" kern="1200" dirty="0">
          <a:solidFill>
            <a:srgbClr val="262626"/>
          </a:solidFill>
          <a:latin typeface="Cambria" pitchFamily="18" charset="0"/>
          <a:ea typeface="+mj-ea"/>
          <a:cs typeface="Arial" pitchFamily="34" charset="0"/>
        </a:defRPr>
      </a:lvl1pPr>
      <a:lvl2pPr algn="l" rtl="0" eaLnBrk="0" fontAlgn="base" hangingPunct="0">
        <a:spcBef>
          <a:spcPct val="0"/>
        </a:spcBef>
        <a:spcAft>
          <a:spcPct val="0"/>
        </a:spcAft>
        <a:defRPr sz="2300">
          <a:solidFill>
            <a:srgbClr val="262626"/>
          </a:solidFill>
          <a:latin typeface="Cambria" pitchFamily="18" charset="0"/>
          <a:cs typeface="Arial" charset="0"/>
        </a:defRPr>
      </a:lvl2pPr>
      <a:lvl3pPr algn="l" rtl="0" eaLnBrk="0" fontAlgn="base" hangingPunct="0">
        <a:spcBef>
          <a:spcPct val="0"/>
        </a:spcBef>
        <a:spcAft>
          <a:spcPct val="0"/>
        </a:spcAft>
        <a:defRPr sz="2300">
          <a:solidFill>
            <a:srgbClr val="262626"/>
          </a:solidFill>
          <a:latin typeface="Cambria" pitchFamily="18" charset="0"/>
          <a:cs typeface="Arial" charset="0"/>
        </a:defRPr>
      </a:lvl3pPr>
      <a:lvl4pPr algn="l" rtl="0" eaLnBrk="0" fontAlgn="base" hangingPunct="0">
        <a:spcBef>
          <a:spcPct val="0"/>
        </a:spcBef>
        <a:spcAft>
          <a:spcPct val="0"/>
        </a:spcAft>
        <a:defRPr sz="2300">
          <a:solidFill>
            <a:srgbClr val="262626"/>
          </a:solidFill>
          <a:latin typeface="Cambria" pitchFamily="18" charset="0"/>
          <a:cs typeface="Arial" charset="0"/>
        </a:defRPr>
      </a:lvl4pPr>
      <a:lvl5pPr algn="l" rtl="0" eaLnBrk="0" fontAlgn="base" hangingPunct="0">
        <a:spcBef>
          <a:spcPct val="0"/>
        </a:spcBef>
        <a:spcAft>
          <a:spcPct val="0"/>
        </a:spcAft>
        <a:defRPr sz="2300">
          <a:solidFill>
            <a:srgbClr val="262626"/>
          </a:solidFill>
          <a:latin typeface="Cambria" pitchFamily="18" charset="0"/>
          <a:cs typeface="Arial" charset="0"/>
        </a:defRPr>
      </a:lvl5pPr>
      <a:lvl6pPr marL="459269" algn="l" rtl="0" fontAlgn="base">
        <a:spcBef>
          <a:spcPct val="0"/>
        </a:spcBef>
        <a:spcAft>
          <a:spcPct val="0"/>
        </a:spcAft>
        <a:defRPr sz="2900">
          <a:solidFill>
            <a:schemeClr val="tx2"/>
          </a:solidFill>
          <a:latin typeface="Cambria" pitchFamily="18" charset="0"/>
          <a:cs typeface="Arial" charset="0"/>
        </a:defRPr>
      </a:lvl6pPr>
      <a:lvl7pPr marL="918539" algn="l" rtl="0" fontAlgn="base">
        <a:spcBef>
          <a:spcPct val="0"/>
        </a:spcBef>
        <a:spcAft>
          <a:spcPct val="0"/>
        </a:spcAft>
        <a:defRPr sz="2900">
          <a:solidFill>
            <a:schemeClr val="tx2"/>
          </a:solidFill>
          <a:latin typeface="Cambria" pitchFamily="18" charset="0"/>
          <a:cs typeface="Arial" charset="0"/>
        </a:defRPr>
      </a:lvl7pPr>
      <a:lvl8pPr marL="1377808" algn="l" rtl="0" fontAlgn="base">
        <a:spcBef>
          <a:spcPct val="0"/>
        </a:spcBef>
        <a:spcAft>
          <a:spcPct val="0"/>
        </a:spcAft>
        <a:defRPr sz="2900">
          <a:solidFill>
            <a:schemeClr val="tx2"/>
          </a:solidFill>
          <a:latin typeface="Cambria" pitchFamily="18" charset="0"/>
          <a:cs typeface="Arial" charset="0"/>
        </a:defRPr>
      </a:lvl8pPr>
      <a:lvl9pPr marL="1837078" algn="l" rtl="0" fontAlgn="base">
        <a:spcBef>
          <a:spcPct val="0"/>
        </a:spcBef>
        <a:spcAft>
          <a:spcPct val="0"/>
        </a:spcAft>
        <a:defRPr sz="2900">
          <a:solidFill>
            <a:schemeClr val="tx2"/>
          </a:solidFill>
          <a:latin typeface="Cambria" pitchFamily="18" charset="0"/>
          <a:cs typeface="Arial" charset="0"/>
        </a:defRPr>
      </a:lvl9pPr>
    </p:titleStyle>
    <p:bodyStyle>
      <a:lvl1pPr marL="291829" indent="-291829" algn="l" rtl="0" eaLnBrk="0" fontAlgn="base" hangingPunct="0">
        <a:spcBef>
          <a:spcPct val="0"/>
        </a:spcBef>
        <a:spcAft>
          <a:spcPct val="0"/>
        </a:spcAft>
        <a:buClr>
          <a:schemeClr val="bg2"/>
        </a:buClr>
        <a:buSzPct val="120000"/>
        <a:buFont typeface="Wingdings" pitchFamily="2" charset="2"/>
        <a:buChar char="§"/>
        <a:defRPr lang="en-US" kern="1200" dirty="0">
          <a:solidFill>
            <a:srgbClr val="262626"/>
          </a:solidFill>
          <a:latin typeface="Calibri" pitchFamily="34" charset="0"/>
          <a:ea typeface="+mn-ea"/>
          <a:cs typeface="Arial" pitchFamily="34" charset="0"/>
        </a:defRPr>
      </a:lvl1pPr>
      <a:lvl2pPr marL="287042" indent="-287042"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4088" indent="-280664" algn="l" rtl="0" eaLnBrk="0" fontAlgn="base" hangingPunct="0">
        <a:spcBef>
          <a:spcPct val="0"/>
        </a:spcBef>
        <a:spcAft>
          <a:spcPct val="0"/>
        </a:spcAft>
        <a:buClr>
          <a:schemeClr val="bg2"/>
        </a:buClr>
        <a:buSzPct val="90000"/>
        <a:buFont typeface="Arial" charset="0"/>
        <a:buChar char="–"/>
        <a:defRPr lang="en-US" kern="1200" dirty="0">
          <a:solidFill>
            <a:srgbClr val="262626"/>
          </a:solidFill>
          <a:latin typeface="Calibri" pitchFamily="34" charset="0"/>
          <a:ea typeface="+mn-ea"/>
          <a:cs typeface="Arial" pitchFamily="34" charset="0"/>
        </a:defRPr>
      </a:lvl3pPr>
      <a:lvl4pPr marL="854752" indent="-280664" algn="l" rtl="0" eaLnBrk="0" fontAlgn="base" hangingPunct="0">
        <a:spcBef>
          <a:spcPct val="0"/>
        </a:spcBef>
        <a:spcAft>
          <a:spcPct val="0"/>
        </a:spcAft>
        <a:buClr>
          <a:schemeClr val="bg2"/>
        </a:buClr>
        <a:buSzPct val="80000"/>
        <a:buFont typeface="Wingdings" pitchFamily="2" charset="2"/>
        <a:buChar char="§"/>
        <a:defRPr lang="en-US" kern="1200" dirty="0">
          <a:solidFill>
            <a:srgbClr val="262626"/>
          </a:solidFill>
          <a:latin typeface="Calibri" pitchFamily="34" charset="0"/>
          <a:ea typeface="+mn-ea"/>
          <a:cs typeface="Arial" charset="0"/>
        </a:defRPr>
      </a:lvl4pPr>
      <a:lvl5pPr marL="1141796" indent="-287042" algn="l" defTabSz="937675" rtl="0" eaLnBrk="0" fontAlgn="base" hangingPunct="0">
        <a:spcBef>
          <a:spcPct val="0"/>
        </a:spcBef>
        <a:spcAft>
          <a:spcPct val="0"/>
        </a:spcAft>
        <a:buClr>
          <a:schemeClr val="bg2"/>
        </a:buClr>
        <a:buSzPct val="70000"/>
        <a:buFont typeface="Arial" charset="0"/>
        <a:buChar char="–"/>
        <a:defRPr lang="en-US" kern="1200" dirty="0">
          <a:solidFill>
            <a:srgbClr val="262626"/>
          </a:solidFill>
          <a:latin typeface="Calibri" pitchFamily="34" charset="0"/>
          <a:ea typeface="+mn-ea"/>
          <a:cs typeface="Arial" charset="0"/>
        </a:defRPr>
      </a:lvl5pPr>
      <a:lvl6pPr marL="1377808" indent="-242393" algn="l" defTabSz="918539" rtl="0" eaLnBrk="1" latinLnBrk="0" hangingPunct="1">
        <a:spcBef>
          <a:spcPct val="20000"/>
        </a:spcBef>
        <a:buClr>
          <a:schemeClr val="bg2"/>
        </a:buClr>
        <a:buSzPct val="60000"/>
        <a:buFont typeface="Wingdings" pitchFamily="2" charset="2"/>
        <a:buChar char="§"/>
        <a:defRPr sz="2000" kern="1200">
          <a:solidFill>
            <a:schemeClr val="tx1">
              <a:lumMod val="85000"/>
              <a:lumOff val="15000"/>
            </a:schemeClr>
          </a:solidFill>
          <a:latin typeface="Calibri" pitchFamily="34" charset="0"/>
          <a:ea typeface="+mn-ea"/>
          <a:cs typeface="+mn-cs"/>
        </a:defRPr>
      </a:lvl6pPr>
      <a:lvl7pPr marL="2985251" indent="-229635" algn="l" defTabSz="9185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44519" indent="-229635" algn="l" defTabSz="9185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03790" indent="-229635" algn="l" defTabSz="9185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8539" rtl="0" eaLnBrk="1" latinLnBrk="0" hangingPunct="1">
        <a:defRPr sz="1800" kern="1200">
          <a:solidFill>
            <a:schemeClr val="tx1"/>
          </a:solidFill>
          <a:latin typeface="+mn-lt"/>
          <a:ea typeface="+mn-ea"/>
          <a:cs typeface="+mn-cs"/>
        </a:defRPr>
      </a:lvl1pPr>
      <a:lvl2pPr marL="459269" algn="l" defTabSz="918539" rtl="0" eaLnBrk="1" latinLnBrk="0" hangingPunct="1">
        <a:defRPr sz="1800" kern="1200">
          <a:solidFill>
            <a:schemeClr val="tx1"/>
          </a:solidFill>
          <a:latin typeface="+mn-lt"/>
          <a:ea typeface="+mn-ea"/>
          <a:cs typeface="+mn-cs"/>
        </a:defRPr>
      </a:lvl2pPr>
      <a:lvl3pPr marL="918539" algn="l" defTabSz="918539" rtl="0" eaLnBrk="1" latinLnBrk="0" hangingPunct="1">
        <a:defRPr sz="1800" kern="1200">
          <a:solidFill>
            <a:schemeClr val="tx1"/>
          </a:solidFill>
          <a:latin typeface="+mn-lt"/>
          <a:ea typeface="+mn-ea"/>
          <a:cs typeface="+mn-cs"/>
        </a:defRPr>
      </a:lvl3pPr>
      <a:lvl4pPr marL="1377808" algn="l" defTabSz="918539" rtl="0" eaLnBrk="1" latinLnBrk="0" hangingPunct="1">
        <a:defRPr sz="1800" kern="1200">
          <a:solidFill>
            <a:schemeClr val="tx1"/>
          </a:solidFill>
          <a:latin typeface="+mn-lt"/>
          <a:ea typeface="+mn-ea"/>
          <a:cs typeface="+mn-cs"/>
        </a:defRPr>
      </a:lvl4pPr>
      <a:lvl5pPr marL="1837078" algn="l" defTabSz="918539" rtl="0" eaLnBrk="1" latinLnBrk="0" hangingPunct="1">
        <a:defRPr sz="1800" kern="1200">
          <a:solidFill>
            <a:schemeClr val="tx1"/>
          </a:solidFill>
          <a:latin typeface="+mn-lt"/>
          <a:ea typeface="+mn-ea"/>
          <a:cs typeface="+mn-cs"/>
        </a:defRPr>
      </a:lvl5pPr>
      <a:lvl6pPr marL="2296348" algn="l" defTabSz="918539" rtl="0" eaLnBrk="1" latinLnBrk="0" hangingPunct="1">
        <a:defRPr sz="1800" kern="1200">
          <a:solidFill>
            <a:schemeClr val="tx1"/>
          </a:solidFill>
          <a:latin typeface="+mn-lt"/>
          <a:ea typeface="+mn-ea"/>
          <a:cs typeface="+mn-cs"/>
        </a:defRPr>
      </a:lvl6pPr>
      <a:lvl7pPr marL="2755614" algn="l" defTabSz="918539" rtl="0" eaLnBrk="1" latinLnBrk="0" hangingPunct="1">
        <a:defRPr sz="1800" kern="1200">
          <a:solidFill>
            <a:schemeClr val="tx1"/>
          </a:solidFill>
          <a:latin typeface="+mn-lt"/>
          <a:ea typeface="+mn-ea"/>
          <a:cs typeface="+mn-cs"/>
        </a:defRPr>
      </a:lvl7pPr>
      <a:lvl8pPr marL="3214887" algn="l" defTabSz="918539" rtl="0" eaLnBrk="1" latinLnBrk="0" hangingPunct="1">
        <a:defRPr sz="1800" kern="1200">
          <a:solidFill>
            <a:schemeClr val="tx1"/>
          </a:solidFill>
          <a:latin typeface="+mn-lt"/>
          <a:ea typeface="+mn-ea"/>
          <a:cs typeface="+mn-cs"/>
        </a:defRPr>
      </a:lvl8pPr>
      <a:lvl9pPr marL="3674156" algn="l" defTabSz="9185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t="-17000" b="-17000"/>
          </a:stretch>
        </a:blipFill>
        <a:effectLst/>
      </p:bgPr>
    </p:bg>
    <p:spTree>
      <p:nvGrpSpPr>
        <p:cNvPr id="1" name=""/>
        <p:cNvGrpSpPr/>
        <p:nvPr/>
      </p:nvGrpSpPr>
      <p:grpSpPr>
        <a:xfrm>
          <a:off x="0" y="0"/>
          <a:ext cx="0" cy="0"/>
          <a:chOff x="0" y="0"/>
          <a:chExt cx="0" cy="0"/>
        </a:xfrm>
      </p:grpSpPr>
      <p:pic>
        <p:nvPicPr>
          <p:cNvPr id="3074" name="Picture 7"/>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0" y="635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173051" y="103719"/>
            <a:ext cx="8212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smtClean="0"/>
              <a:t>Click to edit Master title style</a:t>
            </a:r>
          </a:p>
        </p:txBody>
      </p:sp>
      <p:sp>
        <p:nvSpPr>
          <p:cNvPr id="3" name="Text Placeholder 2"/>
          <p:cNvSpPr>
            <a:spLocks noGrp="1"/>
          </p:cNvSpPr>
          <p:nvPr>
            <p:ph type="body" idx="1"/>
          </p:nvPr>
        </p:nvSpPr>
        <p:spPr>
          <a:xfrm>
            <a:off x="165100" y="836084"/>
            <a:ext cx="8212138"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1029" name="TextBox 20"/>
          <p:cNvSpPr txBox="1">
            <a:spLocks noChangeArrowheads="1"/>
          </p:cNvSpPr>
          <p:nvPr/>
        </p:nvSpPr>
        <p:spPr bwMode="gray">
          <a:xfrm>
            <a:off x="468313" y="6629417"/>
            <a:ext cx="26337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defRPr/>
            </a:pPr>
            <a:r>
              <a:rPr lang="en-US" sz="800" dirty="0" smtClean="0">
                <a:solidFill>
                  <a:srgbClr val="6D6E71"/>
                </a:solidFill>
                <a:cs typeface="Arial" charset="0"/>
              </a:rPr>
              <a:t>I      Copyright © 2015 Tech Mahindra. All rights reserved.</a:t>
            </a:r>
          </a:p>
        </p:txBody>
      </p:sp>
      <p:sp>
        <p:nvSpPr>
          <p:cNvPr id="1030" name="Slide Number Placeholder 5"/>
          <p:cNvSpPr txBox="1">
            <a:spLocks/>
          </p:cNvSpPr>
          <p:nvPr/>
        </p:nvSpPr>
        <p:spPr bwMode="auto">
          <a:xfrm>
            <a:off x="34926" y="6629400"/>
            <a:ext cx="274638" cy="1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914400" eaLnBrk="1" fontAlgn="base" hangingPunct="1">
              <a:spcBef>
                <a:spcPct val="0"/>
              </a:spcBef>
              <a:spcAft>
                <a:spcPct val="0"/>
              </a:spcAft>
              <a:defRPr/>
            </a:pPr>
            <a:fld id="{7C3CB5C5-76D3-41FE-A33C-275B38AD2A7F}" type="slidenum">
              <a:rPr lang="en-US" sz="800" smtClean="0">
                <a:solidFill>
                  <a:srgbClr val="6D6E71"/>
                </a:solidFill>
                <a:cs typeface="Arial" charset="0"/>
              </a:rPr>
              <a:pPr algn="r" defTabSz="914400" eaLnBrk="1" fontAlgn="base" hangingPunct="1">
                <a:spcBef>
                  <a:spcPct val="0"/>
                </a:spcBef>
                <a:spcAft>
                  <a:spcPct val="0"/>
                </a:spcAft>
                <a:defRPr/>
              </a:pPr>
              <a:t>‹#›</a:t>
            </a:fld>
            <a:endParaRPr lang="en-US" sz="800" smtClean="0">
              <a:solidFill>
                <a:srgbClr val="6D6E71"/>
              </a:solidFill>
              <a:cs typeface="Arial" charset="0"/>
            </a:endParaRPr>
          </a:p>
        </p:txBody>
      </p:sp>
      <p:pic>
        <p:nvPicPr>
          <p:cNvPr id="3079" name="Picture 7" descr="Ridge.pdf"/>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ltGray">
          <a:xfrm>
            <a:off x="6873895" y="6032503"/>
            <a:ext cx="22701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5647580"/>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Lst>
  <p:timing>
    <p:tnLst>
      <p:par>
        <p:cTn id="1" dur="indefinite" restart="never" nodeType="tmRoot"/>
      </p:par>
    </p:tnLst>
  </p:timing>
  <p:hf sldNum="0" hdr="0" dt="0"/>
  <p:txStyles>
    <p:titleStyle>
      <a:lvl1pPr algn="l" rtl="0" eaLnBrk="0" fontAlgn="base" hangingPunct="0">
        <a:spcBef>
          <a:spcPct val="0"/>
        </a:spcBef>
        <a:spcAft>
          <a:spcPct val="0"/>
        </a:spcAft>
        <a:defRPr lang="en-US" sz="2400" kern="1200" dirty="0">
          <a:solidFill>
            <a:srgbClr val="262626"/>
          </a:solidFill>
          <a:latin typeface="Cambria" pitchFamily="18" charset="0"/>
          <a:ea typeface="+mj-ea"/>
          <a:cs typeface="Arial" pitchFamily="34" charset="0"/>
        </a:defRPr>
      </a:lvl1pPr>
      <a:lvl2pPr algn="l" rtl="0" eaLnBrk="0" fontAlgn="base" hangingPunct="0">
        <a:spcBef>
          <a:spcPct val="0"/>
        </a:spcBef>
        <a:spcAft>
          <a:spcPct val="0"/>
        </a:spcAft>
        <a:defRPr sz="2400">
          <a:solidFill>
            <a:srgbClr val="262626"/>
          </a:solidFill>
          <a:latin typeface="Cambria" pitchFamily="18" charset="0"/>
          <a:cs typeface="Arial" charset="0"/>
        </a:defRPr>
      </a:lvl2pPr>
      <a:lvl3pPr algn="l" rtl="0" eaLnBrk="0" fontAlgn="base" hangingPunct="0">
        <a:spcBef>
          <a:spcPct val="0"/>
        </a:spcBef>
        <a:spcAft>
          <a:spcPct val="0"/>
        </a:spcAft>
        <a:defRPr sz="2400">
          <a:solidFill>
            <a:srgbClr val="262626"/>
          </a:solidFill>
          <a:latin typeface="Cambria" pitchFamily="18" charset="0"/>
          <a:cs typeface="Arial" charset="0"/>
        </a:defRPr>
      </a:lvl3pPr>
      <a:lvl4pPr algn="l" rtl="0" eaLnBrk="0" fontAlgn="base" hangingPunct="0">
        <a:spcBef>
          <a:spcPct val="0"/>
        </a:spcBef>
        <a:spcAft>
          <a:spcPct val="0"/>
        </a:spcAft>
        <a:defRPr sz="2400">
          <a:solidFill>
            <a:srgbClr val="262626"/>
          </a:solidFill>
          <a:latin typeface="Cambria" pitchFamily="18" charset="0"/>
          <a:cs typeface="Arial" charset="0"/>
        </a:defRPr>
      </a:lvl4pPr>
      <a:lvl5pPr algn="l" rtl="0" eaLnBrk="0" fontAlgn="base" hangingPunct="0">
        <a:spcBef>
          <a:spcPct val="0"/>
        </a:spcBef>
        <a:spcAft>
          <a:spcPct val="0"/>
        </a:spcAft>
        <a:defRPr sz="2400">
          <a:solidFill>
            <a:srgbClr val="262626"/>
          </a:solidFill>
          <a:latin typeface="Cambria" pitchFamily="18" charset="0"/>
          <a:cs typeface="Arial" charset="0"/>
        </a:defRPr>
      </a:lvl5pPr>
      <a:lvl6pPr marL="457200" algn="l" rtl="0" fontAlgn="base">
        <a:spcBef>
          <a:spcPct val="0"/>
        </a:spcBef>
        <a:spcAft>
          <a:spcPct val="0"/>
        </a:spcAft>
        <a:defRPr sz="2800">
          <a:solidFill>
            <a:schemeClr val="tx2"/>
          </a:solidFill>
          <a:latin typeface="Cambria" pitchFamily="18" charset="0"/>
          <a:cs typeface="Arial" charset="0"/>
        </a:defRPr>
      </a:lvl6pPr>
      <a:lvl7pPr marL="914400" algn="l" rtl="0" fontAlgn="base">
        <a:spcBef>
          <a:spcPct val="0"/>
        </a:spcBef>
        <a:spcAft>
          <a:spcPct val="0"/>
        </a:spcAft>
        <a:defRPr sz="2800">
          <a:solidFill>
            <a:schemeClr val="tx2"/>
          </a:solidFill>
          <a:latin typeface="Cambria" pitchFamily="18" charset="0"/>
          <a:cs typeface="Arial" charset="0"/>
        </a:defRPr>
      </a:lvl7pPr>
      <a:lvl8pPr marL="1371600" algn="l" rtl="0" fontAlgn="base">
        <a:spcBef>
          <a:spcPct val="0"/>
        </a:spcBef>
        <a:spcAft>
          <a:spcPct val="0"/>
        </a:spcAft>
        <a:defRPr sz="2800">
          <a:solidFill>
            <a:schemeClr val="tx2"/>
          </a:solidFill>
          <a:latin typeface="Cambria" pitchFamily="18" charset="0"/>
          <a:cs typeface="Arial" charset="0"/>
        </a:defRPr>
      </a:lvl8pPr>
      <a:lvl9pPr marL="1828800" algn="l" rtl="0" fontAlgn="base">
        <a:spcBef>
          <a:spcPct val="0"/>
        </a:spcBef>
        <a:spcAft>
          <a:spcPct val="0"/>
        </a:spcAft>
        <a:defRPr sz="2800">
          <a:solidFill>
            <a:schemeClr val="tx2"/>
          </a:solidFill>
          <a:latin typeface="Cambria" pitchFamily="18" charset="0"/>
          <a:cs typeface="Arial" charset="0"/>
        </a:defRPr>
      </a:lvl9pPr>
    </p:titleStyle>
    <p:bodyStyle>
      <a:lvl1pPr marL="290513" indent="-290513" algn="l" rtl="0" eaLnBrk="0" fontAlgn="base" hangingPunct="0">
        <a:spcBef>
          <a:spcPct val="0"/>
        </a:spcBef>
        <a:spcAft>
          <a:spcPct val="0"/>
        </a:spcAft>
        <a:buClr>
          <a:schemeClr val="bg2"/>
        </a:buClr>
        <a:buSzPct val="120000"/>
        <a:buFont typeface="Wingdings" pitchFamily="2" charset="2"/>
        <a:buChar char="§"/>
        <a:defRPr lang="en-US" kern="1200" dirty="0">
          <a:solidFill>
            <a:srgbClr val="262626"/>
          </a:solidFill>
          <a:latin typeface="Calibri" pitchFamily="34" charset="0"/>
          <a:ea typeface="+mn-ea"/>
          <a:cs typeface="Arial" pitchFamily="34" charset="0"/>
        </a:defRPr>
      </a:lvl1pPr>
      <a:lvl2pPr marL="285750" indent="-285750" algn="l" rtl="0" eaLnBrk="0" fontAlgn="base" hangingPunct="0">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0" fontAlgn="base" hangingPunct="0">
        <a:spcBef>
          <a:spcPct val="0"/>
        </a:spcBef>
        <a:spcAft>
          <a:spcPct val="0"/>
        </a:spcAft>
        <a:buClr>
          <a:schemeClr val="bg2"/>
        </a:buClr>
        <a:buSzPct val="90000"/>
        <a:buFont typeface="Arial" charset="0"/>
        <a:buChar char="–"/>
        <a:defRPr lang="en-US" kern="1200" dirty="0">
          <a:solidFill>
            <a:srgbClr val="262626"/>
          </a:solidFill>
          <a:latin typeface="Calibri" pitchFamily="34" charset="0"/>
          <a:ea typeface="+mn-ea"/>
          <a:cs typeface="Arial" pitchFamily="34" charset="0"/>
        </a:defRPr>
      </a:lvl3pPr>
      <a:lvl4pPr marL="850900" indent="-279400" algn="l" rtl="0" eaLnBrk="0" fontAlgn="base" hangingPunct="0">
        <a:spcBef>
          <a:spcPct val="0"/>
        </a:spcBef>
        <a:spcAft>
          <a:spcPct val="0"/>
        </a:spcAft>
        <a:buClr>
          <a:schemeClr val="bg2"/>
        </a:buClr>
        <a:buSzPct val="80000"/>
        <a:buFont typeface="Wingdings" pitchFamily="2" charset="2"/>
        <a:buChar char="§"/>
        <a:defRPr lang="en-US" kern="1200" dirty="0">
          <a:solidFill>
            <a:srgbClr val="262626"/>
          </a:solidFill>
          <a:latin typeface="Calibri" pitchFamily="34" charset="0"/>
          <a:ea typeface="+mn-ea"/>
          <a:cs typeface="Arial" charset="0"/>
        </a:defRPr>
      </a:lvl4pPr>
      <a:lvl5pPr marL="1136650" indent="-285750" algn="l" defTabSz="933450" rtl="0" eaLnBrk="0" fontAlgn="base" hangingPunct="0">
        <a:spcBef>
          <a:spcPct val="0"/>
        </a:spcBef>
        <a:spcAft>
          <a:spcPct val="0"/>
        </a:spcAft>
        <a:buClr>
          <a:schemeClr val="bg2"/>
        </a:buClr>
        <a:buSzPct val="70000"/>
        <a:buFont typeface="Arial" charset="0"/>
        <a:buChar char="–"/>
        <a:defRPr lang="en-US" kern="1200" dirty="0">
          <a:solidFill>
            <a:srgbClr val="262626"/>
          </a:solidFill>
          <a:latin typeface="Calibri"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lumMod val="85000"/>
              <a:lumOff val="15000"/>
            </a:schemeClr>
          </a:solidFill>
          <a:latin typeface="Calibri"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1.png"/><Relationship Id="rId26" Type="http://schemas.openxmlformats.org/officeDocument/2006/relationships/image" Target="../media/image99.jpeg"/><Relationship Id="rId39" Type="http://schemas.openxmlformats.org/officeDocument/2006/relationships/image" Target="../media/image111.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4.png"/><Relationship Id="rId47" Type="http://schemas.openxmlformats.org/officeDocument/2006/relationships/image" Target="../media/image119.png"/><Relationship Id="rId50" Type="http://schemas.openxmlformats.org/officeDocument/2006/relationships/image" Target="../media/image122.png"/><Relationship Id="rId7" Type="http://schemas.openxmlformats.org/officeDocument/2006/relationships/image" Target="../media/image81.png"/><Relationship Id="rId2" Type="http://schemas.openxmlformats.org/officeDocument/2006/relationships/image" Target="../media/image76.png"/><Relationship Id="rId16" Type="http://schemas.openxmlformats.org/officeDocument/2006/relationships/hyperlink" Target="https://www.google.co.in/imgres?imgurl=http://halyph.com/images/blog/java.png&amp;imgrefurl=http://halyph.com/blog/2015/10/20/using-webrunner.html&amp;docid=MhqhNrBbmbG7xM&amp;tbnid=NbHaJqIW6Wel5M:&amp;vet=1&amp;w=100&amp;h=183&amp;bih=662&amp;biw=1366&amp;ved=0ahUKEwj6_JSoz7HQAhUKrY8KHTcqDc04yAEQMwgNKAswCw&amp;iact=mrc&amp;uact=8" TargetMode="External"/><Relationship Id="rId29" Type="http://schemas.openxmlformats.org/officeDocument/2006/relationships/image" Target="../media/image102.png"/><Relationship Id="rId11" Type="http://schemas.openxmlformats.org/officeDocument/2006/relationships/image" Target="../media/image85.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2.png"/><Relationship Id="rId45" Type="http://schemas.openxmlformats.org/officeDocument/2006/relationships/image" Target="../media/image117.jpe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1.png"/><Relationship Id="rId10" Type="http://schemas.openxmlformats.org/officeDocument/2006/relationships/image" Target="../media/image84.png"/><Relationship Id="rId19" Type="http://schemas.openxmlformats.org/officeDocument/2006/relationships/image" Target="../media/image92.png"/><Relationship Id="rId31" Type="http://schemas.openxmlformats.org/officeDocument/2006/relationships/image" Target="../media/image104.png"/><Relationship Id="rId44" Type="http://schemas.openxmlformats.org/officeDocument/2006/relationships/image" Target="../media/image116.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5.png"/><Relationship Id="rId48" Type="http://schemas.openxmlformats.org/officeDocument/2006/relationships/image" Target="../media/image120.png"/><Relationship Id="rId8" Type="http://schemas.openxmlformats.org/officeDocument/2006/relationships/image" Target="../media/image82.png"/><Relationship Id="rId3" Type="http://schemas.openxmlformats.org/officeDocument/2006/relationships/image" Target="../media/image77.png"/><Relationship Id="rId12" Type="http://schemas.openxmlformats.org/officeDocument/2006/relationships/image" Target="../media/image86.jpe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hyperlink" Target="http://www.oracle.com/" TargetMode="External"/><Relationship Id="rId46" Type="http://schemas.openxmlformats.org/officeDocument/2006/relationships/image" Target="../media/image118.png"/><Relationship Id="rId20" Type="http://schemas.openxmlformats.org/officeDocument/2006/relationships/image" Target="../media/image93.png"/><Relationship Id="rId41" Type="http://schemas.openxmlformats.org/officeDocument/2006/relationships/image" Target="../media/image113.png"/><Relationship Id="rId1" Type="http://schemas.openxmlformats.org/officeDocument/2006/relationships/slideLayout" Target="../slideLayouts/slideLayout183.xml"/><Relationship Id="rId6"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36.xml"/><Relationship Id="rId4" Type="http://schemas.openxmlformats.org/officeDocument/2006/relationships/image" Target="../media/image128.emf"/></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0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0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0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0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0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0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7.xml"/></Relationships>
</file>

<file path=ppt/slides/_rels/slide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07.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5.png"/><Relationship Id="rId1" Type="http://schemas.openxmlformats.org/officeDocument/2006/relationships/slideLayout" Target="../slideLayouts/slideLayout183.xm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hyperlink" Target="http://images.google.co.in/imgres?imgurl=http://blogs.zdnet.com/security/images/ibm_logo.jpg&amp;imgrefurl=http://blogs.zdnet.com/security/?p=690&amp;h=399&amp;w=757&amp;sz=82&amp;hl=en&amp;start=1&amp;usg=__9BxGtsyVjw1zlucZbwNPwzCvVmQ=&amp;tbnid=0waQiMlVpKQvfM:&amp;tbnh=75&amp;tbnw=142&amp;prev=/images?q=IBM+logo&amp;gbv=2&amp;hl=en&amp;sa=G" TargetMode="External"/><Relationship Id="rId7" Type="http://schemas.openxmlformats.org/officeDocument/2006/relationships/image" Target="../media/image57.jpeg"/><Relationship Id="rId12" Type="http://schemas.openxmlformats.org/officeDocument/2006/relationships/image" Target="../media/image62.png"/><Relationship Id="rId2" Type="http://schemas.openxmlformats.org/officeDocument/2006/relationships/image" Target="../media/image53.jpeg"/><Relationship Id="rId1" Type="http://schemas.openxmlformats.org/officeDocument/2006/relationships/slideLayout" Target="../slideLayouts/slideLayout162.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chart" Target="../charts/chart1.xml"/><Relationship Id="rId10" Type="http://schemas.openxmlformats.org/officeDocument/2006/relationships/image" Target="../media/image60.pn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png"/></Relationships>
</file>

<file path=ppt/slides/_rels/slide30.xml.rels><?xml version="1.0" encoding="UTF-8" standalone="yes"?>
<Relationships xmlns="http://schemas.openxmlformats.org/package/2006/relationships"><Relationship Id="rId8" Type="http://schemas.openxmlformats.org/officeDocument/2006/relationships/image" Target="../media/image137.jpg"/><Relationship Id="rId3" Type="http://schemas.openxmlformats.org/officeDocument/2006/relationships/diagramLayout" Target="../diagrams/layout6.xml"/><Relationship Id="rId7" Type="http://schemas.openxmlformats.org/officeDocument/2006/relationships/image" Target="../media/image136.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41.emf"/><Relationship Id="rId7" Type="http://schemas.openxmlformats.org/officeDocument/2006/relationships/oleObject" Target="../embeddings/oleObject1.bin"/><Relationship Id="rId2" Type="http://schemas.openxmlformats.org/officeDocument/2006/relationships/slideLayout" Target="../slideLayouts/slideLayout367.xml"/><Relationship Id="rId1" Type="http://schemas.openxmlformats.org/officeDocument/2006/relationships/vmlDrawing" Target="../drawings/vmlDrawing1.v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0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xml"/><Relationship Id="rId1" Type="http://schemas.openxmlformats.org/officeDocument/2006/relationships/slideLayout" Target="../slideLayouts/slideLayout434.xml"/></Relationships>
</file>

<file path=ppt/slides/_rels/slide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2.xml"/><Relationship Id="rId5" Type="http://schemas.openxmlformats.org/officeDocument/2006/relationships/image" Target="../media/image68.jpeg"/><Relationship Id="rId4" Type="http://schemas.openxmlformats.org/officeDocument/2006/relationships/image" Target="../media/image6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70.xml"/></Relationships>
</file>

<file path=ppt/slides/_rels/slide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22.xml"/></Relationships>
</file>

<file path=ppt/slides/_rels/slide4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jpeg"/><Relationship Id="rId12"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3.jpeg"/><Relationship Id="rId10" Type="http://schemas.openxmlformats.org/officeDocument/2006/relationships/image" Target="../media/image168.png"/><Relationship Id="rId4" Type="http://schemas.openxmlformats.org/officeDocument/2006/relationships/image" Target="../media/image162.jpeg"/><Relationship Id="rId9" Type="http://schemas.openxmlformats.org/officeDocument/2006/relationships/image" Target="../media/image167.png"/><Relationship Id="rId14" Type="http://schemas.openxmlformats.org/officeDocument/2006/relationships/image" Target="../media/image172.jpe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677.xml"/></Relationships>
</file>

<file path=ppt/slides/_rels/slide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77.xml"/></Relationships>
</file>

<file path=ppt/slides/_rels/slide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55.png"/><Relationship Id="rId2" Type="http://schemas.openxmlformats.org/officeDocument/2006/relationships/image" Target="../media/image69.jpeg"/><Relationship Id="rId1" Type="http://schemas.openxmlformats.org/officeDocument/2006/relationships/slideLayout" Target="../slideLayouts/slideLayout3.xml"/><Relationship Id="rId6" Type="http://schemas.openxmlformats.org/officeDocument/2006/relationships/image" Target="../media/image72.jpeg"/><Relationship Id="rId5" Type="http://schemas.openxmlformats.org/officeDocument/2006/relationships/hyperlink" Target="http://images.google.co.in/imgres?imgurl=http://blogs.zdnet.com/security/images/ibm_logo.jpg&amp;imgrefurl=http://blogs.zdnet.com/security/?p=690&amp;h=399&amp;w=757&amp;sz=82&amp;hl=en&amp;start=1&amp;usg=__9BxGtsyVjw1zlucZbwNPwzCvVmQ=&amp;tbnid=0waQiMlVpKQvfM:&amp;tbnh=75&amp;tbnw=142&amp;prev=/images?q=IBM+logo&amp;gbv=2&amp;hl=en&amp;sa=G" TargetMode="External"/><Relationship Id="rId4" Type="http://schemas.openxmlformats.org/officeDocument/2006/relationships/image" Target="../media/image7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85.jpeg"/><Relationship Id="rId13" Type="http://schemas.openxmlformats.org/officeDocument/2006/relationships/image" Target="../media/image190.png"/><Relationship Id="rId3" Type="http://schemas.openxmlformats.org/officeDocument/2006/relationships/image" Target="../media/image180.jpeg"/><Relationship Id="rId7" Type="http://schemas.openxmlformats.org/officeDocument/2006/relationships/image" Target="../media/image184.jpeg"/><Relationship Id="rId12" Type="http://schemas.openxmlformats.org/officeDocument/2006/relationships/image" Target="../media/image189.png"/><Relationship Id="rId2" Type="http://schemas.openxmlformats.org/officeDocument/2006/relationships/image" Target="../media/image179.jpeg"/><Relationship Id="rId16" Type="http://schemas.openxmlformats.org/officeDocument/2006/relationships/image" Target="../media/image193.png"/><Relationship Id="rId1" Type="http://schemas.openxmlformats.org/officeDocument/2006/relationships/slideLayout" Target="../slideLayouts/slideLayout3.xml"/><Relationship Id="rId6" Type="http://schemas.openxmlformats.org/officeDocument/2006/relationships/image" Target="../media/image183.jpeg"/><Relationship Id="rId11" Type="http://schemas.openxmlformats.org/officeDocument/2006/relationships/image" Target="../media/image188.png"/><Relationship Id="rId5" Type="http://schemas.openxmlformats.org/officeDocument/2006/relationships/image" Target="../media/image182.jpeg"/><Relationship Id="rId15" Type="http://schemas.openxmlformats.org/officeDocument/2006/relationships/image" Target="../media/image192.png"/><Relationship Id="rId10" Type="http://schemas.openxmlformats.org/officeDocument/2006/relationships/image" Target="../media/image187.png"/><Relationship Id="rId4" Type="http://schemas.openxmlformats.org/officeDocument/2006/relationships/image" Target="../media/image181.jpeg"/><Relationship Id="rId9" Type="http://schemas.openxmlformats.org/officeDocument/2006/relationships/image" Target="../media/image186.png"/><Relationship Id="rId14" Type="http://schemas.openxmlformats.org/officeDocument/2006/relationships/image" Target="../media/image1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19.xml"/></Relationships>
</file>

<file path=ppt/slides/_rels/slide5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116.xml"/></Relationships>
</file>

<file path=ppt/slides/_rels/slide5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9.xml"/></Relationships>
</file>

<file path=ppt/slides/_rels/slide59.xml.rels><?xml version="1.0" encoding="UTF-8" standalone="yes"?>
<Relationships xmlns="http://schemas.openxmlformats.org/package/2006/relationships"><Relationship Id="rId8" Type="http://schemas.openxmlformats.org/officeDocument/2006/relationships/image" Target="../media/image204.png"/><Relationship Id="rId3" Type="http://schemas.microsoft.com/office/2007/relationships/hdphoto" Target="../media/hdphoto2.wdp"/><Relationship Id="rId7" Type="http://schemas.openxmlformats.org/officeDocument/2006/relationships/image" Target="../media/image203.png"/><Relationship Id="rId2" Type="http://schemas.openxmlformats.org/officeDocument/2006/relationships/image" Target="../media/image199.png"/><Relationship Id="rId1" Type="http://schemas.openxmlformats.org/officeDocument/2006/relationships/slideLayout" Target="../slideLayouts/slideLayout594.xml"/><Relationship Id="rId6" Type="http://schemas.openxmlformats.org/officeDocument/2006/relationships/image" Target="../media/image202.png"/><Relationship Id="rId5" Type="http://schemas.openxmlformats.org/officeDocument/2006/relationships/image" Target="../media/image201.jp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3.xml"/></Relationships>
</file>

<file path=ppt/slides/_rels/slide60.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7.png"/><Relationship Id="rId7" Type="http://schemas.openxmlformats.org/officeDocument/2006/relationships/image" Target="../media/image201.jpg"/><Relationship Id="rId2" Type="http://schemas.openxmlformats.org/officeDocument/2006/relationships/image" Target="../media/image204.png"/><Relationship Id="rId1" Type="http://schemas.openxmlformats.org/officeDocument/2006/relationships/slideLayout" Target="../slideLayouts/slideLayout594.xml"/><Relationship Id="rId6" Type="http://schemas.microsoft.com/office/2007/relationships/hdphoto" Target="../media/hdphoto2.wdp"/><Relationship Id="rId5" Type="http://schemas.openxmlformats.org/officeDocument/2006/relationships/image" Target="../media/image199.png"/><Relationship Id="rId4" Type="http://schemas.openxmlformats.org/officeDocument/2006/relationships/image" Target="../media/image208.png"/><Relationship Id="rId9" Type="http://schemas.openxmlformats.org/officeDocument/2006/relationships/image" Target="../media/image209.jpe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7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74.xml"/></Relationships>
</file>

<file path=ppt/slides/_rels/slide63.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11.png"/><Relationship Id="rId1" Type="http://schemas.openxmlformats.org/officeDocument/2006/relationships/slideLayout" Target="../slideLayouts/slideLayout116.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6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16.xml"/></Relationships>
</file>

<file path=ppt/slides/_rels/slide6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116.xml"/></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emf"/><Relationship Id="rId1" Type="http://schemas.openxmlformats.org/officeDocument/2006/relationships/slideLayout" Target="../slideLayouts/slideLayout116.xml"/></Relationships>
</file>

<file path=ppt/slides/_rels/slide6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16.xml"/></Relationships>
</file>

<file path=ppt/slides/_rels/slide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CWCS Baselin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25188" y="3537181"/>
            <a:ext cx="3864744" cy="314696"/>
          </a:xfrm>
          <a:prstGeom prst="rect">
            <a:avLst/>
          </a:prstGeom>
        </p:spPr>
      </p:pic>
      <p:sp>
        <p:nvSpPr>
          <p:cNvPr id="7" name="TextBox 6"/>
          <p:cNvSpPr txBox="1"/>
          <p:nvPr/>
        </p:nvSpPr>
        <p:spPr bwMode="gray">
          <a:xfrm>
            <a:off x="246450" y="5114477"/>
            <a:ext cx="8633254" cy="141577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r>
              <a:rPr lang="en-US" sz="3200" b="1" dirty="0" smtClean="0">
                <a:solidFill>
                  <a:srgbClr val="E31837"/>
                </a:solidFill>
              </a:rPr>
              <a:t>Microservices based Solution Design and Development</a:t>
            </a:r>
            <a:endParaRPr lang="en-US" sz="3200" b="1" dirty="0">
              <a:solidFill>
                <a:srgbClr val="E31837"/>
              </a:solidFill>
            </a:endParaRPr>
          </a:p>
          <a:p>
            <a:pPr fontAlgn="base"/>
            <a:r>
              <a:rPr lang="en-US" sz="2800" dirty="0" smtClean="0">
                <a:solidFill>
                  <a:schemeClr val="tx2"/>
                </a:solidFill>
              </a:rPr>
              <a:t>Our Capabilities and Approach</a:t>
            </a:r>
            <a:endParaRPr lang="en-US" sz="3200"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10836" y="2897632"/>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Reference Architecture  &amp; Patterns</a:t>
            </a:r>
            <a:endParaRPr lang="en-US" sz="2400" dirty="0"/>
          </a:p>
        </p:txBody>
      </p:sp>
    </p:spTree>
    <p:extLst>
      <p:ext uri="{BB962C8B-B14F-4D97-AF65-F5344CB8AC3E}">
        <p14:creationId xmlns:p14="http://schemas.microsoft.com/office/powerpoint/2010/main" val="198572065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p:cNvSpPr/>
          <p:nvPr/>
        </p:nvSpPr>
        <p:spPr>
          <a:xfrm>
            <a:off x="3997203" y="2978718"/>
            <a:ext cx="1865936" cy="1744695"/>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110990" tIns="55495" rIns="110990" bIns="55495" rtlCol="0" anchor="ctr"/>
          <a:lstStyle/>
          <a:p>
            <a:pPr algn="ctr"/>
            <a:endParaRPr lang="en-IN" sz="1500" b="1" dirty="0">
              <a:solidFill>
                <a:schemeClr val="bg1"/>
              </a:solidFill>
            </a:endParaRPr>
          </a:p>
        </p:txBody>
      </p:sp>
      <p:cxnSp>
        <p:nvCxnSpPr>
          <p:cNvPr id="102" name="Straight Arrow Connector 101"/>
          <p:cNvCxnSpPr/>
          <p:nvPr/>
        </p:nvCxnSpPr>
        <p:spPr>
          <a:xfrm>
            <a:off x="5199407" y="3251816"/>
            <a:ext cx="0" cy="21679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275891" y="6050709"/>
            <a:ext cx="1444109" cy="302039"/>
          </a:xfrm>
          <a:prstGeom prst="rect">
            <a:avLst/>
          </a:prstGeom>
          <a:solidFill>
            <a:srgbClr val="A7A9AC"/>
          </a:solidFill>
          <a:ln>
            <a:solidFill>
              <a:srgbClr val="A7A9AC"/>
            </a:solid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a:endParaRPr lang="en-IN" sz="1000" b="1"/>
          </a:p>
        </p:txBody>
      </p:sp>
      <p:sp>
        <p:nvSpPr>
          <p:cNvPr id="7" name="Rectangle 6"/>
          <p:cNvSpPr/>
          <p:nvPr/>
        </p:nvSpPr>
        <p:spPr>
          <a:xfrm>
            <a:off x="2565878" y="1415295"/>
            <a:ext cx="1715184" cy="330387"/>
          </a:xfrm>
          <a:prstGeom prst="rect">
            <a:avLst/>
          </a:prstGeom>
          <a:solidFill>
            <a:schemeClr val="accent4"/>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Identity Management</a:t>
            </a:r>
          </a:p>
        </p:txBody>
      </p:sp>
      <p:sp>
        <p:nvSpPr>
          <p:cNvPr id="8" name="Rectangle 7"/>
          <p:cNvSpPr/>
          <p:nvPr/>
        </p:nvSpPr>
        <p:spPr>
          <a:xfrm>
            <a:off x="2565878" y="967803"/>
            <a:ext cx="1715184" cy="309936"/>
          </a:xfrm>
          <a:prstGeom prst="rect">
            <a:avLst/>
          </a:prstGeom>
          <a:solidFill>
            <a:schemeClr val="accent4"/>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API Management</a:t>
            </a:r>
          </a:p>
        </p:txBody>
      </p:sp>
      <p:sp>
        <p:nvSpPr>
          <p:cNvPr id="9" name="Rectangle 8"/>
          <p:cNvSpPr/>
          <p:nvPr/>
        </p:nvSpPr>
        <p:spPr>
          <a:xfrm>
            <a:off x="4208628" y="4321387"/>
            <a:ext cx="1424516" cy="302039"/>
          </a:xfrm>
          <a:prstGeom prst="rect">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Shipping Service</a:t>
            </a:r>
          </a:p>
        </p:txBody>
      </p:sp>
      <p:sp>
        <p:nvSpPr>
          <p:cNvPr id="10" name="Rectangle 9"/>
          <p:cNvSpPr/>
          <p:nvPr/>
        </p:nvSpPr>
        <p:spPr>
          <a:xfrm>
            <a:off x="4208628" y="3868320"/>
            <a:ext cx="1424516" cy="302039"/>
          </a:xfrm>
          <a:prstGeom prst="rect">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Payment Service</a:t>
            </a:r>
          </a:p>
        </p:txBody>
      </p:sp>
      <p:sp>
        <p:nvSpPr>
          <p:cNvPr id="11" name="Rectangle 10"/>
          <p:cNvSpPr/>
          <p:nvPr/>
        </p:nvSpPr>
        <p:spPr>
          <a:xfrm>
            <a:off x="4208628" y="3461568"/>
            <a:ext cx="1424516" cy="302039"/>
          </a:xfrm>
          <a:prstGeom prst="rect">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lvl="0" algn="ctr"/>
            <a:r>
              <a:rPr lang="en-IN" sz="1100" b="1" dirty="0">
                <a:solidFill>
                  <a:prstClr val="black"/>
                </a:solidFill>
              </a:rPr>
              <a:t>Shopping Cart</a:t>
            </a:r>
          </a:p>
        </p:txBody>
      </p:sp>
      <p:sp>
        <p:nvSpPr>
          <p:cNvPr id="12" name="Rectangle 11"/>
          <p:cNvSpPr/>
          <p:nvPr/>
        </p:nvSpPr>
        <p:spPr>
          <a:xfrm>
            <a:off x="4219935" y="3046785"/>
            <a:ext cx="1424516" cy="302039"/>
          </a:xfrm>
          <a:prstGeom prst="rect">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Product Catalog</a:t>
            </a:r>
          </a:p>
        </p:txBody>
      </p:sp>
      <p:sp>
        <p:nvSpPr>
          <p:cNvPr id="13" name="Rectangle 12"/>
          <p:cNvSpPr/>
          <p:nvPr/>
        </p:nvSpPr>
        <p:spPr>
          <a:xfrm>
            <a:off x="7275891" y="5559395"/>
            <a:ext cx="1444109" cy="302039"/>
          </a:xfrm>
          <a:prstGeom prst="rect">
            <a:avLst/>
          </a:prstGeom>
          <a:solidFill>
            <a:srgbClr val="A7A9AC"/>
          </a:solidFill>
          <a:ln>
            <a:solidFill>
              <a:srgbClr val="A7A9AC"/>
            </a:solid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a:endParaRPr lang="en-IN" sz="1000" b="1"/>
          </a:p>
        </p:txBody>
      </p:sp>
      <p:sp>
        <p:nvSpPr>
          <p:cNvPr id="15" name="Rectangle 14"/>
          <p:cNvSpPr/>
          <p:nvPr/>
        </p:nvSpPr>
        <p:spPr>
          <a:xfrm>
            <a:off x="7275891" y="4528435"/>
            <a:ext cx="1444109" cy="302039"/>
          </a:xfrm>
          <a:prstGeom prst="rect">
            <a:avLst/>
          </a:prstGeom>
          <a:solidFill>
            <a:srgbClr val="A7A9AC"/>
          </a:solidFill>
          <a:ln>
            <a:solidFill>
              <a:srgbClr val="A7A9AC"/>
            </a:solid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a:endParaRPr lang="en-IN" sz="1000" b="1"/>
          </a:p>
        </p:txBody>
      </p:sp>
      <p:sp>
        <p:nvSpPr>
          <p:cNvPr id="16" name="Rectangle 15"/>
          <p:cNvSpPr/>
          <p:nvPr/>
        </p:nvSpPr>
        <p:spPr>
          <a:xfrm>
            <a:off x="7275891" y="3970660"/>
            <a:ext cx="1444109" cy="302039"/>
          </a:xfrm>
          <a:prstGeom prst="rect">
            <a:avLst/>
          </a:prstGeom>
          <a:solidFill>
            <a:srgbClr val="A7A9AC"/>
          </a:solidFill>
          <a:ln>
            <a:solidFill>
              <a:srgbClr val="A7A9AC"/>
            </a:solid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a:endParaRPr lang="en-IN" sz="1000" b="1"/>
          </a:p>
        </p:txBody>
      </p:sp>
      <p:sp>
        <p:nvSpPr>
          <p:cNvPr id="17" name="Rectangle 16"/>
          <p:cNvSpPr/>
          <p:nvPr/>
        </p:nvSpPr>
        <p:spPr>
          <a:xfrm>
            <a:off x="2565878" y="1918720"/>
            <a:ext cx="1715184" cy="302039"/>
          </a:xfrm>
          <a:prstGeom prst="rect">
            <a:avLst/>
          </a:prstGeom>
          <a:solidFill>
            <a:schemeClr val="accent4"/>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t>Analytics</a:t>
            </a:r>
          </a:p>
        </p:txBody>
      </p:sp>
      <p:sp>
        <p:nvSpPr>
          <p:cNvPr id="32" name="TextBox 31"/>
          <p:cNvSpPr txBox="1"/>
          <p:nvPr/>
        </p:nvSpPr>
        <p:spPr>
          <a:xfrm>
            <a:off x="7302594" y="3915592"/>
            <a:ext cx="1390703" cy="461665"/>
          </a:xfrm>
          <a:prstGeom prst="rect">
            <a:avLst/>
          </a:prstGeom>
          <a:noFill/>
          <a:ln w="9525">
            <a:noFill/>
            <a:miter lim="800000"/>
            <a:headEnd/>
            <a:tailEnd/>
          </a:ln>
        </p:spPr>
        <p:txBody>
          <a:bodyPr vert="horz" wrap="square" lIns="0" tIns="0" rIns="0" bIns="0" numCol="1" rtlCol="0" anchor="ctr" anchorCtr="0" compatLnSpc="1">
            <a:prstTxWarp prst="textNoShape">
              <a:avLst/>
            </a:prstTxWarp>
            <a:spAutoFit/>
          </a:bodyPr>
          <a:lstStyle/>
          <a:p>
            <a:pPr algn="ctr">
              <a:buClr>
                <a:schemeClr val="tx2"/>
              </a:buClr>
            </a:pPr>
            <a:endParaRPr lang="en-IN" sz="1000" b="1" dirty="0"/>
          </a:p>
          <a:p>
            <a:pPr algn="ctr">
              <a:buClr>
                <a:schemeClr val="tx2"/>
              </a:buClr>
            </a:pPr>
            <a:r>
              <a:rPr lang="en-IN" sz="1000" b="1" dirty="0"/>
              <a:t>Web Service /REST</a:t>
            </a:r>
          </a:p>
          <a:p>
            <a:pPr algn="ctr" fontAlgn="base">
              <a:buClr>
                <a:schemeClr val="tx2"/>
              </a:buClr>
            </a:pPr>
            <a:endParaRPr lang="en-IN" sz="1000" b="1" dirty="0">
              <a:latin typeface="+mj-lt"/>
            </a:endParaRPr>
          </a:p>
        </p:txBody>
      </p:sp>
      <p:sp>
        <p:nvSpPr>
          <p:cNvPr id="33" name="Rectangle 32"/>
          <p:cNvSpPr/>
          <p:nvPr/>
        </p:nvSpPr>
        <p:spPr>
          <a:xfrm>
            <a:off x="7366240" y="4570576"/>
            <a:ext cx="1167247" cy="246191"/>
          </a:xfrm>
          <a:prstGeom prst="rect">
            <a:avLst/>
          </a:prstGeom>
        </p:spPr>
        <p:txBody>
          <a:bodyPr wrap="none" lIns="91410" tIns="45705" rIns="91410" bIns="45705">
            <a:spAutoFit/>
          </a:bodyPr>
          <a:lstStyle/>
          <a:p>
            <a:pPr>
              <a:buClr>
                <a:schemeClr val="tx2"/>
              </a:buClr>
            </a:pPr>
            <a:r>
              <a:rPr lang="en-IN" sz="1000" b="1" dirty="0"/>
              <a:t>ERP, CRM, CMS</a:t>
            </a:r>
          </a:p>
        </p:txBody>
      </p:sp>
      <p:sp>
        <p:nvSpPr>
          <p:cNvPr id="34" name="Rectangle 33"/>
          <p:cNvSpPr/>
          <p:nvPr/>
        </p:nvSpPr>
        <p:spPr>
          <a:xfrm>
            <a:off x="7278892" y="5051189"/>
            <a:ext cx="1441094" cy="246191"/>
          </a:xfrm>
          <a:prstGeom prst="rect">
            <a:avLst/>
          </a:prstGeom>
          <a:solidFill>
            <a:srgbClr val="A7A9AC"/>
          </a:solidFill>
          <a:ln>
            <a:solidFill>
              <a:srgbClr val="A7A9AC"/>
            </a:solidFill>
          </a:ln>
        </p:spPr>
        <p:style>
          <a:lnRef idx="1">
            <a:schemeClr val="accent1"/>
          </a:lnRef>
          <a:fillRef idx="2">
            <a:schemeClr val="accent1"/>
          </a:fillRef>
          <a:effectRef idx="1">
            <a:schemeClr val="accent1"/>
          </a:effectRef>
          <a:fontRef idx="minor">
            <a:schemeClr val="dk1"/>
          </a:fontRef>
        </p:style>
        <p:txBody>
          <a:bodyPr wrap="square" lIns="91410" tIns="45705" rIns="91410" bIns="45705">
            <a:spAutoFit/>
          </a:bodyPr>
          <a:lstStyle/>
          <a:p>
            <a:pPr>
              <a:buClr>
                <a:schemeClr val="tx2"/>
              </a:buClr>
            </a:pPr>
            <a:r>
              <a:rPr lang="en-IN" sz="1000" b="1" dirty="0"/>
              <a:t>  Cloud APIs, SaaS</a:t>
            </a:r>
          </a:p>
        </p:txBody>
      </p:sp>
      <p:sp>
        <p:nvSpPr>
          <p:cNvPr id="35" name="Rectangle 34"/>
          <p:cNvSpPr/>
          <p:nvPr/>
        </p:nvSpPr>
        <p:spPr>
          <a:xfrm>
            <a:off x="7610250" y="5606792"/>
            <a:ext cx="752068" cy="246191"/>
          </a:xfrm>
          <a:prstGeom prst="rect">
            <a:avLst/>
          </a:prstGeom>
        </p:spPr>
        <p:txBody>
          <a:bodyPr wrap="none" lIns="91410" tIns="45705" rIns="91410" bIns="45705">
            <a:spAutoFit/>
          </a:bodyPr>
          <a:lstStyle/>
          <a:p>
            <a:pPr>
              <a:buClr>
                <a:schemeClr val="tx2"/>
              </a:buClr>
            </a:pPr>
            <a:r>
              <a:rPr lang="en-IN" sz="1000" b="1" dirty="0"/>
              <a:t>Database</a:t>
            </a:r>
          </a:p>
        </p:txBody>
      </p:sp>
      <p:sp>
        <p:nvSpPr>
          <p:cNvPr id="36" name="TextBox 35"/>
          <p:cNvSpPr txBox="1"/>
          <p:nvPr/>
        </p:nvSpPr>
        <p:spPr>
          <a:xfrm>
            <a:off x="7581803" y="6128351"/>
            <a:ext cx="1236181"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000" b="1" dirty="0">
                <a:latin typeface="+mj-lt"/>
              </a:rPr>
              <a:t>Legacy System</a:t>
            </a:r>
          </a:p>
        </p:txBody>
      </p:sp>
      <p:sp>
        <p:nvSpPr>
          <p:cNvPr id="38" name="Rectangle 37"/>
          <p:cNvSpPr/>
          <p:nvPr/>
        </p:nvSpPr>
        <p:spPr>
          <a:xfrm>
            <a:off x="1643008" y="3253051"/>
            <a:ext cx="922870"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200" b="1" dirty="0">
                <a:solidFill>
                  <a:schemeClr val="bg1"/>
                </a:solidFill>
              </a:rPr>
              <a:t>API Gateway</a:t>
            </a:r>
          </a:p>
        </p:txBody>
      </p:sp>
      <p:sp>
        <p:nvSpPr>
          <p:cNvPr id="40" name="TextBox 39"/>
          <p:cNvSpPr txBox="1"/>
          <p:nvPr/>
        </p:nvSpPr>
        <p:spPr>
          <a:xfrm>
            <a:off x="1736384" y="3008039"/>
            <a:ext cx="1337950"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000" b="1" dirty="0">
                <a:solidFill>
                  <a:schemeClr val="bg1"/>
                </a:solidFill>
                <a:latin typeface="+mj-lt"/>
              </a:rPr>
              <a:t>Gateway</a:t>
            </a:r>
          </a:p>
        </p:txBody>
      </p:sp>
      <p:cxnSp>
        <p:nvCxnSpPr>
          <p:cNvPr id="42" name="Straight Connector 41"/>
          <p:cNvCxnSpPr>
            <a:stCxn id="38" idx="3"/>
            <a:endCxn id="12" idx="1"/>
          </p:cNvCxnSpPr>
          <p:nvPr/>
        </p:nvCxnSpPr>
        <p:spPr>
          <a:xfrm flipV="1">
            <a:off x="2565915" y="3197779"/>
            <a:ext cx="1654057" cy="280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8" idx="3"/>
            <a:endCxn id="11" idx="1"/>
          </p:cNvCxnSpPr>
          <p:nvPr/>
        </p:nvCxnSpPr>
        <p:spPr>
          <a:xfrm>
            <a:off x="2565878" y="3478093"/>
            <a:ext cx="1642750" cy="1344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8" idx="3"/>
            <a:endCxn id="10" idx="1"/>
          </p:cNvCxnSpPr>
          <p:nvPr/>
        </p:nvCxnSpPr>
        <p:spPr>
          <a:xfrm>
            <a:off x="2565878" y="3478095"/>
            <a:ext cx="1642750" cy="541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9" idx="1"/>
          </p:cNvCxnSpPr>
          <p:nvPr/>
        </p:nvCxnSpPr>
        <p:spPr>
          <a:xfrm>
            <a:off x="2536104" y="3442003"/>
            <a:ext cx="1672539" cy="1030381"/>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4780747" y="5424243"/>
            <a:ext cx="1634388"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endParaRPr lang="en-IN" sz="1200" b="1">
              <a:solidFill>
                <a:schemeClr val="bg1"/>
              </a:solidFill>
            </a:endParaRPr>
          </a:p>
        </p:txBody>
      </p:sp>
      <p:sp>
        <p:nvSpPr>
          <p:cNvPr id="64" name="TextBox 63"/>
          <p:cNvSpPr txBox="1"/>
          <p:nvPr/>
        </p:nvSpPr>
        <p:spPr>
          <a:xfrm>
            <a:off x="4814022" y="5556638"/>
            <a:ext cx="146522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a:solidFill>
                  <a:schemeClr val="bg1"/>
                </a:solidFill>
                <a:latin typeface="+mj-lt"/>
              </a:rPr>
              <a:t>Integration Service</a:t>
            </a:r>
          </a:p>
        </p:txBody>
      </p:sp>
      <p:cxnSp>
        <p:nvCxnSpPr>
          <p:cNvPr id="66" name="Straight Connector 65"/>
          <p:cNvCxnSpPr/>
          <p:nvPr/>
        </p:nvCxnSpPr>
        <p:spPr>
          <a:xfrm flipH="1">
            <a:off x="6821493" y="4139343"/>
            <a:ext cx="16960" cy="21495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824688" y="4153196"/>
            <a:ext cx="451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840084" y="4684785"/>
            <a:ext cx="451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810744" y="5719592"/>
            <a:ext cx="451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27704" y="5196852"/>
            <a:ext cx="451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798518" y="6275040"/>
            <a:ext cx="451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379511" y="5611127"/>
            <a:ext cx="4101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6286618" y="3813793"/>
            <a:ext cx="0" cy="1610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1389411" y="3833308"/>
            <a:ext cx="1666348" cy="536344"/>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000" b="1" dirty="0"/>
              <a:t>All Service Consumers </a:t>
            </a:r>
          </a:p>
          <a:p>
            <a:pPr algn="ctr"/>
            <a:r>
              <a:rPr lang="en-IN" sz="1000" b="1" dirty="0"/>
              <a:t>access services Gateway</a:t>
            </a:r>
          </a:p>
        </p:txBody>
      </p:sp>
      <p:sp>
        <p:nvSpPr>
          <p:cNvPr id="91" name="TextBox 90"/>
          <p:cNvSpPr txBox="1"/>
          <p:nvPr/>
        </p:nvSpPr>
        <p:spPr>
          <a:xfrm>
            <a:off x="915880" y="2622840"/>
            <a:ext cx="1397052" cy="307777"/>
          </a:xfrm>
          <a:prstGeom prst="rect">
            <a:avLst/>
          </a:prstGeom>
          <a:solidFill>
            <a:schemeClr val="bg1">
              <a:lumMod val="95000"/>
            </a:schemeClr>
          </a:solidFill>
          <a:ln>
            <a:noFill/>
            <a:headEnd/>
            <a:tailEnd/>
          </a:ln>
        </p:spPr>
        <p:style>
          <a:lnRef idx="1">
            <a:schemeClr val="accent2"/>
          </a:lnRef>
          <a:fillRef idx="2">
            <a:schemeClr val="accent2"/>
          </a:fillRef>
          <a:effectRef idx="1">
            <a:schemeClr val="accent2"/>
          </a:effectRef>
          <a:fontRef idx="minor">
            <a:schemeClr val="dk1"/>
          </a:fontRef>
        </p:style>
        <p:txBody>
          <a:bodyPr vert="horz" wrap="square" lIns="0" tIns="0" rIns="0" bIns="0" numCol="1" rtlCol="0" anchor="t" anchorCtr="0" compatLnSpc="1">
            <a:prstTxWarp prst="textNoShape">
              <a:avLst/>
            </a:prstTxWarp>
            <a:spAutoFit/>
          </a:bodyPr>
          <a:lstStyle/>
          <a:p>
            <a:pPr>
              <a:buClr>
                <a:schemeClr val="tx2"/>
              </a:buClr>
            </a:pPr>
            <a:r>
              <a:rPr lang="en-IN" sz="1000" b="1" dirty="0">
                <a:latin typeface="+mj-lt"/>
              </a:rPr>
              <a:t>Throttling, Security,</a:t>
            </a:r>
          </a:p>
          <a:p>
            <a:pPr>
              <a:buClr>
                <a:schemeClr val="tx2"/>
              </a:buClr>
            </a:pPr>
            <a:r>
              <a:rPr lang="en-IN" sz="1000" b="1" dirty="0">
                <a:latin typeface="+mj-lt"/>
              </a:rPr>
              <a:t> Caching, Analytics</a:t>
            </a:r>
          </a:p>
        </p:txBody>
      </p:sp>
      <p:cxnSp>
        <p:nvCxnSpPr>
          <p:cNvPr id="92" name="Straight Connector 91"/>
          <p:cNvCxnSpPr/>
          <p:nvPr/>
        </p:nvCxnSpPr>
        <p:spPr>
          <a:xfrm>
            <a:off x="2358220" y="1122798"/>
            <a:ext cx="13162" cy="2112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381682" y="1125984"/>
            <a:ext cx="1913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371382" y="1626369"/>
            <a:ext cx="19135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358220" y="2067345"/>
            <a:ext cx="191350"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a:xfrm>
            <a:off x="2536090" y="2359029"/>
            <a:ext cx="2384797" cy="400079"/>
          </a:xfrm>
          <a:prstGeom prst="rect">
            <a:avLst/>
          </a:prstGeom>
          <a:solidFill>
            <a:schemeClr val="accent4">
              <a:lumMod val="60000"/>
              <a:lumOff val="40000"/>
            </a:schemeClr>
          </a:solidFill>
          <a:ln>
            <a:noFill/>
          </a:ln>
        </p:spPr>
        <p:style>
          <a:lnRef idx="1">
            <a:schemeClr val="accent2"/>
          </a:lnRef>
          <a:fillRef idx="1001">
            <a:schemeClr val="lt1"/>
          </a:fillRef>
          <a:effectRef idx="1">
            <a:schemeClr val="accent2"/>
          </a:effectRef>
          <a:fontRef idx="minor">
            <a:schemeClr val="dk1"/>
          </a:fontRef>
        </p:style>
        <p:txBody>
          <a:bodyPr wrap="square" lIns="91410" tIns="45705" rIns="91410" bIns="45705">
            <a:spAutoFit/>
          </a:bodyPr>
          <a:lstStyle/>
          <a:p>
            <a:r>
              <a:rPr lang="en-IN" sz="1000" b="1" dirty="0"/>
              <a:t>Inter Micro Service Communication through Gateway</a:t>
            </a:r>
          </a:p>
        </p:txBody>
      </p:sp>
      <p:sp>
        <p:nvSpPr>
          <p:cNvPr id="121" name="Rectangle 120"/>
          <p:cNvSpPr/>
          <p:nvPr/>
        </p:nvSpPr>
        <p:spPr>
          <a:xfrm>
            <a:off x="4872788" y="6050707"/>
            <a:ext cx="1364077" cy="400079"/>
          </a:xfrm>
          <a:prstGeom prst="rect">
            <a:avLst/>
          </a:prstGeom>
          <a:solidFill>
            <a:schemeClr val="accent4">
              <a:lumMod val="60000"/>
              <a:lumOff val="40000"/>
            </a:schemeClr>
          </a:solidFill>
          <a:ln>
            <a:noFill/>
          </a:ln>
        </p:spPr>
        <p:style>
          <a:lnRef idx="1">
            <a:schemeClr val="accent2"/>
          </a:lnRef>
          <a:fillRef idx="1001">
            <a:schemeClr val="lt1"/>
          </a:fillRef>
          <a:effectRef idx="1">
            <a:schemeClr val="accent2"/>
          </a:effectRef>
          <a:fontRef idx="minor">
            <a:schemeClr val="dk1"/>
          </a:fontRef>
        </p:style>
        <p:txBody>
          <a:bodyPr wrap="square" lIns="91410" tIns="45705" rIns="91410" bIns="45705">
            <a:spAutoFit/>
          </a:bodyPr>
          <a:lstStyle/>
          <a:p>
            <a:pPr algn="ctr"/>
            <a:r>
              <a:rPr lang="en-IN" sz="1000" b="1" dirty="0"/>
              <a:t>Message Broker, ESB</a:t>
            </a:r>
          </a:p>
        </p:txBody>
      </p:sp>
      <p:cxnSp>
        <p:nvCxnSpPr>
          <p:cNvPr id="127" name="Straight Arrow Connector 126"/>
          <p:cNvCxnSpPr/>
          <p:nvPr/>
        </p:nvCxnSpPr>
        <p:spPr>
          <a:xfrm>
            <a:off x="1000220" y="3475703"/>
            <a:ext cx="6428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818471" y="3134252"/>
            <a:ext cx="745852"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000" b="1" dirty="0">
                <a:latin typeface="+mj-lt"/>
              </a:rPr>
              <a:t>Service</a:t>
            </a:r>
          </a:p>
          <a:p>
            <a:pPr fontAlgn="base">
              <a:buClr>
                <a:schemeClr val="tx2"/>
              </a:buClr>
            </a:pPr>
            <a:r>
              <a:rPr lang="en-IN" sz="1000" b="1" dirty="0">
                <a:latin typeface="+mj-lt"/>
              </a:rPr>
              <a:t>Consumers</a:t>
            </a:r>
          </a:p>
        </p:txBody>
      </p:sp>
      <p:sp>
        <p:nvSpPr>
          <p:cNvPr id="3" name="Rectangle 2"/>
          <p:cNvSpPr/>
          <p:nvPr/>
        </p:nvSpPr>
        <p:spPr>
          <a:xfrm>
            <a:off x="4281068" y="2755965"/>
            <a:ext cx="1378843" cy="307746"/>
          </a:xfrm>
          <a:prstGeom prst="rect">
            <a:avLst/>
          </a:prstGeom>
        </p:spPr>
        <p:txBody>
          <a:bodyPr wrap="none" lIns="91410" tIns="45705" rIns="91410" bIns="45705">
            <a:spAutoFit/>
          </a:bodyPr>
          <a:lstStyle/>
          <a:p>
            <a:r>
              <a:rPr lang="en-IN" sz="1400" b="1" dirty="0"/>
              <a:t>Microservices</a:t>
            </a:r>
            <a:endParaRPr lang="en-US" sz="1400" b="1" dirty="0"/>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408" y="2808451"/>
            <a:ext cx="173334" cy="463643"/>
          </a:xfrm>
          <a:prstGeom prst="rect">
            <a:avLst/>
          </a:prstGeom>
        </p:spPr>
      </p:pic>
      <p:pic>
        <p:nvPicPr>
          <p:cNvPr id="75" name="Picture 74"/>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255728" y="3555771"/>
            <a:ext cx="743579" cy="557764"/>
          </a:xfrm>
          <a:prstGeom prst="rect">
            <a:avLst/>
          </a:prstGeom>
        </p:spPr>
      </p:pic>
      <p:sp>
        <p:nvSpPr>
          <p:cNvPr id="78" name="Rectangle 77"/>
          <p:cNvSpPr/>
          <p:nvPr/>
        </p:nvSpPr>
        <p:spPr>
          <a:xfrm>
            <a:off x="6176383" y="3383209"/>
            <a:ext cx="1695483"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200" b="1" dirty="0">
                <a:solidFill>
                  <a:schemeClr val="bg1"/>
                </a:solidFill>
              </a:rPr>
              <a:t>Event Driven Architecture</a:t>
            </a:r>
          </a:p>
        </p:txBody>
      </p:sp>
      <p:cxnSp>
        <p:nvCxnSpPr>
          <p:cNvPr id="79" name="Straight Connector 78"/>
          <p:cNvCxnSpPr>
            <a:stCxn id="12" idx="3"/>
            <a:endCxn id="78" idx="1"/>
          </p:cNvCxnSpPr>
          <p:nvPr/>
        </p:nvCxnSpPr>
        <p:spPr>
          <a:xfrm>
            <a:off x="5644451" y="3197808"/>
            <a:ext cx="531920" cy="410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11" idx="3"/>
            <a:endCxn id="78" idx="1"/>
          </p:cNvCxnSpPr>
          <p:nvPr/>
        </p:nvCxnSpPr>
        <p:spPr>
          <a:xfrm flipV="1">
            <a:off x="5633165" y="3608255"/>
            <a:ext cx="543227" cy="4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a:endCxn id="10" idx="3"/>
          </p:cNvCxnSpPr>
          <p:nvPr/>
        </p:nvCxnSpPr>
        <p:spPr>
          <a:xfrm flipH="1">
            <a:off x="5633165" y="3608281"/>
            <a:ext cx="543227" cy="411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1"/>
            <a:endCxn id="9" idx="3"/>
          </p:cNvCxnSpPr>
          <p:nvPr/>
        </p:nvCxnSpPr>
        <p:spPr>
          <a:xfrm flipH="1">
            <a:off x="5633165" y="3608265"/>
            <a:ext cx="543227" cy="864123"/>
          </a:xfrm>
          <a:prstGeom prst="line">
            <a:avLst/>
          </a:prstGeom>
        </p:spPr>
        <p:style>
          <a:lnRef idx="1">
            <a:schemeClr val="accent1"/>
          </a:lnRef>
          <a:fillRef idx="0">
            <a:schemeClr val="accent1"/>
          </a:fillRef>
          <a:effectRef idx="0">
            <a:schemeClr val="accent1"/>
          </a:effectRef>
          <a:fontRef idx="minor">
            <a:schemeClr val="tx1"/>
          </a:fontRef>
        </p:style>
      </p:cxnSp>
      <p:sp>
        <p:nvSpPr>
          <p:cNvPr id="95" name="Flowchart: Magnetic Disk 94"/>
          <p:cNvSpPr/>
          <p:nvPr/>
        </p:nvSpPr>
        <p:spPr>
          <a:xfrm>
            <a:off x="3470651" y="4899729"/>
            <a:ext cx="1152121" cy="612648"/>
          </a:xfrm>
          <a:prstGeom prst="flowChartMagneticDisk">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100" b="1" dirty="0">
                <a:solidFill>
                  <a:schemeClr val="bg1"/>
                </a:solidFill>
              </a:rPr>
              <a:t>In-Memory Computing</a:t>
            </a:r>
            <a:endParaRPr lang="en-US" sz="1100" b="1" dirty="0">
              <a:solidFill>
                <a:schemeClr val="bg1"/>
              </a:solidFill>
            </a:endParaRPr>
          </a:p>
        </p:txBody>
      </p:sp>
      <p:sp>
        <p:nvSpPr>
          <p:cNvPr id="106" name="Rectangle 105"/>
          <p:cNvSpPr/>
          <p:nvPr/>
        </p:nvSpPr>
        <p:spPr>
          <a:xfrm>
            <a:off x="1643008" y="5861411"/>
            <a:ext cx="2794592"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200" b="1" dirty="0">
                <a:solidFill>
                  <a:schemeClr val="bg1"/>
                </a:solidFill>
              </a:rPr>
              <a:t>Containers for Deployment, Scalability &amp; Availability</a:t>
            </a:r>
          </a:p>
        </p:txBody>
      </p:sp>
      <p:sp>
        <p:nvSpPr>
          <p:cNvPr id="63" name="Rectangle 62"/>
          <p:cNvSpPr/>
          <p:nvPr/>
        </p:nvSpPr>
        <p:spPr>
          <a:xfrm>
            <a:off x="1417964" y="4639687"/>
            <a:ext cx="1494578"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200" b="1" dirty="0" smtClean="0">
                <a:solidFill>
                  <a:schemeClr val="bg1"/>
                </a:solidFill>
              </a:rPr>
              <a:t>Monitor Dashboard</a:t>
            </a:r>
            <a:endParaRPr lang="en-IN" sz="1200" b="1" dirty="0">
              <a:solidFill>
                <a:schemeClr val="bg1"/>
              </a:solidFill>
            </a:endParaRPr>
          </a:p>
        </p:txBody>
      </p:sp>
      <p:sp>
        <p:nvSpPr>
          <p:cNvPr id="104" name="Rectangle 2"/>
          <p:cNvSpPr txBox="1">
            <a:spLocks noChangeArrowheads="1"/>
          </p:cNvSpPr>
          <p:nvPr/>
        </p:nvSpPr>
        <p:spPr bwMode="gray">
          <a:xfrm>
            <a:off x="142834" y="241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a:t>Microservices </a:t>
            </a:r>
            <a:r>
              <a:rPr lang="en-US" sz="2400" dirty="0" smtClean="0"/>
              <a:t>Reference Architecture</a:t>
            </a:r>
            <a:endParaRPr lang="en-IN" altLang="ja-JP" sz="2400" dirty="0">
              <a:latin typeface="+mj-lt"/>
            </a:endParaRPr>
          </a:p>
        </p:txBody>
      </p:sp>
      <p:sp>
        <p:nvSpPr>
          <p:cNvPr id="108" name="Rectangle 107"/>
          <p:cNvSpPr/>
          <p:nvPr/>
        </p:nvSpPr>
        <p:spPr>
          <a:xfrm>
            <a:off x="6042388" y="1567233"/>
            <a:ext cx="1494578" cy="450099"/>
          </a:xfrm>
          <a:prstGeom prst="rect">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200" b="1" dirty="0">
                <a:solidFill>
                  <a:schemeClr val="bg1"/>
                </a:solidFill>
              </a:rPr>
              <a:t>Service Registry</a:t>
            </a:r>
          </a:p>
        </p:txBody>
      </p:sp>
      <p:cxnSp>
        <p:nvCxnSpPr>
          <p:cNvPr id="109" name="Straight Arrow Connector 108"/>
          <p:cNvCxnSpPr>
            <a:endCxn id="108" idx="2"/>
          </p:cNvCxnSpPr>
          <p:nvPr/>
        </p:nvCxnSpPr>
        <p:spPr>
          <a:xfrm flipV="1">
            <a:off x="5730672" y="2017333"/>
            <a:ext cx="1059006" cy="953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5" idx="1"/>
            <a:endCxn id="63" idx="3"/>
          </p:cNvCxnSpPr>
          <p:nvPr/>
        </p:nvCxnSpPr>
        <p:spPr>
          <a:xfrm flipH="1">
            <a:off x="2912563" y="3851068"/>
            <a:ext cx="1084661" cy="10136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6776202" y="2134862"/>
            <a:ext cx="1416038" cy="427091"/>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a:r>
              <a:rPr lang="en-IN" sz="1000" b="1" dirty="0"/>
              <a:t>All Service </a:t>
            </a:r>
            <a:r>
              <a:rPr lang="en-IN" sz="1000" b="1" dirty="0" smtClean="0"/>
              <a:t>will get  registered in the registry</a:t>
            </a:r>
            <a:endParaRPr lang="en-IN" sz="1000" b="1" dirty="0"/>
          </a:p>
        </p:txBody>
      </p:sp>
    </p:spTree>
    <p:extLst>
      <p:ext uri="{BB962C8B-B14F-4D97-AF65-F5344CB8AC3E}">
        <p14:creationId xmlns:p14="http://schemas.microsoft.com/office/powerpoint/2010/main" val="392946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2"/>
          <p:cNvSpPr txBox="1">
            <a:spLocks noChangeArrowheads="1"/>
          </p:cNvSpPr>
          <p:nvPr/>
        </p:nvSpPr>
        <p:spPr bwMode="gray">
          <a:xfrm>
            <a:off x="142834" y="241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err="1"/>
              <a:t>Microservices</a:t>
            </a:r>
            <a:r>
              <a:rPr lang="en-US" sz="2400" dirty="0"/>
              <a:t> </a:t>
            </a:r>
            <a:r>
              <a:rPr lang="en-US" sz="2400" dirty="0" smtClean="0"/>
              <a:t>Architecture – Various Patterns</a:t>
            </a:r>
            <a:endParaRPr lang="en-IN" altLang="ja-JP" sz="2400" dirty="0">
              <a:latin typeface="+mj-lt"/>
            </a:endParaRPr>
          </a:p>
        </p:txBody>
      </p:sp>
      <p:sp>
        <p:nvSpPr>
          <p:cNvPr id="2" name="Rectangle 1"/>
          <p:cNvSpPr/>
          <p:nvPr/>
        </p:nvSpPr>
        <p:spPr>
          <a:xfrm>
            <a:off x="1028281" y="956503"/>
            <a:ext cx="6858000" cy="5509200"/>
          </a:xfrm>
          <a:prstGeom prst="rect">
            <a:avLst/>
          </a:prstGeom>
        </p:spPr>
        <p:txBody>
          <a:bodyPr wrap="square">
            <a:spAutoFit/>
          </a:bodyPr>
          <a:lstStyle/>
          <a:p>
            <a:pPr marL="342900" indent="-342900">
              <a:buFont typeface="Arial" panose="020B0604020202020204" pitchFamily="34" charset="0"/>
              <a:buChar char="•"/>
            </a:pPr>
            <a:r>
              <a:rPr lang="en-IN" sz="1600" dirty="0"/>
              <a:t>Decomposition patterns</a:t>
            </a:r>
          </a:p>
          <a:p>
            <a:pPr marL="799943" lvl="1" indent="-342900">
              <a:buFont typeface="Arial" panose="020B0604020202020204" pitchFamily="34" charset="0"/>
              <a:buChar char="•"/>
            </a:pPr>
            <a:r>
              <a:rPr lang="en-IN" sz="1600" dirty="0" smtClean="0"/>
              <a:t>Business capability</a:t>
            </a:r>
            <a:endParaRPr lang="en-IN" sz="1600" dirty="0"/>
          </a:p>
          <a:p>
            <a:pPr marL="799943" lvl="1" indent="-342900">
              <a:buFont typeface="Arial" panose="020B0604020202020204" pitchFamily="34" charset="0"/>
              <a:buChar char="•"/>
            </a:pPr>
            <a:r>
              <a:rPr lang="en-IN" sz="1600" dirty="0" smtClean="0"/>
              <a:t>Domain and Sub domains</a:t>
            </a:r>
            <a:endParaRPr lang="en-IN" sz="1600" dirty="0"/>
          </a:p>
          <a:p>
            <a:pPr marL="342900" indent="-342900">
              <a:buFont typeface="Arial" panose="020B0604020202020204" pitchFamily="34" charset="0"/>
              <a:buChar char="•"/>
            </a:pPr>
            <a:r>
              <a:rPr lang="en-IN" sz="1600" dirty="0" smtClean="0"/>
              <a:t>Database per service  - decoupling and componentisation </a:t>
            </a:r>
            <a:endParaRPr lang="en-IN" sz="1600" dirty="0"/>
          </a:p>
          <a:p>
            <a:pPr marL="342900" indent="-342900">
              <a:buFont typeface="Arial" panose="020B0604020202020204" pitchFamily="34" charset="0"/>
              <a:buChar char="•"/>
            </a:pPr>
            <a:r>
              <a:rPr lang="en-IN" sz="1600" dirty="0"/>
              <a:t>The API Gateway pattern </a:t>
            </a:r>
            <a:r>
              <a:rPr lang="en-IN" sz="1600" dirty="0" smtClean="0"/>
              <a:t>– Single point of entry </a:t>
            </a:r>
            <a:endParaRPr lang="en-IN" sz="1600" dirty="0"/>
          </a:p>
          <a:p>
            <a:pPr marL="342900" indent="-342900">
              <a:buFont typeface="Arial" panose="020B0604020202020204" pitchFamily="34" charset="0"/>
              <a:buChar char="•"/>
            </a:pPr>
            <a:r>
              <a:rPr lang="en-IN" sz="1600" dirty="0" smtClean="0"/>
              <a:t>Service Registry </a:t>
            </a:r>
            <a:endParaRPr lang="en-IN" sz="1600" dirty="0"/>
          </a:p>
          <a:p>
            <a:pPr marL="342900" indent="-342900">
              <a:buFont typeface="Arial" panose="020B0604020202020204" pitchFamily="34" charset="0"/>
              <a:buChar char="•"/>
            </a:pPr>
            <a:r>
              <a:rPr lang="en-IN" sz="1600" dirty="0" smtClean="0"/>
              <a:t>Message Broker for </a:t>
            </a:r>
            <a:r>
              <a:rPr lang="en-IN" sz="1600" dirty="0" err="1" smtClean="0"/>
              <a:t>Aysnc</a:t>
            </a:r>
            <a:r>
              <a:rPr lang="en-IN" sz="1600" dirty="0" smtClean="0"/>
              <a:t> distributed transaction management </a:t>
            </a:r>
            <a:endParaRPr lang="en-IN" sz="1600" dirty="0"/>
          </a:p>
          <a:p>
            <a:pPr marL="342900" indent="-342900">
              <a:buFont typeface="Arial" panose="020B0604020202020204" pitchFamily="34" charset="0"/>
              <a:buChar char="•"/>
            </a:pPr>
            <a:r>
              <a:rPr lang="en-IN" sz="1600" dirty="0" smtClean="0"/>
              <a:t>Deployment Strategies </a:t>
            </a:r>
          </a:p>
          <a:p>
            <a:pPr marL="799943" lvl="1" indent="-342900">
              <a:buFont typeface="Arial" panose="020B0604020202020204" pitchFamily="34" charset="0"/>
              <a:buChar char="•"/>
            </a:pPr>
            <a:r>
              <a:rPr lang="en-IN" sz="1600" dirty="0" smtClean="0"/>
              <a:t>Single </a:t>
            </a:r>
            <a:r>
              <a:rPr lang="en-IN" sz="1600" dirty="0"/>
              <a:t>Service per Host </a:t>
            </a:r>
            <a:endParaRPr lang="en-IN" sz="1600" dirty="0" smtClean="0"/>
          </a:p>
          <a:p>
            <a:pPr marL="799943" lvl="1" indent="-342900">
              <a:buFont typeface="Arial" panose="020B0604020202020204" pitchFamily="34" charset="0"/>
              <a:buChar char="•"/>
            </a:pPr>
            <a:r>
              <a:rPr lang="en-IN" sz="1600" dirty="0" smtClean="0"/>
              <a:t>Multiple </a:t>
            </a:r>
            <a:r>
              <a:rPr lang="en-IN" sz="1600" dirty="0"/>
              <a:t>Services per Host </a:t>
            </a:r>
          </a:p>
          <a:p>
            <a:pPr marL="342900" indent="-342900">
              <a:buFont typeface="Arial" panose="020B0604020202020204" pitchFamily="34" charset="0"/>
              <a:buChar char="•"/>
            </a:pPr>
            <a:r>
              <a:rPr lang="en-IN" sz="1600" dirty="0" smtClean="0"/>
              <a:t>Cross-cutting </a:t>
            </a:r>
            <a:r>
              <a:rPr lang="en-IN" sz="1600" dirty="0"/>
              <a:t>concerns patterns: Microservice chassis pattern and Externalized </a:t>
            </a:r>
            <a:endParaRPr lang="en-IN" sz="1600" dirty="0" smtClean="0"/>
          </a:p>
          <a:p>
            <a:pPr marL="342900" indent="-342900">
              <a:buFont typeface="Arial" panose="020B0604020202020204" pitchFamily="34" charset="0"/>
              <a:buChar char="•"/>
            </a:pPr>
            <a:r>
              <a:rPr lang="en-IN" sz="1600" dirty="0" smtClean="0"/>
              <a:t>Testing patterns</a:t>
            </a:r>
            <a:endParaRPr lang="en-IN" sz="1600" dirty="0"/>
          </a:p>
          <a:p>
            <a:pPr marL="342900" indent="-342900">
              <a:buFont typeface="Arial" panose="020B0604020202020204" pitchFamily="34" charset="0"/>
              <a:buChar char="•"/>
            </a:pPr>
            <a:r>
              <a:rPr lang="en-IN" sz="1600" dirty="0"/>
              <a:t>Circuit </a:t>
            </a:r>
            <a:r>
              <a:rPr lang="en-IN" sz="1600" dirty="0" smtClean="0"/>
              <a:t>Breaker</a:t>
            </a:r>
          </a:p>
          <a:p>
            <a:pPr marL="342900" indent="-342900">
              <a:buFont typeface="Arial" panose="020B0604020202020204" pitchFamily="34" charset="0"/>
              <a:buChar char="•"/>
            </a:pPr>
            <a:r>
              <a:rPr lang="en-IN" sz="1600" dirty="0" smtClean="0"/>
              <a:t>Security - JWT</a:t>
            </a:r>
            <a:endParaRPr lang="en-IN" sz="1600" dirty="0"/>
          </a:p>
          <a:p>
            <a:pPr marL="342900" indent="-342900">
              <a:buFont typeface="Arial" panose="020B0604020202020204" pitchFamily="34" charset="0"/>
              <a:buChar char="•"/>
            </a:pPr>
            <a:r>
              <a:rPr lang="en-IN" sz="1600" dirty="0"/>
              <a:t>Observability patterns:</a:t>
            </a:r>
          </a:p>
          <a:p>
            <a:pPr marL="799943" lvl="1" indent="-342900">
              <a:buFont typeface="Arial" panose="020B0604020202020204" pitchFamily="34" charset="0"/>
              <a:buChar char="•"/>
            </a:pPr>
            <a:r>
              <a:rPr lang="en-IN" sz="1600" dirty="0"/>
              <a:t>Log </a:t>
            </a:r>
            <a:r>
              <a:rPr lang="en-IN" sz="1600" dirty="0" smtClean="0"/>
              <a:t>aggregation - ELK</a:t>
            </a:r>
            <a:endParaRPr lang="en-IN" sz="1600" dirty="0"/>
          </a:p>
          <a:p>
            <a:pPr marL="799943" lvl="1" indent="-342900">
              <a:buFont typeface="Arial" panose="020B0604020202020204" pitchFamily="34" charset="0"/>
              <a:buChar char="•"/>
            </a:pPr>
            <a:r>
              <a:rPr lang="en-IN" sz="1600" dirty="0"/>
              <a:t>Application </a:t>
            </a:r>
            <a:r>
              <a:rPr lang="en-IN" sz="1600" dirty="0" smtClean="0"/>
              <a:t>metrics - </a:t>
            </a:r>
            <a:r>
              <a:rPr lang="en-IN" sz="1600" dirty="0" err="1" smtClean="0"/>
              <a:t>DynaTrace</a:t>
            </a:r>
            <a:endParaRPr lang="en-IN" sz="1600" dirty="0"/>
          </a:p>
          <a:p>
            <a:pPr marL="799943" lvl="1" indent="-342900">
              <a:buFont typeface="Arial" panose="020B0604020202020204" pitchFamily="34" charset="0"/>
              <a:buChar char="•"/>
            </a:pPr>
            <a:r>
              <a:rPr lang="en-IN" sz="1600" dirty="0"/>
              <a:t>Audit </a:t>
            </a:r>
            <a:r>
              <a:rPr lang="en-IN" sz="1600" dirty="0" smtClean="0"/>
              <a:t>logging – Log4j</a:t>
            </a:r>
            <a:endParaRPr lang="en-IN" sz="1600" dirty="0"/>
          </a:p>
          <a:p>
            <a:pPr marL="799943" lvl="1" indent="-342900">
              <a:buFont typeface="Arial" panose="020B0604020202020204" pitchFamily="34" charset="0"/>
              <a:buChar char="•"/>
            </a:pPr>
            <a:r>
              <a:rPr lang="en-IN" sz="1600" dirty="0" smtClean="0"/>
              <a:t>Exception tracking - ELK</a:t>
            </a:r>
            <a:endParaRPr lang="en-IN" sz="1600" dirty="0"/>
          </a:p>
          <a:p>
            <a:pPr marL="799943" lvl="1" indent="-342900">
              <a:buFont typeface="Arial" panose="020B0604020202020204" pitchFamily="34" charset="0"/>
              <a:buChar char="•"/>
            </a:pPr>
            <a:r>
              <a:rPr lang="en-IN" sz="1600" dirty="0"/>
              <a:t>Health check </a:t>
            </a:r>
            <a:r>
              <a:rPr lang="en-IN" sz="1600" dirty="0" smtClean="0"/>
              <a:t>API – Recording in tools like </a:t>
            </a:r>
            <a:r>
              <a:rPr lang="en-IN" sz="1600" dirty="0" err="1" smtClean="0"/>
              <a:t>Sitescope</a:t>
            </a:r>
            <a:r>
              <a:rPr lang="en-IN" sz="1600" dirty="0" smtClean="0"/>
              <a:t> or register the API in </a:t>
            </a:r>
            <a:r>
              <a:rPr lang="en-IN" sz="1600" smtClean="0"/>
              <a:t>Service Registry</a:t>
            </a:r>
            <a:endParaRPr lang="en-IN" sz="1600" dirty="0"/>
          </a:p>
        </p:txBody>
      </p:sp>
    </p:spTree>
    <p:extLst>
      <p:ext uri="{BB962C8B-B14F-4D97-AF65-F5344CB8AC3E}">
        <p14:creationId xmlns:p14="http://schemas.microsoft.com/office/powerpoint/2010/main" val="2054892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4676256" y="3168907"/>
            <a:ext cx="2732378" cy="773365"/>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Caching </a:t>
            </a:r>
            <a:endParaRPr lang="en-US" sz="1000" b="1" kern="0" dirty="0">
              <a:solidFill>
                <a:prstClr val="black"/>
              </a:solidFill>
            </a:endParaRPr>
          </a:p>
        </p:txBody>
      </p:sp>
      <p:sp>
        <p:nvSpPr>
          <p:cNvPr id="94" name="Rounded Rectangle 93"/>
          <p:cNvSpPr/>
          <p:nvPr/>
        </p:nvSpPr>
        <p:spPr>
          <a:xfrm>
            <a:off x="4694381" y="1430619"/>
            <a:ext cx="2719020" cy="788683"/>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API Gateway </a:t>
            </a:r>
            <a:endParaRPr lang="en-US" sz="1000" b="1" kern="0" dirty="0">
              <a:solidFill>
                <a:prstClr val="black"/>
              </a:solidFill>
            </a:endParaRPr>
          </a:p>
        </p:txBody>
      </p:sp>
      <p:grpSp>
        <p:nvGrpSpPr>
          <p:cNvPr id="6" name="Group 5"/>
          <p:cNvGrpSpPr/>
          <p:nvPr/>
        </p:nvGrpSpPr>
        <p:grpSpPr>
          <a:xfrm>
            <a:off x="336715" y="565081"/>
            <a:ext cx="7071918" cy="5670401"/>
            <a:chOff x="505050" y="1376223"/>
            <a:chExt cx="5994528" cy="4933286"/>
          </a:xfrm>
        </p:grpSpPr>
        <p:sp>
          <p:nvSpPr>
            <p:cNvPr id="7" name="Rounded Rectangle 6"/>
            <p:cNvSpPr/>
            <p:nvPr/>
          </p:nvSpPr>
          <p:spPr>
            <a:xfrm>
              <a:off x="1717307" y="1409242"/>
              <a:ext cx="4782271" cy="653463"/>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Development</a:t>
              </a:r>
              <a:endParaRPr lang="en-US" sz="1000" b="1" kern="0" dirty="0">
                <a:solidFill>
                  <a:prstClr val="black"/>
                </a:solidFill>
              </a:endParaRPr>
            </a:p>
          </p:txBody>
        </p:sp>
        <p:sp>
          <p:nvSpPr>
            <p:cNvPr id="13" name="Rounded Rectangle 12"/>
            <p:cNvSpPr/>
            <p:nvPr/>
          </p:nvSpPr>
          <p:spPr>
            <a:xfrm>
              <a:off x="1717306" y="2126882"/>
              <a:ext cx="2372754" cy="661730"/>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Service Discovery </a:t>
              </a:r>
              <a:endParaRPr lang="en-US" sz="1000" b="1" kern="0" dirty="0">
                <a:solidFill>
                  <a:prstClr val="black"/>
                </a:solidFill>
              </a:endParaRPr>
            </a:p>
          </p:txBody>
        </p:sp>
        <p:pic>
          <p:nvPicPr>
            <p:cNvPr id="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657" y="1523183"/>
              <a:ext cx="653845" cy="489759"/>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sp>
          <p:nvSpPr>
            <p:cNvPr id="19" name="Rounded Rectangle 18"/>
            <p:cNvSpPr/>
            <p:nvPr/>
          </p:nvSpPr>
          <p:spPr>
            <a:xfrm>
              <a:off x="505050" y="1376223"/>
              <a:ext cx="1075333" cy="4933286"/>
            </a:xfrm>
            <a:prstGeom prst="roundRect">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a:extLst/>
          </p:spPr>
          <p:txBody>
            <a:bodyPr lIns="61372" tIns="30686" rIns="61372" bIns="30686" rtlCol="0" anchor="t"/>
            <a:lstStyle/>
            <a:p>
              <a:pPr defTabSz="613715"/>
              <a:r>
                <a:rPr lang="en-US" sz="1000" b="1" kern="0" dirty="0" smtClean="0">
                  <a:solidFill>
                    <a:prstClr val="black"/>
                  </a:solidFill>
                </a:rPr>
                <a:t>Tools</a:t>
              </a:r>
              <a:endParaRPr lang="en-US" sz="1000" b="1" kern="0" dirty="0">
                <a:solidFill>
                  <a:prstClr val="black"/>
                </a:solidFill>
              </a:endParaRPr>
            </a:p>
          </p:txBody>
        </p:sp>
        <p:pic>
          <p:nvPicPr>
            <p:cNvPr id="3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213" y="3884000"/>
              <a:ext cx="838518" cy="368678"/>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pic>
          <p:nvPicPr>
            <p:cNvPr id="3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970" y="4348986"/>
              <a:ext cx="861055" cy="387604"/>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pic>
          <p:nvPicPr>
            <p:cNvPr id="35"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57" y="3410665"/>
              <a:ext cx="861335" cy="375662"/>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pic>
          <p:nvPicPr>
            <p:cNvPr id="36"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295" y="2086689"/>
              <a:ext cx="861336" cy="290900"/>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pic>
          <p:nvPicPr>
            <p:cNvPr id="37"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850" y="5341688"/>
              <a:ext cx="881696" cy="433877"/>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pic>
          <p:nvPicPr>
            <p:cNvPr id="4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850" y="5852507"/>
              <a:ext cx="859158" cy="359328"/>
            </a:xfrm>
            <a:prstGeom prst="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a:extLst/>
          </p:spPr>
        </p:pic>
      </p:grpSp>
      <p:pic>
        <p:nvPicPr>
          <p:cNvPr id="1036" name="Picture 12" descr="Image result for what is spring boo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3448" y="850648"/>
            <a:ext cx="1213718" cy="450003"/>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52"/>
          <p:cNvSpPr/>
          <p:nvPr/>
        </p:nvSpPr>
        <p:spPr>
          <a:xfrm>
            <a:off x="1764328" y="2296569"/>
            <a:ext cx="2801728" cy="751088"/>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Load Balancer </a:t>
            </a:r>
            <a:endParaRPr lang="en-US" sz="1000" b="1" kern="0" dirty="0">
              <a:solidFill>
                <a:prstClr val="black"/>
              </a:solidFill>
            </a:endParaRPr>
          </a:p>
        </p:txBody>
      </p:sp>
      <p:sp>
        <p:nvSpPr>
          <p:cNvPr id="54" name="Rounded Rectangle 53"/>
          <p:cNvSpPr/>
          <p:nvPr/>
        </p:nvSpPr>
        <p:spPr>
          <a:xfrm>
            <a:off x="4672086" y="2317778"/>
            <a:ext cx="2711207" cy="703697"/>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Monitoring &amp; Circuit Breaker </a:t>
            </a:r>
            <a:endParaRPr lang="en-US" sz="1000" b="1" kern="0" dirty="0">
              <a:solidFill>
                <a:prstClr val="black"/>
              </a:solidFill>
            </a:endParaRPr>
          </a:p>
        </p:txBody>
      </p:sp>
      <p:sp>
        <p:nvSpPr>
          <p:cNvPr id="56" name="Rounded Rectangle 55"/>
          <p:cNvSpPr/>
          <p:nvPr/>
        </p:nvSpPr>
        <p:spPr>
          <a:xfrm>
            <a:off x="1788400" y="3170925"/>
            <a:ext cx="2777663" cy="773365"/>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Security </a:t>
            </a:r>
            <a:endParaRPr lang="en-US" sz="1000" b="1" kern="0" dirty="0">
              <a:solidFill>
                <a:prstClr val="black"/>
              </a:solidFill>
            </a:endParaRPr>
          </a:p>
        </p:txBody>
      </p:sp>
      <p:sp>
        <p:nvSpPr>
          <p:cNvPr id="57" name="Rounded Rectangle 56"/>
          <p:cNvSpPr/>
          <p:nvPr/>
        </p:nvSpPr>
        <p:spPr>
          <a:xfrm>
            <a:off x="1763089" y="4052406"/>
            <a:ext cx="5620240" cy="858719"/>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Log analysis</a:t>
            </a:r>
            <a:endParaRPr lang="en-US" sz="1000" b="1" kern="0" dirty="0">
              <a:solidFill>
                <a:prstClr val="black"/>
              </a:solidFill>
            </a:endParaRPr>
          </a:p>
        </p:txBody>
      </p:sp>
      <p:sp>
        <p:nvSpPr>
          <p:cNvPr id="58" name="Rounded Rectangle 57"/>
          <p:cNvSpPr/>
          <p:nvPr/>
        </p:nvSpPr>
        <p:spPr>
          <a:xfrm>
            <a:off x="7522199" y="410369"/>
            <a:ext cx="1265601" cy="5670401"/>
          </a:xfrm>
          <a:prstGeom prst="roundRect">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a:extLst/>
        </p:spPr>
        <p:txBody>
          <a:bodyPr lIns="61372" tIns="30686" rIns="61372" bIns="30686" rtlCol="0" anchor="t"/>
          <a:lstStyle/>
          <a:p>
            <a:pPr defTabSz="613715"/>
            <a:r>
              <a:rPr lang="en-US" sz="1000" b="1" kern="0" dirty="0" smtClean="0">
                <a:solidFill>
                  <a:prstClr val="black"/>
                </a:solidFill>
              </a:rPr>
              <a:t>Infrastructure</a:t>
            </a:r>
            <a:endParaRPr lang="en-US" sz="1000" b="1" kern="0" dirty="0">
              <a:solidFill>
                <a:prstClr val="black"/>
              </a:solidFill>
            </a:endParaRPr>
          </a:p>
        </p:txBody>
      </p:sp>
      <p:pic>
        <p:nvPicPr>
          <p:cNvPr id="1042" name="Picture 18" descr="Image result for cloud foundr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6865" y="1755762"/>
            <a:ext cx="992037" cy="70095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amazon web servic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1762" y="901689"/>
            <a:ext cx="1092587" cy="64074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ocker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1620" y="3750592"/>
            <a:ext cx="1151966" cy="52986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mage result for tomca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5378" y="4416591"/>
            <a:ext cx="1129216" cy="53556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14"/>
          <a:stretch>
            <a:fillRect/>
          </a:stretch>
        </p:blipFill>
        <p:spPr>
          <a:xfrm>
            <a:off x="382484" y="1727717"/>
            <a:ext cx="1091462" cy="434260"/>
          </a:xfrm>
          <a:prstGeom prst="rect">
            <a:avLst/>
          </a:prstGeom>
        </p:spPr>
      </p:pic>
      <p:pic>
        <p:nvPicPr>
          <p:cNvPr id="74" name="Picture 2" descr="D:\Vishnu\Manlog\Proposals\FPL\Vishnu\images\JBoss_by_Red_Hat.png"/>
          <p:cNvPicPr>
            <a:picLocks noChangeAspect="1" noChangeArrowheads="1"/>
          </p:cNvPicPr>
          <p:nvPr/>
        </p:nvPicPr>
        <p:blipFill>
          <a:blip r:embed="rId15" cstate="print"/>
          <a:srcRect/>
          <a:stretch>
            <a:fillRect/>
          </a:stretch>
        </p:blipFill>
        <p:spPr bwMode="auto">
          <a:xfrm>
            <a:off x="7611441" y="5056811"/>
            <a:ext cx="1037479" cy="380199"/>
          </a:xfrm>
          <a:prstGeom prst="rect">
            <a:avLst/>
          </a:prstGeom>
          <a:noFill/>
        </p:spPr>
      </p:pic>
      <p:pic>
        <p:nvPicPr>
          <p:cNvPr id="1066" name="Picture 42" descr="Image result for netflix eureka images">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0584" y="5558997"/>
            <a:ext cx="874912" cy="398291"/>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1781152" y="5007897"/>
            <a:ext cx="5589645" cy="707523"/>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Database</a:t>
            </a:r>
            <a:endParaRPr lang="en-US" sz="1000" b="1" kern="0" dirty="0">
              <a:solidFill>
                <a:prstClr val="black"/>
              </a:solidFill>
            </a:endParaRPr>
          </a:p>
        </p:txBody>
      </p:sp>
      <p:pic>
        <p:nvPicPr>
          <p:cNvPr id="64" name="Picture 63"/>
          <p:cNvPicPr>
            <a:picLocks noChangeAspect="1"/>
          </p:cNvPicPr>
          <p:nvPr/>
        </p:nvPicPr>
        <p:blipFill>
          <a:blip r:embed="rId18"/>
          <a:stretch>
            <a:fillRect/>
          </a:stretch>
        </p:blipFill>
        <p:spPr>
          <a:xfrm>
            <a:off x="1865676" y="5344145"/>
            <a:ext cx="1141805" cy="318963"/>
          </a:xfrm>
          <a:prstGeom prst="rect">
            <a:avLst/>
          </a:prstGeom>
        </p:spPr>
      </p:pic>
      <p:pic>
        <p:nvPicPr>
          <p:cNvPr id="65" name="Picture 64"/>
          <p:cNvPicPr>
            <a:picLocks noChangeAspect="1"/>
          </p:cNvPicPr>
          <p:nvPr/>
        </p:nvPicPr>
        <p:blipFill>
          <a:blip r:embed="rId19"/>
          <a:stretch>
            <a:fillRect/>
          </a:stretch>
        </p:blipFill>
        <p:spPr>
          <a:xfrm>
            <a:off x="7710584" y="2608953"/>
            <a:ext cx="1040674" cy="352425"/>
          </a:xfrm>
          <a:prstGeom prst="rect">
            <a:avLst/>
          </a:prstGeom>
        </p:spPr>
      </p:pic>
      <p:pic>
        <p:nvPicPr>
          <p:cNvPr id="66" name="Picture 65"/>
          <p:cNvPicPr>
            <a:picLocks noChangeAspect="1"/>
          </p:cNvPicPr>
          <p:nvPr/>
        </p:nvPicPr>
        <p:blipFill>
          <a:blip r:embed="rId20"/>
          <a:stretch>
            <a:fillRect/>
          </a:stretch>
        </p:blipFill>
        <p:spPr>
          <a:xfrm>
            <a:off x="1952771" y="1646957"/>
            <a:ext cx="1150160" cy="434840"/>
          </a:xfrm>
          <a:prstGeom prst="rect">
            <a:avLst/>
          </a:prstGeom>
        </p:spPr>
      </p:pic>
      <p:pic>
        <p:nvPicPr>
          <p:cNvPr id="67" name="Picture 66"/>
          <p:cNvPicPr>
            <a:picLocks noChangeAspect="1"/>
          </p:cNvPicPr>
          <p:nvPr/>
        </p:nvPicPr>
        <p:blipFill>
          <a:blip r:embed="rId21"/>
          <a:stretch>
            <a:fillRect/>
          </a:stretch>
        </p:blipFill>
        <p:spPr>
          <a:xfrm>
            <a:off x="1855524" y="2531061"/>
            <a:ext cx="1265817" cy="349428"/>
          </a:xfrm>
          <a:prstGeom prst="rect">
            <a:avLst/>
          </a:prstGeom>
        </p:spPr>
      </p:pic>
      <p:pic>
        <p:nvPicPr>
          <p:cNvPr id="70" name="Picture 69"/>
          <p:cNvPicPr>
            <a:picLocks noChangeAspect="1"/>
          </p:cNvPicPr>
          <p:nvPr/>
        </p:nvPicPr>
        <p:blipFill>
          <a:blip r:embed="rId22"/>
          <a:stretch>
            <a:fillRect/>
          </a:stretch>
        </p:blipFill>
        <p:spPr>
          <a:xfrm>
            <a:off x="1899244" y="4293691"/>
            <a:ext cx="1122161" cy="573616"/>
          </a:xfrm>
          <a:prstGeom prst="rect">
            <a:avLst/>
          </a:prstGeom>
        </p:spPr>
      </p:pic>
      <p:pic>
        <p:nvPicPr>
          <p:cNvPr id="73" name="Picture 72"/>
          <p:cNvPicPr>
            <a:picLocks noChangeAspect="1"/>
          </p:cNvPicPr>
          <p:nvPr/>
        </p:nvPicPr>
        <p:blipFill>
          <a:blip r:embed="rId23"/>
          <a:stretch>
            <a:fillRect/>
          </a:stretch>
        </p:blipFill>
        <p:spPr>
          <a:xfrm>
            <a:off x="4068349" y="4143304"/>
            <a:ext cx="662485" cy="698557"/>
          </a:xfrm>
          <a:prstGeom prst="rect">
            <a:avLst/>
          </a:prstGeom>
        </p:spPr>
      </p:pic>
      <p:pic>
        <p:nvPicPr>
          <p:cNvPr id="75" name="Picture 74"/>
          <p:cNvPicPr>
            <a:picLocks noChangeAspect="1"/>
          </p:cNvPicPr>
          <p:nvPr/>
        </p:nvPicPr>
        <p:blipFill>
          <a:blip r:embed="rId24"/>
          <a:stretch>
            <a:fillRect/>
          </a:stretch>
        </p:blipFill>
        <p:spPr>
          <a:xfrm>
            <a:off x="6762492" y="4154569"/>
            <a:ext cx="586775" cy="586507"/>
          </a:xfrm>
          <a:prstGeom prst="rect">
            <a:avLst/>
          </a:prstGeom>
        </p:spPr>
      </p:pic>
      <p:pic>
        <p:nvPicPr>
          <p:cNvPr id="76" name="Picture 75"/>
          <p:cNvPicPr>
            <a:picLocks noChangeAspect="1"/>
          </p:cNvPicPr>
          <p:nvPr/>
        </p:nvPicPr>
        <p:blipFill>
          <a:blip r:embed="rId25"/>
          <a:stretch>
            <a:fillRect/>
          </a:stretch>
        </p:blipFill>
        <p:spPr>
          <a:xfrm>
            <a:off x="5283762" y="2583500"/>
            <a:ext cx="1504006" cy="374381"/>
          </a:xfrm>
          <a:prstGeom prst="rect">
            <a:avLst/>
          </a:prstGeom>
        </p:spPr>
      </p:pic>
      <p:pic>
        <p:nvPicPr>
          <p:cNvPr id="1080" name="Picture 56" descr="Image result for oauth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39208" y="3270441"/>
            <a:ext cx="744820" cy="5786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27"/>
          <a:stretch>
            <a:fillRect/>
          </a:stretch>
        </p:blipFill>
        <p:spPr>
          <a:xfrm>
            <a:off x="4952802" y="1670876"/>
            <a:ext cx="975623" cy="399893"/>
          </a:xfrm>
          <a:prstGeom prst="rect">
            <a:avLst/>
          </a:prstGeom>
        </p:spPr>
      </p:pic>
      <p:pic>
        <p:nvPicPr>
          <p:cNvPr id="81" name="Picture 80"/>
          <p:cNvPicPr>
            <a:picLocks noChangeAspect="1"/>
          </p:cNvPicPr>
          <p:nvPr/>
        </p:nvPicPr>
        <p:blipFill>
          <a:blip r:embed="rId28"/>
          <a:stretch>
            <a:fillRect/>
          </a:stretch>
        </p:blipFill>
        <p:spPr>
          <a:xfrm>
            <a:off x="3185081" y="850642"/>
            <a:ext cx="919125" cy="432672"/>
          </a:xfrm>
          <a:prstGeom prst="rect">
            <a:avLst/>
          </a:prstGeom>
        </p:spPr>
      </p:pic>
      <p:pic>
        <p:nvPicPr>
          <p:cNvPr id="82" name="Picture 81"/>
          <p:cNvPicPr>
            <a:picLocks noChangeAspect="1"/>
          </p:cNvPicPr>
          <p:nvPr/>
        </p:nvPicPr>
        <p:blipFill>
          <a:blip r:embed="rId29"/>
          <a:stretch>
            <a:fillRect/>
          </a:stretch>
        </p:blipFill>
        <p:spPr>
          <a:xfrm>
            <a:off x="3195563" y="1622383"/>
            <a:ext cx="1069465" cy="456183"/>
          </a:xfrm>
          <a:prstGeom prst="rect">
            <a:avLst/>
          </a:prstGeom>
        </p:spPr>
      </p:pic>
      <p:pic>
        <p:nvPicPr>
          <p:cNvPr id="98" name="Picture 97"/>
          <p:cNvPicPr>
            <a:picLocks noChangeAspect="1"/>
          </p:cNvPicPr>
          <p:nvPr/>
        </p:nvPicPr>
        <p:blipFill>
          <a:blip r:embed="rId30"/>
          <a:stretch>
            <a:fillRect/>
          </a:stretch>
        </p:blipFill>
        <p:spPr>
          <a:xfrm>
            <a:off x="7983908" y="3049778"/>
            <a:ext cx="664987" cy="494031"/>
          </a:xfrm>
          <a:prstGeom prst="rect">
            <a:avLst/>
          </a:prstGeom>
        </p:spPr>
      </p:pic>
      <p:pic>
        <p:nvPicPr>
          <p:cNvPr id="99" name="Picture 98" descr="1000px-Vmware.svg.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684103" y="1664461"/>
            <a:ext cx="927905" cy="151249"/>
          </a:xfrm>
          <a:prstGeom prst="rect">
            <a:avLst/>
          </a:prstGeom>
        </p:spPr>
      </p:pic>
      <p:pic>
        <p:nvPicPr>
          <p:cNvPr id="84" name="Picture 83"/>
          <p:cNvPicPr>
            <a:picLocks noChangeAspect="1"/>
          </p:cNvPicPr>
          <p:nvPr/>
        </p:nvPicPr>
        <p:blipFill>
          <a:blip r:embed="rId32"/>
          <a:stretch>
            <a:fillRect/>
          </a:stretch>
        </p:blipFill>
        <p:spPr>
          <a:xfrm>
            <a:off x="3322079" y="2388826"/>
            <a:ext cx="1019104" cy="491689"/>
          </a:xfrm>
          <a:prstGeom prst="rect">
            <a:avLst/>
          </a:prstGeom>
        </p:spPr>
      </p:pic>
      <p:pic>
        <p:nvPicPr>
          <p:cNvPr id="1084" name="Picture 60" descr="Image result for ws02 api gateway"/>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04216" y="1600344"/>
            <a:ext cx="1113707" cy="470447"/>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Image result"/>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0564" y="2317757"/>
            <a:ext cx="1063567" cy="358323"/>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Image result for tortoise svn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50706" y="4400819"/>
            <a:ext cx="1049343" cy="51863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p:cNvPicPr>
            <a:picLocks noChangeAspect="1"/>
          </p:cNvPicPr>
          <p:nvPr/>
        </p:nvPicPr>
        <p:blipFill>
          <a:blip r:embed="rId36"/>
          <a:stretch>
            <a:fillRect/>
          </a:stretch>
        </p:blipFill>
        <p:spPr>
          <a:xfrm>
            <a:off x="436978" y="854434"/>
            <a:ext cx="950684" cy="428880"/>
          </a:xfrm>
          <a:prstGeom prst="rect">
            <a:avLst/>
          </a:prstGeom>
        </p:spPr>
      </p:pic>
      <p:pic>
        <p:nvPicPr>
          <p:cNvPr id="91" name="Picture 90"/>
          <p:cNvPicPr>
            <a:picLocks noChangeAspect="1"/>
          </p:cNvPicPr>
          <p:nvPr/>
        </p:nvPicPr>
        <p:blipFill>
          <a:blip r:embed="rId37"/>
          <a:stretch>
            <a:fillRect/>
          </a:stretch>
        </p:blipFill>
        <p:spPr>
          <a:xfrm>
            <a:off x="3142238" y="4143304"/>
            <a:ext cx="800738" cy="727701"/>
          </a:xfrm>
          <a:prstGeom prst="rect">
            <a:avLst/>
          </a:prstGeom>
        </p:spPr>
      </p:pic>
      <p:pic>
        <p:nvPicPr>
          <p:cNvPr id="128" name="Picture 31" descr="Oracle Corporation Global HomePage">
            <a:hlinkClick r:id="rId38"/>
          </p:cNvPr>
          <p:cNvPicPr>
            <a:picLocks noChangeAspect="1" noChangeArrowheads="1"/>
          </p:cNvPicPr>
          <p:nvPr/>
        </p:nvPicPr>
        <p:blipFill>
          <a:blip r:embed="rId39" cstate="print">
            <a:clrChange>
              <a:clrFrom>
                <a:srgbClr val="FFFFFF"/>
              </a:clrFrom>
              <a:clrTo>
                <a:srgbClr val="FFFFFF">
                  <a:alpha val="0"/>
                </a:srgbClr>
              </a:clrTo>
            </a:clrChange>
          </a:blip>
          <a:srcRect/>
          <a:stretch>
            <a:fillRect/>
          </a:stretch>
        </p:blipFill>
        <p:spPr bwMode="auto">
          <a:xfrm>
            <a:off x="3105541" y="5367573"/>
            <a:ext cx="1176028" cy="306556"/>
          </a:xfrm>
          <a:prstGeom prst="rect">
            <a:avLst/>
          </a:prstGeom>
          <a:noFill/>
          <a:ln w="9525">
            <a:noFill/>
            <a:miter lim="800000"/>
            <a:headEnd/>
            <a:tailEnd/>
          </a:ln>
        </p:spPr>
      </p:pic>
      <p:pic>
        <p:nvPicPr>
          <p:cNvPr id="101" name="Picture 100"/>
          <p:cNvPicPr>
            <a:picLocks noChangeAspect="1"/>
          </p:cNvPicPr>
          <p:nvPr/>
        </p:nvPicPr>
        <p:blipFill>
          <a:blip r:embed="rId40"/>
          <a:stretch>
            <a:fillRect/>
          </a:stretch>
        </p:blipFill>
        <p:spPr>
          <a:xfrm>
            <a:off x="4463752" y="5244691"/>
            <a:ext cx="630963" cy="470751"/>
          </a:xfrm>
          <a:prstGeom prst="rect">
            <a:avLst/>
          </a:prstGeom>
        </p:spPr>
      </p:pic>
      <p:pic>
        <p:nvPicPr>
          <p:cNvPr id="1026" name="Picture 2" descr="Image result for evcach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838703" y="3478905"/>
            <a:ext cx="1188986" cy="292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pring security"/>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55518" y="3400259"/>
            <a:ext cx="887693" cy="4493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835985" y="3343352"/>
            <a:ext cx="6096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4"/>
          <a:stretch>
            <a:fillRect/>
          </a:stretch>
        </p:blipFill>
        <p:spPr>
          <a:xfrm>
            <a:off x="4814442" y="4184161"/>
            <a:ext cx="1070530" cy="616843"/>
          </a:xfrm>
          <a:prstGeom prst="rect">
            <a:avLst/>
          </a:prstGeom>
        </p:spPr>
      </p:pic>
      <p:pic>
        <p:nvPicPr>
          <p:cNvPr id="1038" name="Picture 14" descr="Image result for syslog-n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984785" y="4184155"/>
            <a:ext cx="667385" cy="581368"/>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2"/>
          <p:cNvSpPr txBox="1">
            <a:spLocks noChangeArrowheads="1"/>
          </p:cNvSpPr>
          <p:nvPr/>
        </p:nvSpPr>
        <p:spPr bwMode="gray">
          <a:xfrm>
            <a:off x="226413"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smtClean="0">
                <a:solidFill>
                  <a:srgbClr val="6D6E71"/>
                </a:solidFill>
              </a:rPr>
              <a:t>Microservices Technology </a:t>
            </a:r>
            <a:r>
              <a:rPr lang="en-IN" sz="2400" dirty="0">
                <a:solidFill>
                  <a:srgbClr val="6D6E71"/>
                </a:solidFill>
              </a:rPr>
              <a:t>Stack</a:t>
            </a:r>
            <a:endParaRPr lang="en-IN" altLang="ja-JP" sz="2400" dirty="0">
              <a:solidFill>
                <a:srgbClr val="6D6E71"/>
              </a:solidFill>
            </a:endParaRPr>
          </a:p>
        </p:txBody>
      </p:sp>
      <p:pic>
        <p:nvPicPr>
          <p:cNvPr id="2" name="Picture 1"/>
          <p:cNvPicPr>
            <a:picLocks noChangeAspect="1"/>
          </p:cNvPicPr>
          <p:nvPr/>
        </p:nvPicPr>
        <p:blipFill>
          <a:blip r:embed="rId46"/>
          <a:stretch>
            <a:fillRect/>
          </a:stretch>
        </p:blipFill>
        <p:spPr>
          <a:xfrm>
            <a:off x="5540994" y="684823"/>
            <a:ext cx="1554966" cy="586699"/>
          </a:xfrm>
          <a:prstGeom prst="rect">
            <a:avLst/>
          </a:prstGeom>
        </p:spPr>
      </p:pic>
      <p:pic>
        <p:nvPicPr>
          <p:cNvPr id="3" name="Picture 2"/>
          <p:cNvPicPr>
            <a:picLocks noChangeAspect="1"/>
          </p:cNvPicPr>
          <p:nvPr/>
        </p:nvPicPr>
        <p:blipFill>
          <a:blip r:embed="rId47"/>
          <a:stretch>
            <a:fillRect/>
          </a:stretch>
        </p:blipFill>
        <p:spPr>
          <a:xfrm>
            <a:off x="6119341" y="3486846"/>
            <a:ext cx="1229195" cy="298618"/>
          </a:xfrm>
          <a:prstGeom prst="rect">
            <a:avLst/>
          </a:prstGeom>
        </p:spPr>
      </p:pic>
      <p:sp>
        <p:nvSpPr>
          <p:cNvPr id="59" name="Rounded Rectangle 58"/>
          <p:cNvSpPr/>
          <p:nvPr/>
        </p:nvSpPr>
        <p:spPr>
          <a:xfrm>
            <a:off x="1788400" y="5769452"/>
            <a:ext cx="5589645" cy="707523"/>
          </a:xfrm>
          <a:prstGeom prst="roundRect">
            <a:avLst/>
          </a:prstGeom>
          <a:solidFill>
            <a:schemeClr val="accent2">
              <a:lumMod val="40000"/>
              <a:lumOff val="60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defTabSz="613715"/>
            <a:r>
              <a:rPr lang="en-US" sz="1000" b="1" kern="0" dirty="0" smtClean="0">
                <a:solidFill>
                  <a:prstClr val="black"/>
                </a:solidFill>
              </a:rPr>
              <a:t>PaaS</a:t>
            </a:r>
            <a:endParaRPr lang="en-US" sz="1000" b="1" kern="0" dirty="0">
              <a:solidFill>
                <a:prstClr val="black"/>
              </a:solidFill>
            </a:endParaRPr>
          </a:p>
        </p:txBody>
      </p:sp>
      <p:pic>
        <p:nvPicPr>
          <p:cNvPr id="5" name="Picture 4"/>
          <p:cNvPicPr>
            <a:picLocks noChangeAspect="1"/>
          </p:cNvPicPr>
          <p:nvPr/>
        </p:nvPicPr>
        <p:blipFill>
          <a:blip r:embed="rId48"/>
          <a:stretch>
            <a:fillRect/>
          </a:stretch>
        </p:blipFill>
        <p:spPr>
          <a:xfrm>
            <a:off x="2739722" y="5895588"/>
            <a:ext cx="1134584" cy="437248"/>
          </a:xfrm>
          <a:prstGeom prst="rect">
            <a:avLst/>
          </a:prstGeom>
        </p:spPr>
      </p:pic>
      <p:pic>
        <p:nvPicPr>
          <p:cNvPr id="8" name="Picture 7"/>
          <p:cNvPicPr>
            <a:picLocks noChangeAspect="1"/>
          </p:cNvPicPr>
          <p:nvPr/>
        </p:nvPicPr>
        <p:blipFill>
          <a:blip r:embed="rId49"/>
          <a:stretch>
            <a:fillRect/>
          </a:stretch>
        </p:blipFill>
        <p:spPr>
          <a:xfrm>
            <a:off x="4131977" y="5895588"/>
            <a:ext cx="706726" cy="504380"/>
          </a:xfrm>
          <a:prstGeom prst="rect">
            <a:avLst/>
          </a:prstGeom>
        </p:spPr>
      </p:pic>
      <p:pic>
        <p:nvPicPr>
          <p:cNvPr id="9" name="Picture 8"/>
          <p:cNvPicPr>
            <a:picLocks noChangeAspect="1"/>
          </p:cNvPicPr>
          <p:nvPr/>
        </p:nvPicPr>
        <p:blipFill>
          <a:blip r:embed="rId50"/>
          <a:stretch>
            <a:fillRect/>
          </a:stretch>
        </p:blipFill>
        <p:spPr>
          <a:xfrm>
            <a:off x="4922703" y="5889276"/>
            <a:ext cx="2295220" cy="449871"/>
          </a:xfrm>
          <a:prstGeom prst="rect">
            <a:avLst/>
          </a:prstGeom>
        </p:spPr>
      </p:pic>
    </p:spTree>
    <p:extLst>
      <p:ext uri="{BB962C8B-B14F-4D97-AF65-F5344CB8AC3E}">
        <p14:creationId xmlns:p14="http://schemas.microsoft.com/office/powerpoint/2010/main" val="862382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2"/>
          <p:cNvSpPr txBox="1">
            <a:spLocks noChangeArrowheads="1"/>
          </p:cNvSpPr>
          <p:nvPr/>
        </p:nvSpPr>
        <p:spPr bwMode="gray">
          <a:xfrm>
            <a:off x="226413"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err="1" smtClean="0">
                <a:solidFill>
                  <a:srgbClr val="6D6E71"/>
                </a:solidFill>
              </a:rPr>
              <a:t>Microservices</a:t>
            </a:r>
            <a:r>
              <a:rPr lang="en-IN" sz="2400" dirty="0" smtClean="0">
                <a:solidFill>
                  <a:srgbClr val="6D6E71"/>
                </a:solidFill>
              </a:rPr>
              <a:t> – Service Fabric</a:t>
            </a:r>
            <a:endParaRPr lang="en-IN" altLang="ja-JP" sz="2400" dirty="0">
              <a:solidFill>
                <a:srgbClr val="6D6E71"/>
              </a:solidFill>
            </a:endParaRPr>
          </a:p>
        </p:txBody>
      </p:sp>
      <p:grpSp>
        <p:nvGrpSpPr>
          <p:cNvPr id="63" name="Group 62"/>
          <p:cNvGrpSpPr/>
          <p:nvPr/>
        </p:nvGrpSpPr>
        <p:grpSpPr>
          <a:xfrm>
            <a:off x="0" y="1131793"/>
            <a:ext cx="9275340" cy="4611891"/>
            <a:chOff x="-25758" y="1461220"/>
            <a:chExt cx="8842836" cy="4500430"/>
          </a:xfrm>
        </p:grpSpPr>
        <p:cxnSp>
          <p:nvCxnSpPr>
            <p:cNvPr id="68" name="Straight Connector 67"/>
            <p:cNvCxnSpPr/>
            <p:nvPr/>
          </p:nvCxnSpPr>
          <p:spPr>
            <a:xfrm>
              <a:off x="294694" y="1725918"/>
              <a:ext cx="178220" cy="124615"/>
            </a:xfrm>
            <a:prstGeom prst="line">
              <a:avLst/>
            </a:prstGeom>
            <a:noFill/>
            <a:ln w="6350" cap="flat" cmpd="sng" algn="ctr">
              <a:solidFill>
                <a:srgbClr val="5B9BD5"/>
              </a:solidFill>
              <a:prstDash val="solid"/>
              <a:miter lim="800000"/>
            </a:ln>
            <a:effectLst/>
          </p:spPr>
        </p:cxnSp>
        <p:cxnSp>
          <p:nvCxnSpPr>
            <p:cNvPr id="69" name="Straight Connector 68"/>
            <p:cNvCxnSpPr/>
            <p:nvPr/>
          </p:nvCxnSpPr>
          <p:spPr>
            <a:xfrm flipV="1">
              <a:off x="116500" y="1731265"/>
              <a:ext cx="178194" cy="119268"/>
            </a:xfrm>
            <a:prstGeom prst="line">
              <a:avLst/>
            </a:prstGeom>
            <a:noFill/>
            <a:ln w="6350" cap="flat" cmpd="sng" algn="ctr">
              <a:solidFill>
                <a:srgbClr val="5B9BD5"/>
              </a:solidFill>
              <a:prstDash val="solid"/>
              <a:miter lim="800000"/>
            </a:ln>
            <a:effectLst/>
          </p:spPr>
        </p:cxnSp>
        <p:cxnSp>
          <p:nvCxnSpPr>
            <p:cNvPr id="71" name="Straight Connector 70"/>
            <p:cNvCxnSpPr/>
            <p:nvPr/>
          </p:nvCxnSpPr>
          <p:spPr>
            <a:xfrm>
              <a:off x="648933" y="1725918"/>
              <a:ext cx="178220" cy="124615"/>
            </a:xfrm>
            <a:prstGeom prst="line">
              <a:avLst/>
            </a:prstGeom>
            <a:noFill/>
            <a:ln w="6350" cap="flat" cmpd="sng" algn="ctr">
              <a:solidFill>
                <a:srgbClr val="5B9BD5"/>
              </a:solidFill>
              <a:prstDash val="solid"/>
              <a:miter lim="800000"/>
            </a:ln>
            <a:effectLst/>
          </p:spPr>
        </p:cxnSp>
        <p:cxnSp>
          <p:nvCxnSpPr>
            <p:cNvPr id="72" name="Straight Connector 71"/>
            <p:cNvCxnSpPr/>
            <p:nvPr/>
          </p:nvCxnSpPr>
          <p:spPr>
            <a:xfrm flipV="1">
              <a:off x="470738" y="1731265"/>
              <a:ext cx="178194" cy="119268"/>
            </a:xfrm>
            <a:prstGeom prst="line">
              <a:avLst/>
            </a:prstGeom>
            <a:noFill/>
            <a:ln w="6350" cap="flat" cmpd="sng" algn="ctr">
              <a:solidFill>
                <a:srgbClr val="5B9BD5"/>
              </a:solidFill>
              <a:prstDash val="solid"/>
              <a:miter lim="800000"/>
            </a:ln>
            <a:effectLst/>
          </p:spPr>
        </p:cxnSp>
        <p:cxnSp>
          <p:nvCxnSpPr>
            <p:cNvPr id="78" name="Straight Connector 77"/>
            <p:cNvCxnSpPr/>
            <p:nvPr/>
          </p:nvCxnSpPr>
          <p:spPr>
            <a:xfrm>
              <a:off x="1005090" y="1725918"/>
              <a:ext cx="178220" cy="124615"/>
            </a:xfrm>
            <a:prstGeom prst="line">
              <a:avLst/>
            </a:prstGeom>
            <a:noFill/>
            <a:ln w="6350" cap="flat" cmpd="sng" algn="ctr">
              <a:solidFill>
                <a:srgbClr val="5B9BD5"/>
              </a:solidFill>
              <a:prstDash val="solid"/>
              <a:miter lim="800000"/>
            </a:ln>
            <a:effectLst/>
          </p:spPr>
        </p:cxnSp>
        <p:cxnSp>
          <p:nvCxnSpPr>
            <p:cNvPr id="80" name="Straight Connector 79"/>
            <p:cNvCxnSpPr/>
            <p:nvPr/>
          </p:nvCxnSpPr>
          <p:spPr>
            <a:xfrm flipV="1">
              <a:off x="826895" y="1731265"/>
              <a:ext cx="178194" cy="119268"/>
            </a:xfrm>
            <a:prstGeom prst="line">
              <a:avLst/>
            </a:prstGeom>
            <a:noFill/>
            <a:ln w="6350" cap="flat" cmpd="sng" algn="ctr">
              <a:solidFill>
                <a:srgbClr val="5B9BD5"/>
              </a:solidFill>
              <a:prstDash val="solid"/>
              <a:miter lim="800000"/>
            </a:ln>
            <a:effectLst/>
          </p:spPr>
        </p:cxnSp>
        <p:cxnSp>
          <p:nvCxnSpPr>
            <p:cNvPr id="83" name="Straight Connector 82"/>
            <p:cNvCxnSpPr/>
            <p:nvPr/>
          </p:nvCxnSpPr>
          <p:spPr>
            <a:xfrm>
              <a:off x="1359328" y="1725918"/>
              <a:ext cx="178220" cy="124615"/>
            </a:xfrm>
            <a:prstGeom prst="line">
              <a:avLst/>
            </a:prstGeom>
            <a:noFill/>
            <a:ln w="6350" cap="flat" cmpd="sng" algn="ctr">
              <a:solidFill>
                <a:srgbClr val="5B9BD5"/>
              </a:solidFill>
              <a:prstDash val="solid"/>
              <a:miter lim="800000"/>
            </a:ln>
            <a:effectLst/>
          </p:spPr>
        </p:cxnSp>
        <p:cxnSp>
          <p:nvCxnSpPr>
            <p:cNvPr id="85" name="Straight Connector 84"/>
            <p:cNvCxnSpPr/>
            <p:nvPr/>
          </p:nvCxnSpPr>
          <p:spPr>
            <a:xfrm flipV="1">
              <a:off x="1181134" y="1731265"/>
              <a:ext cx="178194" cy="119268"/>
            </a:xfrm>
            <a:prstGeom prst="line">
              <a:avLst/>
            </a:prstGeom>
            <a:noFill/>
            <a:ln w="6350" cap="flat" cmpd="sng" algn="ctr">
              <a:solidFill>
                <a:srgbClr val="5B9BD5"/>
              </a:solidFill>
              <a:prstDash val="solid"/>
              <a:miter lim="800000"/>
            </a:ln>
            <a:effectLst/>
          </p:spPr>
        </p:cxnSp>
        <p:cxnSp>
          <p:nvCxnSpPr>
            <p:cNvPr id="86" name="Straight Connector 85"/>
            <p:cNvCxnSpPr/>
            <p:nvPr/>
          </p:nvCxnSpPr>
          <p:spPr>
            <a:xfrm>
              <a:off x="1710733" y="1725918"/>
              <a:ext cx="178220" cy="124615"/>
            </a:xfrm>
            <a:prstGeom prst="line">
              <a:avLst/>
            </a:prstGeom>
            <a:noFill/>
            <a:ln w="6350" cap="flat" cmpd="sng" algn="ctr">
              <a:solidFill>
                <a:srgbClr val="5B9BD5"/>
              </a:solidFill>
              <a:prstDash val="solid"/>
              <a:miter lim="800000"/>
            </a:ln>
            <a:effectLst/>
          </p:spPr>
        </p:cxnSp>
        <p:cxnSp>
          <p:nvCxnSpPr>
            <p:cNvPr id="87" name="Straight Connector 86"/>
            <p:cNvCxnSpPr/>
            <p:nvPr/>
          </p:nvCxnSpPr>
          <p:spPr>
            <a:xfrm flipV="1">
              <a:off x="1532538" y="1731265"/>
              <a:ext cx="178194" cy="119268"/>
            </a:xfrm>
            <a:prstGeom prst="line">
              <a:avLst/>
            </a:prstGeom>
            <a:noFill/>
            <a:ln w="6350" cap="flat" cmpd="sng" algn="ctr">
              <a:solidFill>
                <a:srgbClr val="5B9BD5"/>
              </a:solidFill>
              <a:prstDash val="solid"/>
              <a:miter lim="800000"/>
            </a:ln>
            <a:effectLst/>
          </p:spPr>
        </p:cxnSp>
        <p:cxnSp>
          <p:nvCxnSpPr>
            <p:cNvPr id="88" name="Straight Connector 87"/>
            <p:cNvCxnSpPr/>
            <p:nvPr/>
          </p:nvCxnSpPr>
          <p:spPr>
            <a:xfrm>
              <a:off x="2064971" y="1725918"/>
              <a:ext cx="178220" cy="124615"/>
            </a:xfrm>
            <a:prstGeom prst="line">
              <a:avLst/>
            </a:prstGeom>
            <a:noFill/>
            <a:ln w="6350" cap="flat" cmpd="sng" algn="ctr">
              <a:solidFill>
                <a:srgbClr val="5B9BD5"/>
              </a:solidFill>
              <a:prstDash val="solid"/>
              <a:miter lim="800000"/>
            </a:ln>
            <a:effectLst/>
          </p:spPr>
        </p:cxnSp>
        <p:cxnSp>
          <p:nvCxnSpPr>
            <p:cNvPr id="89" name="Straight Connector 88"/>
            <p:cNvCxnSpPr/>
            <p:nvPr/>
          </p:nvCxnSpPr>
          <p:spPr>
            <a:xfrm flipV="1">
              <a:off x="1886777" y="1731265"/>
              <a:ext cx="178194" cy="119268"/>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2421128" y="1725918"/>
              <a:ext cx="178220" cy="124615"/>
            </a:xfrm>
            <a:prstGeom prst="line">
              <a:avLst/>
            </a:prstGeom>
            <a:noFill/>
            <a:ln w="6350" cap="flat" cmpd="sng" algn="ctr">
              <a:solidFill>
                <a:srgbClr val="5B9BD5"/>
              </a:solidFill>
              <a:prstDash val="solid"/>
              <a:miter lim="800000"/>
            </a:ln>
            <a:effectLst/>
          </p:spPr>
        </p:cxnSp>
        <p:cxnSp>
          <p:nvCxnSpPr>
            <p:cNvPr id="93" name="Straight Connector 92"/>
            <p:cNvCxnSpPr/>
            <p:nvPr/>
          </p:nvCxnSpPr>
          <p:spPr>
            <a:xfrm flipV="1">
              <a:off x="2242934" y="1731265"/>
              <a:ext cx="178194" cy="119268"/>
            </a:xfrm>
            <a:prstGeom prst="line">
              <a:avLst/>
            </a:prstGeom>
            <a:noFill/>
            <a:ln w="6350" cap="flat" cmpd="sng" algn="ctr">
              <a:solidFill>
                <a:srgbClr val="5B9BD5"/>
              </a:solidFill>
              <a:prstDash val="solid"/>
              <a:miter lim="800000"/>
            </a:ln>
            <a:effectLst/>
          </p:spPr>
        </p:cxnSp>
        <p:cxnSp>
          <p:nvCxnSpPr>
            <p:cNvPr id="95" name="Straight Connector 94"/>
            <p:cNvCxnSpPr/>
            <p:nvPr/>
          </p:nvCxnSpPr>
          <p:spPr>
            <a:xfrm>
              <a:off x="2771076" y="1730816"/>
              <a:ext cx="178220" cy="124615"/>
            </a:xfrm>
            <a:prstGeom prst="line">
              <a:avLst/>
            </a:prstGeom>
            <a:noFill/>
            <a:ln w="6350" cap="flat" cmpd="sng" algn="ctr">
              <a:solidFill>
                <a:srgbClr val="5B9BD5"/>
              </a:solidFill>
              <a:prstDash val="solid"/>
              <a:miter lim="800000"/>
            </a:ln>
            <a:effectLst/>
          </p:spPr>
        </p:cxnSp>
        <p:cxnSp>
          <p:nvCxnSpPr>
            <p:cNvPr id="96" name="Straight Connector 95"/>
            <p:cNvCxnSpPr/>
            <p:nvPr/>
          </p:nvCxnSpPr>
          <p:spPr>
            <a:xfrm flipV="1">
              <a:off x="2600379" y="1731265"/>
              <a:ext cx="178194" cy="119268"/>
            </a:xfrm>
            <a:prstGeom prst="line">
              <a:avLst/>
            </a:prstGeom>
            <a:noFill/>
            <a:ln w="6350" cap="flat" cmpd="sng" algn="ctr">
              <a:solidFill>
                <a:srgbClr val="5B9BD5"/>
              </a:solidFill>
              <a:prstDash val="solid"/>
              <a:miter lim="800000"/>
            </a:ln>
            <a:effectLst/>
          </p:spPr>
        </p:cxnSp>
        <p:cxnSp>
          <p:nvCxnSpPr>
            <p:cNvPr id="97" name="Straight Connector 96"/>
            <p:cNvCxnSpPr/>
            <p:nvPr/>
          </p:nvCxnSpPr>
          <p:spPr>
            <a:xfrm>
              <a:off x="3135002" y="1727132"/>
              <a:ext cx="178220" cy="124615"/>
            </a:xfrm>
            <a:prstGeom prst="line">
              <a:avLst/>
            </a:prstGeom>
            <a:noFill/>
            <a:ln w="6350" cap="flat" cmpd="sng" algn="ctr">
              <a:solidFill>
                <a:srgbClr val="5B9BD5"/>
              </a:solidFill>
              <a:prstDash val="solid"/>
              <a:miter lim="800000"/>
            </a:ln>
            <a:effectLst/>
          </p:spPr>
        </p:cxnSp>
        <p:cxnSp>
          <p:nvCxnSpPr>
            <p:cNvPr id="100" name="Straight Connector 99"/>
            <p:cNvCxnSpPr/>
            <p:nvPr/>
          </p:nvCxnSpPr>
          <p:spPr>
            <a:xfrm flipV="1">
              <a:off x="2956808" y="1732479"/>
              <a:ext cx="178194" cy="119268"/>
            </a:xfrm>
            <a:prstGeom prst="line">
              <a:avLst/>
            </a:prstGeom>
            <a:noFill/>
            <a:ln w="6350" cap="flat" cmpd="sng" algn="ctr">
              <a:solidFill>
                <a:srgbClr val="5B9BD5"/>
              </a:solidFill>
              <a:prstDash val="solid"/>
              <a:miter lim="800000"/>
            </a:ln>
            <a:effectLst/>
          </p:spPr>
        </p:cxnSp>
        <p:cxnSp>
          <p:nvCxnSpPr>
            <p:cNvPr id="102" name="Straight Connector 101"/>
            <p:cNvCxnSpPr/>
            <p:nvPr/>
          </p:nvCxnSpPr>
          <p:spPr>
            <a:xfrm>
              <a:off x="3489241" y="1727132"/>
              <a:ext cx="178220" cy="124615"/>
            </a:xfrm>
            <a:prstGeom prst="line">
              <a:avLst/>
            </a:prstGeom>
            <a:noFill/>
            <a:ln w="6350" cap="flat" cmpd="sng" algn="ctr">
              <a:solidFill>
                <a:srgbClr val="5B9BD5"/>
              </a:solidFill>
              <a:prstDash val="solid"/>
              <a:miter lim="800000"/>
            </a:ln>
            <a:effectLst/>
          </p:spPr>
        </p:cxnSp>
        <p:cxnSp>
          <p:nvCxnSpPr>
            <p:cNvPr id="103" name="Straight Connector 102"/>
            <p:cNvCxnSpPr/>
            <p:nvPr/>
          </p:nvCxnSpPr>
          <p:spPr>
            <a:xfrm flipV="1">
              <a:off x="3311046" y="1732479"/>
              <a:ext cx="178194" cy="119268"/>
            </a:xfrm>
            <a:prstGeom prst="line">
              <a:avLst/>
            </a:prstGeom>
            <a:noFill/>
            <a:ln w="6350" cap="flat" cmpd="sng" algn="ctr">
              <a:solidFill>
                <a:srgbClr val="5B9BD5"/>
              </a:solidFill>
              <a:prstDash val="solid"/>
              <a:miter lim="800000"/>
            </a:ln>
            <a:effectLst/>
          </p:spPr>
        </p:cxnSp>
        <p:cxnSp>
          <p:nvCxnSpPr>
            <p:cNvPr id="104" name="Straight Connector 103"/>
            <p:cNvCxnSpPr/>
            <p:nvPr/>
          </p:nvCxnSpPr>
          <p:spPr>
            <a:xfrm>
              <a:off x="3842190" y="1727132"/>
              <a:ext cx="178220" cy="124615"/>
            </a:xfrm>
            <a:prstGeom prst="line">
              <a:avLst/>
            </a:prstGeom>
            <a:noFill/>
            <a:ln w="6350" cap="flat" cmpd="sng" algn="ctr">
              <a:solidFill>
                <a:srgbClr val="5B9BD5"/>
              </a:solidFill>
              <a:prstDash val="solid"/>
              <a:miter lim="800000"/>
            </a:ln>
            <a:effectLst/>
          </p:spPr>
        </p:cxnSp>
        <p:cxnSp>
          <p:nvCxnSpPr>
            <p:cNvPr id="105" name="Straight Connector 104"/>
            <p:cNvCxnSpPr/>
            <p:nvPr/>
          </p:nvCxnSpPr>
          <p:spPr>
            <a:xfrm flipV="1">
              <a:off x="3667203" y="1732479"/>
              <a:ext cx="178194" cy="119268"/>
            </a:xfrm>
            <a:prstGeom prst="line">
              <a:avLst/>
            </a:prstGeom>
            <a:noFill/>
            <a:ln w="6350" cap="flat" cmpd="sng" algn="ctr">
              <a:solidFill>
                <a:srgbClr val="5B9BD5"/>
              </a:solidFill>
              <a:prstDash val="solid"/>
              <a:miter lim="800000"/>
            </a:ln>
            <a:effectLst/>
          </p:spPr>
        </p:cxnSp>
        <p:cxnSp>
          <p:nvCxnSpPr>
            <p:cNvPr id="106" name="Straight Connector 105"/>
            <p:cNvCxnSpPr/>
            <p:nvPr/>
          </p:nvCxnSpPr>
          <p:spPr>
            <a:xfrm>
              <a:off x="4200009" y="1727132"/>
              <a:ext cx="178220" cy="124615"/>
            </a:xfrm>
            <a:prstGeom prst="line">
              <a:avLst/>
            </a:prstGeom>
            <a:noFill/>
            <a:ln w="6350" cap="flat" cmpd="sng" algn="ctr">
              <a:solidFill>
                <a:srgbClr val="5B9BD5"/>
              </a:solidFill>
              <a:prstDash val="solid"/>
              <a:miter lim="800000"/>
            </a:ln>
            <a:effectLst/>
          </p:spPr>
        </p:cxnSp>
        <p:cxnSp>
          <p:nvCxnSpPr>
            <p:cNvPr id="107" name="Straight Connector 106"/>
            <p:cNvCxnSpPr/>
            <p:nvPr/>
          </p:nvCxnSpPr>
          <p:spPr>
            <a:xfrm flipV="1">
              <a:off x="4021815" y="1732479"/>
              <a:ext cx="178194" cy="119268"/>
            </a:xfrm>
            <a:prstGeom prst="line">
              <a:avLst/>
            </a:prstGeom>
            <a:noFill/>
            <a:ln w="6350" cap="flat" cmpd="sng" algn="ctr">
              <a:solidFill>
                <a:srgbClr val="5B9BD5"/>
              </a:solidFill>
              <a:prstDash val="solid"/>
              <a:miter lim="800000"/>
            </a:ln>
            <a:effectLst/>
          </p:spPr>
        </p:cxnSp>
        <p:cxnSp>
          <p:nvCxnSpPr>
            <p:cNvPr id="108" name="Straight Connector 107"/>
            <p:cNvCxnSpPr/>
            <p:nvPr/>
          </p:nvCxnSpPr>
          <p:spPr>
            <a:xfrm>
              <a:off x="4554248" y="1727132"/>
              <a:ext cx="178220" cy="124615"/>
            </a:xfrm>
            <a:prstGeom prst="line">
              <a:avLst/>
            </a:prstGeom>
            <a:noFill/>
            <a:ln w="6350" cap="flat" cmpd="sng" algn="ctr">
              <a:solidFill>
                <a:srgbClr val="5B9BD5"/>
              </a:solidFill>
              <a:prstDash val="solid"/>
              <a:miter lim="800000"/>
            </a:ln>
            <a:effectLst/>
          </p:spPr>
        </p:cxnSp>
        <p:cxnSp>
          <p:nvCxnSpPr>
            <p:cNvPr id="109" name="Straight Connector 108"/>
            <p:cNvCxnSpPr/>
            <p:nvPr/>
          </p:nvCxnSpPr>
          <p:spPr>
            <a:xfrm flipV="1">
              <a:off x="4376054" y="1732479"/>
              <a:ext cx="178194" cy="119268"/>
            </a:xfrm>
            <a:prstGeom prst="line">
              <a:avLst/>
            </a:prstGeom>
            <a:noFill/>
            <a:ln w="6350" cap="flat" cmpd="sng" algn="ctr">
              <a:solidFill>
                <a:srgbClr val="5B9BD5"/>
              </a:solidFill>
              <a:prstDash val="solid"/>
              <a:miter lim="800000"/>
            </a:ln>
            <a:effectLst/>
          </p:spPr>
        </p:cxnSp>
        <p:cxnSp>
          <p:nvCxnSpPr>
            <p:cNvPr id="110" name="Straight Connector 109"/>
            <p:cNvCxnSpPr/>
            <p:nvPr/>
          </p:nvCxnSpPr>
          <p:spPr>
            <a:xfrm>
              <a:off x="4911694" y="1727132"/>
              <a:ext cx="178220" cy="124615"/>
            </a:xfrm>
            <a:prstGeom prst="line">
              <a:avLst/>
            </a:prstGeom>
            <a:noFill/>
            <a:ln w="6350" cap="flat" cmpd="sng" algn="ctr">
              <a:solidFill>
                <a:srgbClr val="5B9BD5"/>
              </a:solidFill>
              <a:prstDash val="solid"/>
              <a:miter lim="800000"/>
            </a:ln>
            <a:effectLst/>
          </p:spPr>
        </p:cxnSp>
        <p:cxnSp>
          <p:nvCxnSpPr>
            <p:cNvPr id="111" name="Straight Connector 110"/>
            <p:cNvCxnSpPr/>
            <p:nvPr/>
          </p:nvCxnSpPr>
          <p:spPr>
            <a:xfrm flipV="1">
              <a:off x="4733499" y="1732479"/>
              <a:ext cx="178194" cy="119268"/>
            </a:xfrm>
            <a:prstGeom prst="line">
              <a:avLst/>
            </a:prstGeom>
            <a:noFill/>
            <a:ln w="6350" cap="flat" cmpd="sng" algn="ctr">
              <a:solidFill>
                <a:srgbClr val="5B9BD5"/>
              </a:solidFill>
              <a:prstDash val="solid"/>
              <a:miter lim="800000"/>
            </a:ln>
            <a:effectLst/>
          </p:spPr>
        </p:cxnSp>
        <p:cxnSp>
          <p:nvCxnSpPr>
            <p:cNvPr id="112" name="Straight Connector 111"/>
            <p:cNvCxnSpPr/>
            <p:nvPr/>
          </p:nvCxnSpPr>
          <p:spPr>
            <a:xfrm>
              <a:off x="5270684" y="1727132"/>
              <a:ext cx="178220" cy="124615"/>
            </a:xfrm>
            <a:prstGeom prst="line">
              <a:avLst/>
            </a:prstGeom>
            <a:noFill/>
            <a:ln w="6350" cap="flat" cmpd="sng" algn="ctr">
              <a:solidFill>
                <a:srgbClr val="5B9BD5"/>
              </a:solidFill>
              <a:prstDash val="solid"/>
              <a:miter lim="800000"/>
            </a:ln>
            <a:effectLst/>
          </p:spPr>
        </p:cxnSp>
        <p:cxnSp>
          <p:nvCxnSpPr>
            <p:cNvPr id="113" name="Straight Connector 112"/>
            <p:cNvCxnSpPr/>
            <p:nvPr/>
          </p:nvCxnSpPr>
          <p:spPr>
            <a:xfrm flipV="1">
              <a:off x="5089656" y="1732479"/>
              <a:ext cx="178194" cy="119268"/>
            </a:xfrm>
            <a:prstGeom prst="line">
              <a:avLst/>
            </a:prstGeom>
            <a:noFill/>
            <a:ln w="6350" cap="flat" cmpd="sng" algn="ctr">
              <a:solidFill>
                <a:srgbClr val="5B9BD5"/>
              </a:solidFill>
              <a:prstDash val="solid"/>
              <a:miter lim="800000"/>
            </a:ln>
            <a:effectLst/>
          </p:spPr>
        </p:cxnSp>
        <p:cxnSp>
          <p:nvCxnSpPr>
            <p:cNvPr id="114" name="Straight Connector 113"/>
            <p:cNvCxnSpPr/>
            <p:nvPr/>
          </p:nvCxnSpPr>
          <p:spPr>
            <a:xfrm>
              <a:off x="5622089" y="1727132"/>
              <a:ext cx="178220" cy="124615"/>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V="1">
              <a:off x="5446728" y="1732479"/>
              <a:ext cx="178194" cy="119268"/>
            </a:xfrm>
            <a:prstGeom prst="line">
              <a:avLst/>
            </a:prstGeom>
            <a:noFill/>
            <a:ln w="6350" cap="flat" cmpd="sng" algn="ctr">
              <a:solidFill>
                <a:srgbClr val="5B9BD5"/>
              </a:solidFill>
              <a:prstDash val="solid"/>
              <a:miter lim="800000"/>
            </a:ln>
            <a:effectLst/>
          </p:spPr>
        </p:cxnSp>
        <p:cxnSp>
          <p:nvCxnSpPr>
            <p:cNvPr id="116" name="Straight Connector 115"/>
            <p:cNvCxnSpPr/>
            <p:nvPr/>
          </p:nvCxnSpPr>
          <p:spPr>
            <a:xfrm>
              <a:off x="5980400" y="1730388"/>
              <a:ext cx="178220" cy="124615"/>
            </a:xfrm>
            <a:prstGeom prst="line">
              <a:avLst/>
            </a:prstGeom>
            <a:noFill/>
            <a:ln w="6350" cap="flat" cmpd="sng" algn="ctr">
              <a:solidFill>
                <a:srgbClr val="5B9BD5"/>
              </a:solidFill>
              <a:prstDash val="solid"/>
              <a:miter lim="800000"/>
            </a:ln>
            <a:effectLst/>
          </p:spPr>
        </p:cxnSp>
        <p:cxnSp>
          <p:nvCxnSpPr>
            <p:cNvPr id="117" name="Straight Connector 116"/>
            <p:cNvCxnSpPr/>
            <p:nvPr/>
          </p:nvCxnSpPr>
          <p:spPr>
            <a:xfrm flipV="1">
              <a:off x="5802206" y="1735735"/>
              <a:ext cx="178194" cy="119268"/>
            </a:xfrm>
            <a:prstGeom prst="line">
              <a:avLst/>
            </a:prstGeom>
            <a:noFill/>
            <a:ln w="6350" cap="flat" cmpd="sng" algn="ctr">
              <a:solidFill>
                <a:srgbClr val="5B9BD5"/>
              </a:solidFill>
              <a:prstDash val="solid"/>
              <a:miter lim="800000"/>
            </a:ln>
            <a:effectLst/>
          </p:spPr>
        </p:cxnSp>
        <p:cxnSp>
          <p:nvCxnSpPr>
            <p:cNvPr id="118" name="Straight Connector 117"/>
            <p:cNvCxnSpPr/>
            <p:nvPr/>
          </p:nvCxnSpPr>
          <p:spPr>
            <a:xfrm>
              <a:off x="6331805" y="1730388"/>
              <a:ext cx="178220" cy="124615"/>
            </a:xfrm>
            <a:prstGeom prst="line">
              <a:avLst/>
            </a:prstGeom>
            <a:noFill/>
            <a:ln w="6350" cap="flat" cmpd="sng" algn="ctr">
              <a:solidFill>
                <a:srgbClr val="5B9BD5"/>
              </a:solidFill>
              <a:prstDash val="solid"/>
              <a:miter lim="800000"/>
            </a:ln>
            <a:effectLst/>
          </p:spPr>
        </p:cxnSp>
        <p:cxnSp>
          <p:nvCxnSpPr>
            <p:cNvPr id="119" name="Straight Connector 118"/>
            <p:cNvCxnSpPr/>
            <p:nvPr/>
          </p:nvCxnSpPr>
          <p:spPr>
            <a:xfrm flipV="1">
              <a:off x="6156445" y="1735735"/>
              <a:ext cx="178194" cy="119268"/>
            </a:xfrm>
            <a:prstGeom prst="line">
              <a:avLst/>
            </a:prstGeom>
            <a:noFill/>
            <a:ln w="6350" cap="flat" cmpd="sng" algn="ctr">
              <a:solidFill>
                <a:srgbClr val="5B9BD5"/>
              </a:solidFill>
              <a:prstDash val="solid"/>
              <a:miter lim="800000"/>
            </a:ln>
            <a:effectLst/>
          </p:spPr>
        </p:cxnSp>
        <p:cxnSp>
          <p:nvCxnSpPr>
            <p:cNvPr id="120" name="Straight Connector 119"/>
            <p:cNvCxnSpPr/>
            <p:nvPr/>
          </p:nvCxnSpPr>
          <p:spPr>
            <a:xfrm>
              <a:off x="6675506" y="1730388"/>
              <a:ext cx="178220" cy="124615"/>
            </a:xfrm>
            <a:prstGeom prst="line">
              <a:avLst/>
            </a:prstGeom>
            <a:noFill/>
            <a:ln w="6350" cap="flat" cmpd="sng" algn="ctr">
              <a:solidFill>
                <a:srgbClr val="5B9BD5"/>
              </a:solidFill>
              <a:prstDash val="solid"/>
              <a:miter lim="800000"/>
            </a:ln>
            <a:effectLst/>
          </p:spPr>
        </p:cxnSp>
        <p:cxnSp>
          <p:nvCxnSpPr>
            <p:cNvPr id="121" name="Straight Connector 120"/>
            <p:cNvCxnSpPr/>
            <p:nvPr/>
          </p:nvCxnSpPr>
          <p:spPr>
            <a:xfrm flipV="1">
              <a:off x="6509768" y="1735735"/>
              <a:ext cx="178194" cy="119268"/>
            </a:xfrm>
            <a:prstGeom prst="line">
              <a:avLst/>
            </a:prstGeom>
            <a:noFill/>
            <a:ln w="6350" cap="flat" cmpd="sng" algn="ctr">
              <a:solidFill>
                <a:srgbClr val="5B9BD5"/>
              </a:solidFill>
              <a:prstDash val="solid"/>
              <a:miter lim="800000"/>
            </a:ln>
            <a:effectLst/>
          </p:spPr>
        </p:cxnSp>
        <p:cxnSp>
          <p:nvCxnSpPr>
            <p:cNvPr id="122" name="Straight Connector 121"/>
            <p:cNvCxnSpPr/>
            <p:nvPr/>
          </p:nvCxnSpPr>
          <p:spPr>
            <a:xfrm>
              <a:off x="7037280" y="1730388"/>
              <a:ext cx="178220" cy="124615"/>
            </a:xfrm>
            <a:prstGeom prst="line">
              <a:avLst/>
            </a:prstGeom>
            <a:noFill/>
            <a:ln w="6350" cap="flat" cmpd="sng" algn="ctr">
              <a:solidFill>
                <a:srgbClr val="5B9BD5"/>
              </a:solidFill>
              <a:prstDash val="solid"/>
              <a:miter lim="800000"/>
            </a:ln>
            <a:effectLst/>
          </p:spPr>
        </p:cxnSp>
        <p:cxnSp>
          <p:nvCxnSpPr>
            <p:cNvPr id="123" name="Straight Connector 122"/>
            <p:cNvCxnSpPr/>
            <p:nvPr/>
          </p:nvCxnSpPr>
          <p:spPr>
            <a:xfrm flipV="1">
              <a:off x="6859086" y="1735735"/>
              <a:ext cx="178194" cy="119268"/>
            </a:xfrm>
            <a:prstGeom prst="line">
              <a:avLst/>
            </a:prstGeom>
            <a:noFill/>
            <a:ln w="6350" cap="flat" cmpd="sng" algn="ctr">
              <a:solidFill>
                <a:srgbClr val="5B9BD5"/>
              </a:solidFill>
              <a:prstDash val="solid"/>
              <a:miter lim="800000"/>
            </a:ln>
            <a:effectLst/>
          </p:spPr>
        </p:cxnSp>
        <p:cxnSp>
          <p:nvCxnSpPr>
            <p:cNvPr id="124" name="Straight Connector 123"/>
            <p:cNvCxnSpPr/>
            <p:nvPr/>
          </p:nvCxnSpPr>
          <p:spPr>
            <a:xfrm>
              <a:off x="7391518" y="1730388"/>
              <a:ext cx="178220" cy="124615"/>
            </a:xfrm>
            <a:prstGeom prst="line">
              <a:avLst/>
            </a:prstGeom>
            <a:noFill/>
            <a:ln w="6350" cap="flat" cmpd="sng" algn="ctr">
              <a:solidFill>
                <a:srgbClr val="5B9BD5"/>
              </a:solidFill>
              <a:prstDash val="solid"/>
              <a:miter lim="800000"/>
            </a:ln>
            <a:effectLst/>
          </p:spPr>
        </p:cxnSp>
        <p:cxnSp>
          <p:nvCxnSpPr>
            <p:cNvPr id="125" name="Straight Connector 124"/>
            <p:cNvCxnSpPr/>
            <p:nvPr/>
          </p:nvCxnSpPr>
          <p:spPr>
            <a:xfrm flipV="1">
              <a:off x="7213324" y="1735735"/>
              <a:ext cx="178194" cy="119268"/>
            </a:xfrm>
            <a:prstGeom prst="line">
              <a:avLst/>
            </a:prstGeom>
            <a:noFill/>
            <a:ln w="6350" cap="flat" cmpd="sng" algn="ctr">
              <a:solidFill>
                <a:srgbClr val="5B9BD5"/>
              </a:solidFill>
              <a:prstDash val="solid"/>
              <a:miter lim="800000"/>
            </a:ln>
            <a:effectLst/>
          </p:spPr>
        </p:cxnSp>
        <p:cxnSp>
          <p:nvCxnSpPr>
            <p:cNvPr id="126" name="Straight Connector 125"/>
            <p:cNvCxnSpPr/>
            <p:nvPr/>
          </p:nvCxnSpPr>
          <p:spPr>
            <a:xfrm>
              <a:off x="7748964" y="1730388"/>
              <a:ext cx="178220" cy="124615"/>
            </a:xfrm>
            <a:prstGeom prst="line">
              <a:avLst/>
            </a:prstGeom>
            <a:noFill/>
            <a:ln w="6350" cap="flat" cmpd="sng" algn="ctr">
              <a:solidFill>
                <a:srgbClr val="5B9BD5"/>
              </a:solidFill>
              <a:prstDash val="solid"/>
              <a:miter lim="800000"/>
            </a:ln>
            <a:effectLst/>
          </p:spPr>
        </p:cxnSp>
        <p:cxnSp>
          <p:nvCxnSpPr>
            <p:cNvPr id="127" name="Straight Connector 126"/>
            <p:cNvCxnSpPr/>
            <p:nvPr/>
          </p:nvCxnSpPr>
          <p:spPr>
            <a:xfrm flipV="1">
              <a:off x="7570770" y="1735735"/>
              <a:ext cx="178194" cy="119268"/>
            </a:xfrm>
            <a:prstGeom prst="line">
              <a:avLst/>
            </a:prstGeom>
            <a:noFill/>
            <a:ln w="6350" cap="flat" cmpd="sng" algn="ctr">
              <a:solidFill>
                <a:srgbClr val="5B9BD5"/>
              </a:solidFill>
              <a:prstDash val="solid"/>
              <a:miter lim="800000"/>
            </a:ln>
            <a:effectLst/>
          </p:spPr>
        </p:cxnSp>
        <p:cxnSp>
          <p:nvCxnSpPr>
            <p:cNvPr id="129" name="Straight Connector 128"/>
            <p:cNvCxnSpPr/>
            <p:nvPr/>
          </p:nvCxnSpPr>
          <p:spPr>
            <a:xfrm>
              <a:off x="8105121" y="1730388"/>
              <a:ext cx="178220" cy="124615"/>
            </a:xfrm>
            <a:prstGeom prst="line">
              <a:avLst/>
            </a:prstGeom>
            <a:noFill/>
            <a:ln w="6350" cap="flat" cmpd="sng" algn="ctr">
              <a:solidFill>
                <a:srgbClr val="5B9BD5"/>
              </a:solidFill>
              <a:prstDash val="solid"/>
              <a:miter lim="800000"/>
            </a:ln>
            <a:effectLst/>
          </p:spPr>
        </p:cxnSp>
        <p:cxnSp>
          <p:nvCxnSpPr>
            <p:cNvPr id="130" name="Straight Connector 129"/>
            <p:cNvCxnSpPr/>
            <p:nvPr/>
          </p:nvCxnSpPr>
          <p:spPr>
            <a:xfrm flipV="1">
              <a:off x="7926927" y="1735735"/>
              <a:ext cx="178194" cy="119268"/>
            </a:xfrm>
            <a:prstGeom prst="line">
              <a:avLst/>
            </a:prstGeom>
            <a:noFill/>
            <a:ln w="6350" cap="flat" cmpd="sng" algn="ctr">
              <a:solidFill>
                <a:srgbClr val="5B9BD5"/>
              </a:solidFill>
              <a:prstDash val="solid"/>
              <a:miter lim="800000"/>
            </a:ln>
            <a:effectLst/>
          </p:spPr>
        </p:cxnSp>
        <p:cxnSp>
          <p:nvCxnSpPr>
            <p:cNvPr id="131" name="Straight Connector 130"/>
            <p:cNvCxnSpPr/>
            <p:nvPr/>
          </p:nvCxnSpPr>
          <p:spPr>
            <a:xfrm flipV="1">
              <a:off x="8281165" y="1735735"/>
              <a:ext cx="178194" cy="119268"/>
            </a:xfrm>
            <a:prstGeom prst="line">
              <a:avLst/>
            </a:prstGeom>
            <a:noFill/>
            <a:ln w="6350" cap="flat" cmpd="sng" algn="ctr">
              <a:solidFill>
                <a:srgbClr val="5B9BD5"/>
              </a:solidFill>
              <a:prstDash val="solid"/>
              <a:miter lim="800000"/>
            </a:ln>
            <a:effectLst/>
          </p:spPr>
        </p:cxnSp>
        <p:cxnSp>
          <p:nvCxnSpPr>
            <p:cNvPr id="132" name="Straight Connector 131"/>
            <p:cNvCxnSpPr/>
            <p:nvPr/>
          </p:nvCxnSpPr>
          <p:spPr>
            <a:xfrm>
              <a:off x="5805066" y="1637919"/>
              <a:ext cx="25" cy="246772"/>
            </a:xfrm>
            <a:prstGeom prst="line">
              <a:avLst/>
            </a:prstGeom>
            <a:noFill/>
            <a:ln w="6350" cap="flat" cmpd="sng" algn="ctr">
              <a:solidFill>
                <a:srgbClr val="5B9BD5"/>
              </a:solidFill>
              <a:prstDash val="solid"/>
              <a:miter lim="800000"/>
            </a:ln>
            <a:effectLst/>
          </p:spPr>
        </p:cxnSp>
        <p:cxnSp>
          <p:nvCxnSpPr>
            <p:cNvPr id="133" name="Straight Connector 132"/>
            <p:cNvCxnSpPr/>
            <p:nvPr/>
          </p:nvCxnSpPr>
          <p:spPr>
            <a:xfrm>
              <a:off x="7216184" y="1637919"/>
              <a:ext cx="25" cy="246772"/>
            </a:xfrm>
            <a:prstGeom prst="line">
              <a:avLst/>
            </a:prstGeom>
            <a:noFill/>
            <a:ln w="6350" cap="flat" cmpd="sng" algn="ctr">
              <a:solidFill>
                <a:srgbClr val="5B9BD5"/>
              </a:solidFill>
              <a:prstDash val="solid"/>
              <a:miter lim="800000"/>
            </a:ln>
            <a:effectLst/>
          </p:spPr>
        </p:cxnSp>
        <p:cxnSp>
          <p:nvCxnSpPr>
            <p:cNvPr id="134" name="Straight Connector 133"/>
            <p:cNvCxnSpPr/>
            <p:nvPr/>
          </p:nvCxnSpPr>
          <p:spPr>
            <a:xfrm>
              <a:off x="7573630" y="1637919"/>
              <a:ext cx="25" cy="246772"/>
            </a:xfrm>
            <a:prstGeom prst="line">
              <a:avLst/>
            </a:prstGeom>
            <a:noFill/>
            <a:ln w="6350" cap="flat" cmpd="sng" algn="ctr">
              <a:solidFill>
                <a:srgbClr val="5B9BD5"/>
              </a:solidFill>
              <a:prstDash val="solid"/>
              <a:miter lim="800000"/>
            </a:ln>
            <a:effectLst/>
          </p:spPr>
        </p:cxnSp>
        <p:cxnSp>
          <p:nvCxnSpPr>
            <p:cNvPr id="135" name="Straight Connector 134"/>
            <p:cNvCxnSpPr/>
            <p:nvPr/>
          </p:nvCxnSpPr>
          <p:spPr>
            <a:xfrm>
              <a:off x="119360" y="1629270"/>
              <a:ext cx="25" cy="246772"/>
            </a:xfrm>
            <a:prstGeom prst="line">
              <a:avLst/>
            </a:prstGeom>
            <a:noFill/>
            <a:ln w="6350" cap="flat" cmpd="sng" algn="ctr">
              <a:solidFill>
                <a:srgbClr val="5B9BD5"/>
              </a:solidFill>
              <a:prstDash val="solid"/>
              <a:miter lim="800000"/>
            </a:ln>
            <a:effectLst/>
          </p:spPr>
        </p:cxnSp>
        <p:cxnSp>
          <p:nvCxnSpPr>
            <p:cNvPr id="136" name="Straight Connector 135"/>
            <p:cNvCxnSpPr/>
            <p:nvPr/>
          </p:nvCxnSpPr>
          <p:spPr>
            <a:xfrm>
              <a:off x="473598" y="1629270"/>
              <a:ext cx="25" cy="246772"/>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a:off x="829755" y="1633449"/>
              <a:ext cx="25" cy="246772"/>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a:off x="1183994" y="1633449"/>
              <a:ext cx="25" cy="246772"/>
            </a:xfrm>
            <a:prstGeom prst="line">
              <a:avLst/>
            </a:prstGeom>
            <a:noFill/>
            <a:ln w="6350" cap="flat" cmpd="sng" algn="ctr">
              <a:solidFill>
                <a:srgbClr val="5B9BD5"/>
              </a:solidFill>
              <a:prstDash val="solid"/>
              <a:miter lim="800000"/>
            </a:ln>
            <a:effectLst/>
          </p:spPr>
        </p:cxnSp>
        <p:cxnSp>
          <p:nvCxnSpPr>
            <p:cNvPr id="139" name="Straight Connector 138"/>
            <p:cNvCxnSpPr/>
            <p:nvPr/>
          </p:nvCxnSpPr>
          <p:spPr>
            <a:xfrm>
              <a:off x="1538232" y="1629270"/>
              <a:ext cx="25" cy="246772"/>
            </a:xfrm>
            <a:prstGeom prst="line">
              <a:avLst/>
            </a:prstGeom>
            <a:noFill/>
            <a:ln w="6350" cap="flat" cmpd="sng" algn="ctr">
              <a:solidFill>
                <a:srgbClr val="5B9BD5"/>
              </a:solidFill>
              <a:prstDash val="solid"/>
              <a:miter lim="800000"/>
            </a:ln>
            <a:effectLst/>
          </p:spPr>
        </p:cxnSp>
        <p:cxnSp>
          <p:nvCxnSpPr>
            <p:cNvPr id="140" name="Straight Connector 139"/>
            <p:cNvCxnSpPr/>
            <p:nvPr/>
          </p:nvCxnSpPr>
          <p:spPr>
            <a:xfrm>
              <a:off x="1889637" y="1629270"/>
              <a:ext cx="25" cy="246772"/>
            </a:xfrm>
            <a:prstGeom prst="line">
              <a:avLst/>
            </a:prstGeom>
            <a:noFill/>
            <a:ln w="6350" cap="flat" cmpd="sng" algn="ctr">
              <a:solidFill>
                <a:srgbClr val="5B9BD5"/>
              </a:solidFill>
              <a:prstDash val="solid"/>
              <a:miter lim="800000"/>
            </a:ln>
            <a:effectLst/>
          </p:spPr>
        </p:cxnSp>
        <p:cxnSp>
          <p:nvCxnSpPr>
            <p:cNvPr id="141" name="Straight Connector 140"/>
            <p:cNvCxnSpPr/>
            <p:nvPr/>
          </p:nvCxnSpPr>
          <p:spPr>
            <a:xfrm>
              <a:off x="2245794" y="1629270"/>
              <a:ext cx="25" cy="246772"/>
            </a:xfrm>
            <a:prstGeom prst="line">
              <a:avLst/>
            </a:prstGeom>
            <a:noFill/>
            <a:ln w="6350" cap="flat" cmpd="sng" algn="ctr">
              <a:solidFill>
                <a:srgbClr val="5B9BD5"/>
              </a:solidFill>
              <a:prstDash val="solid"/>
              <a:miter lim="800000"/>
            </a:ln>
            <a:effectLst/>
          </p:spPr>
        </p:cxnSp>
        <p:cxnSp>
          <p:nvCxnSpPr>
            <p:cNvPr id="142" name="Straight Connector 141"/>
            <p:cNvCxnSpPr/>
            <p:nvPr/>
          </p:nvCxnSpPr>
          <p:spPr>
            <a:xfrm>
              <a:off x="2603239" y="1629270"/>
              <a:ext cx="25" cy="246772"/>
            </a:xfrm>
            <a:prstGeom prst="line">
              <a:avLst/>
            </a:prstGeom>
            <a:noFill/>
            <a:ln w="6350" cap="flat" cmpd="sng" algn="ctr">
              <a:solidFill>
                <a:srgbClr val="5B9BD5"/>
              </a:solidFill>
              <a:prstDash val="solid"/>
              <a:miter lim="800000"/>
            </a:ln>
            <a:effectLst/>
          </p:spPr>
        </p:cxnSp>
        <p:cxnSp>
          <p:nvCxnSpPr>
            <p:cNvPr id="143" name="Straight Connector 142"/>
            <p:cNvCxnSpPr/>
            <p:nvPr/>
          </p:nvCxnSpPr>
          <p:spPr>
            <a:xfrm>
              <a:off x="2959668" y="1630483"/>
              <a:ext cx="25" cy="246772"/>
            </a:xfrm>
            <a:prstGeom prst="line">
              <a:avLst/>
            </a:prstGeom>
            <a:noFill/>
            <a:ln w="6350" cap="flat" cmpd="sng" algn="ctr">
              <a:solidFill>
                <a:srgbClr val="5B9BD5"/>
              </a:solidFill>
              <a:prstDash val="solid"/>
              <a:miter lim="800000"/>
            </a:ln>
            <a:effectLst/>
          </p:spPr>
        </p:cxnSp>
        <p:cxnSp>
          <p:nvCxnSpPr>
            <p:cNvPr id="144" name="Straight Connector 143"/>
            <p:cNvCxnSpPr/>
            <p:nvPr/>
          </p:nvCxnSpPr>
          <p:spPr>
            <a:xfrm>
              <a:off x="3313906" y="1630483"/>
              <a:ext cx="25" cy="246772"/>
            </a:xfrm>
            <a:prstGeom prst="line">
              <a:avLst/>
            </a:prstGeom>
            <a:noFill/>
            <a:ln w="6350" cap="flat" cmpd="sng" algn="ctr">
              <a:solidFill>
                <a:srgbClr val="5B9BD5"/>
              </a:solidFill>
              <a:prstDash val="solid"/>
              <a:miter lim="800000"/>
            </a:ln>
            <a:effectLst/>
          </p:spPr>
        </p:cxnSp>
        <p:cxnSp>
          <p:nvCxnSpPr>
            <p:cNvPr id="145" name="Straight Connector 144"/>
            <p:cNvCxnSpPr/>
            <p:nvPr/>
          </p:nvCxnSpPr>
          <p:spPr>
            <a:xfrm>
              <a:off x="3670063" y="1630483"/>
              <a:ext cx="25" cy="246772"/>
            </a:xfrm>
            <a:prstGeom prst="line">
              <a:avLst/>
            </a:prstGeom>
            <a:noFill/>
            <a:ln w="6350" cap="flat" cmpd="sng" algn="ctr">
              <a:solidFill>
                <a:srgbClr val="5B9BD5"/>
              </a:solidFill>
              <a:prstDash val="solid"/>
              <a:miter lim="800000"/>
            </a:ln>
            <a:effectLst/>
          </p:spPr>
        </p:cxnSp>
        <p:cxnSp>
          <p:nvCxnSpPr>
            <p:cNvPr id="146" name="Straight Connector 145"/>
            <p:cNvCxnSpPr/>
            <p:nvPr/>
          </p:nvCxnSpPr>
          <p:spPr>
            <a:xfrm>
              <a:off x="4024675" y="1630483"/>
              <a:ext cx="25" cy="246772"/>
            </a:xfrm>
            <a:prstGeom prst="line">
              <a:avLst/>
            </a:prstGeom>
            <a:noFill/>
            <a:ln w="6350" cap="flat" cmpd="sng" algn="ctr">
              <a:solidFill>
                <a:srgbClr val="5B9BD5"/>
              </a:solidFill>
              <a:prstDash val="solid"/>
              <a:miter lim="800000"/>
            </a:ln>
            <a:effectLst/>
          </p:spPr>
        </p:cxnSp>
        <p:cxnSp>
          <p:nvCxnSpPr>
            <p:cNvPr id="147" name="Straight Connector 146"/>
            <p:cNvCxnSpPr/>
            <p:nvPr/>
          </p:nvCxnSpPr>
          <p:spPr>
            <a:xfrm>
              <a:off x="4378914" y="1630483"/>
              <a:ext cx="25" cy="246772"/>
            </a:xfrm>
            <a:prstGeom prst="line">
              <a:avLst/>
            </a:prstGeom>
            <a:noFill/>
            <a:ln w="6350" cap="flat" cmpd="sng" algn="ctr">
              <a:solidFill>
                <a:srgbClr val="5B9BD5"/>
              </a:solidFill>
              <a:prstDash val="solid"/>
              <a:miter lim="800000"/>
            </a:ln>
            <a:effectLst/>
          </p:spPr>
        </p:cxnSp>
        <p:cxnSp>
          <p:nvCxnSpPr>
            <p:cNvPr id="148" name="Straight Connector 147"/>
            <p:cNvCxnSpPr/>
            <p:nvPr/>
          </p:nvCxnSpPr>
          <p:spPr>
            <a:xfrm>
              <a:off x="4742774" y="1630483"/>
              <a:ext cx="25" cy="246772"/>
            </a:xfrm>
            <a:prstGeom prst="line">
              <a:avLst/>
            </a:prstGeom>
            <a:noFill/>
            <a:ln w="6350" cap="flat" cmpd="sng" algn="ctr">
              <a:solidFill>
                <a:srgbClr val="5B9BD5"/>
              </a:solidFill>
              <a:prstDash val="solid"/>
              <a:miter lim="800000"/>
            </a:ln>
            <a:effectLst/>
          </p:spPr>
        </p:cxnSp>
        <p:cxnSp>
          <p:nvCxnSpPr>
            <p:cNvPr id="149" name="Straight Connector 148"/>
            <p:cNvCxnSpPr/>
            <p:nvPr/>
          </p:nvCxnSpPr>
          <p:spPr>
            <a:xfrm>
              <a:off x="5092516" y="1630483"/>
              <a:ext cx="25" cy="246772"/>
            </a:xfrm>
            <a:prstGeom prst="line">
              <a:avLst/>
            </a:prstGeom>
            <a:noFill/>
            <a:ln w="6350" cap="flat" cmpd="sng" algn="ctr">
              <a:solidFill>
                <a:srgbClr val="5B9BD5"/>
              </a:solidFill>
              <a:prstDash val="solid"/>
              <a:miter lim="800000"/>
            </a:ln>
            <a:effectLst/>
          </p:spPr>
        </p:cxnSp>
        <p:cxnSp>
          <p:nvCxnSpPr>
            <p:cNvPr id="150" name="Straight Connector 149"/>
            <p:cNvCxnSpPr/>
            <p:nvPr/>
          </p:nvCxnSpPr>
          <p:spPr>
            <a:xfrm>
              <a:off x="5449588" y="1630483"/>
              <a:ext cx="25" cy="246772"/>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6159305" y="1633739"/>
              <a:ext cx="25" cy="246772"/>
            </a:xfrm>
            <a:prstGeom prst="line">
              <a:avLst/>
            </a:prstGeom>
            <a:noFill/>
            <a:ln w="6350" cap="flat" cmpd="sng" algn="ctr">
              <a:solidFill>
                <a:srgbClr val="5B9BD5"/>
              </a:solidFill>
              <a:prstDash val="solid"/>
              <a:miter lim="800000"/>
            </a:ln>
            <a:effectLst/>
          </p:spPr>
        </p:cxnSp>
        <p:cxnSp>
          <p:nvCxnSpPr>
            <p:cNvPr id="152" name="Straight Connector 151"/>
            <p:cNvCxnSpPr/>
            <p:nvPr/>
          </p:nvCxnSpPr>
          <p:spPr>
            <a:xfrm>
              <a:off x="6512628" y="1633739"/>
              <a:ext cx="25" cy="246772"/>
            </a:xfrm>
            <a:prstGeom prst="line">
              <a:avLst/>
            </a:prstGeom>
            <a:noFill/>
            <a:ln w="6350" cap="flat" cmpd="sng" algn="ctr">
              <a:solidFill>
                <a:srgbClr val="5B9BD5"/>
              </a:solidFill>
              <a:prstDash val="solid"/>
              <a:miter lim="800000"/>
            </a:ln>
            <a:effectLst/>
          </p:spPr>
        </p:cxnSp>
        <p:cxnSp>
          <p:nvCxnSpPr>
            <p:cNvPr id="153" name="Straight Connector 152"/>
            <p:cNvCxnSpPr/>
            <p:nvPr/>
          </p:nvCxnSpPr>
          <p:spPr>
            <a:xfrm>
              <a:off x="6861946" y="1633739"/>
              <a:ext cx="25" cy="246772"/>
            </a:xfrm>
            <a:prstGeom prst="line">
              <a:avLst/>
            </a:prstGeom>
            <a:noFill/>
            <a:ln w="6350" cap="flat" cmpd="sng" algn="ctr">
              <a:solidFill>
                <a:srgbClr val="5B9BD5"/>
              </a:solidFill>
              <a:prstDash val="solid"/>
              <a:miter lim="800000"/>
            </a:ln>
            <a:effectLst/>
          </p:spPr>
        </p:cxnSp>
        <p:cxnSp>
          <p:nvCxnSpPr>
            <p:cNvPr id="154" name="Straight Connector 153"/>
            <p:cNvCxnSpPr/>
            <p:nvPr/>
          </p:nvCxnSpPr>
          <p:spPr>
            <a:xfrm>
              <a:off x="7929787" y="1633739"/>
              <a:ext cx="25" cy="246772"/>
            </a:xfrm>
            <a:prstGeom prst="line">
              <a:avLst/>
            </a:prstGeom>
            <a:noFill/>
            <a:ln w="6350" cap="flat" cmpd="sng" algn="ctr">
              <a:solidFill>
                <a:srgbClr val="5B9BD5"/>
              </a:solidFill>
              <a:prstDash val="solid"/>
              <a:miter lim="800000"/>
            </a:ln>
            <a:effectLst/>
          </p:spPr>
        </p:cxnSp>
        <p:cxnSp>
          <p:nvCxnSpPr>
            <p:cNvPr id="155" name="Straight Connector 154"/>
            <p:cNvCxnSpPr/>
            <p:nvPr/>
          </p:nvCxnSpPr>
          <p:spPr>
            <a:xfrm>
              <a:off x="8284025" y="1633739"/>
              <a:ext cx="25" cy="246772"/>
            </a:xfrm>
            <a:prstGeom prst="line">
              <a:avLst/>
            </a:prstGeom>
            <a:noFill/>
            <a:ln w="6350" cap="flat" cmpd="sng" algn="ctr">
              <a:solidFill>
                <a:srgbClr val="5B9BD5"/>
              </a:solidFill>
              <a:prstDash val="solid"/>
              <a:miter lim="800000"/>
            </a:ln>
            <a:effectLst/>
          </p:spPr>
        </p:cxnSp>
        <p:cxnSp>
          <p:nvCxnSpPr>
            <p:cNvPr id="156" name="Straight Connector 155"/>
            <p:cNvCxnSpPr/>
            <p:nvPr/>
          </p:nvCxnSpPr>
          <p:spPr>
            <a:xfrm>
              <a:off x="5449602" y="1857095"/>
              <a:ext cx="178220" cy="124615"/>
            </a:xfrm>
            <a:prstGeom prst="line">
              <a:avLst/>
            </a:prstGeom>
            <a:noFill/>
            <a:ln w="6350" cap="flat" cmpd="sng" algn="ctr">
              <a:solidFill>
                <a:srgbClr val="5B9BD5"/>
              </a:solidFill>
              <a:prstDash val="solid"/>
              <a:miter lim="800000"/>
            </a:ln>
            <a:effectLst/>
          </p:spPr>
        </p:cxnSp>
        <p:cxnSp>
          <p:nvCxnSpPr>
            <p:cNvPr id="157" name="Straight Connector 156"/>
            <p:cNvCxnSpPr/>
            <p:nvPr/>
          </p:nvCxnSpPr>
          <p:spPr>
            <a:xfrm flipH="1">
              <a:off x="5622089" y="1857095"/>
              <a:ext cx="178220" cy="124615"/>
            </a:xfrm>
            <a:prstGeom prst="line">
              <a:avLst/>
            </a:prstGeom>
            <a:noFill/>
            <a:ln w="6350" cap="flat" cmpd="sng" algn="ctr">
              <a:solidFill>
                <a:srgbClr val="5B9BD5"/>
              </a:solidFill>
              <a:prstDash val="solid"/>
              <a:miter lim="800000"/>
            </a:ln>
            <a:effectLst/>
          </p:spPr>
        </p:cxnSp>
        <p:cxnSp>
          <p:nvCxnSpPr>
            <p:cNvPr id="158" name="Straight Connector 157"/>
            <p:cNvCxnSpPr/>
            <p:nvPr/>
          </p:nvCxnSpPr>
          <p:spPr>
            <a:xfrm>
              <a:off x="5805079" y="1860351"/>
              <a:ext cx="178220" cy="124615"/>
            </a:xfrm>
            <a:prstGeom prst="line">
              <a:avLst/>
            </a:prstGeom>
            <a:noFill/>
            <a:ln w="6350" cap="flat" cmpd="sng" algn="ctr">
              <a:solidFill>
                <a:srgbClr val="5B9BD5"/>
              </a:solidFill>
              <a:prstDash val="solid"/>
              <a:miter lim="800000"/>
            </a:ln>
            <a:effectLst/>
          </p:spPr>
        </p:cxnSp>
        <p:cxnSp>
          <p:nvCxnSpPr>
            <p:cNvPr id="159" name="Straight Connector 158"/>
            <p:cNvCxnSpPr/>
            <p:nvPr/>
          </p:nvCxnSpPr>
          <p:spPr>
            <a:xfrm flipH="1">
              <a:off x="5980400" y="1860351"/>
              <a:ext cx="178220" cy="124615"/>
            </a:xfrm>
            <a:prstGeom prst="line">
              <a:avLst/>
            </a:prstGeom>
            <a:noFill/>
            <a:ln w="6350" cap="flat" cmpd="sng" algn="ctr">
              <a:solidFill>
                <a:srgbClr val="5B9BD5"/>
              </a:solidFill>
              <a:prstDash val="solid"/>
              <a:miter lim="800000"/>
            </a:ln>
            <a:effectLst/>
          </p:spPr>
        </p:cxnSp>
        <p:cxnSp>
          <p:nvCxnSpPr>
            <p:cNvPr id="160" name="Straight Connector 159"/>
            <p:cNvCxnSpPr/>
            <p:nvPr/>
          </p:nvCxnSpPr>
          <p:spPr>
            <a:xfrm>
              <a:off x="6159318" y="1860351"/>
              <a:ext cx="178220" cy="124615"/>
            </a:xfrm>
            <a:prstGeom prst="line">
              <a:avLst/>
            </a:prstGeom>
            <a:noFill/>
            <a:ln w="6350" cap="flat" cmpd="sng" algn="ctr">
              <a:solidFill>
                <a:srgbClr val="5B9BD5"/>
              </a:solidFill>
              <a:prstDash val="solid"/>
              <a:miter lim="800000"/>
            </a:ln>
            <a:effectLst/>
          </p:spPr>
        </p:cxnSp>
        <p:cxnSp>
          <p:nvCxnSpPr>
            <p:cNvPr id="161" name="Straight Connector 160"/>
            <p:cNvCxnSpPr/>
            <p:nvPr/>
          </p:nvCxnSpPr>
          <p:spPr>
            <a:xfrm flipH="1">
              <a:off x="6331805" y="1860351"/>
              <a:ext cx="178220" cy="124615"/>
            </a:xfrm>
            <a:prstGeom prst="line">
              <a:avLst/>
            </a:prstGeom>
            <a:noFill/>
            <a:ln w="6350" cap="flat" cmpd="sng" algn="ctr">
              <a:solidFill>
                <a:srgbClr val="5B9BD5"/>
              </a:solidFill>
              <a:prstDash val="solid"/>
              <a:miter lim="800000"/>
            </a:ln>
            <a:effectLst/>
          </p:spPr>
        </p:cxnSp>
        <p:cxnSp>
          <p:nvCxnSpPr>
            <p:cNvPr id="162" name="Straight Connector 161"/>
            <p:cNvCxnSpPr/>
            <p:nvPr/>
          </p:nvCxnSpPr>
          <p:spPr>
            <a:xfrm>
              <a:off x="6512641" y="1860351"/>
              <a:ext cx="178220" cy="124615"/>
            </a:xfrm>
            <a:prstGeom prst="line">
              <a:avLst/>
            </a:prstGeom>
            <a:noFill/>
            <a:ln w="6350" cap="flat" cmpd="sng" algn="ctr">
              <a:solidFill>
                <a:srgbClr val="5B9BD5"/>
              </a:solidFill>
              <a:prstDash val="solid"/>
              <a:miter lim="800000"/>
            </a:ln>
            <a:effectLst/>
          </p:spPr>
        </p:cxnSp>
        <p:cxnSp>
          <p:nvCxnSpPr>
            <p:cNvPr id="163" name="Straight Connector 162"/>
            <p:cNvCxnSpPr/>
            <p:nvPr/>
          </p:nvCxnSpPr>
          <p:spPr>
            <a:xfrm flipH="1">
              <a:off x="6675506" y="1860351"/>
              <a:ext cx="178220" cy="124615"/>
            </a:xfrm>
            <a:prstGeom prst="line">
              <a:avLst/>
            </a:prstGeom>
            <a:noFill/>
            <a:ln w="6350" cap="flat" cmpd="sng" algn="ctr">
              <a:solidFill>
                <a:srgbClr val="5B9BD5"/>
              </a:solidFill>
              <a:prstDash val="solid"/>
              <a:miter lim="800000"/>
            </a:ln>
            <a:effectLst/>
          </p:spPr>
        </p:cxnSp>
        <p:cxnSp>
          <p:nvCxnSpPr>
            <p:cNvPr id="164" name="Straight Connector 163"/>
            <p:cNvCxnSpPr/>
            <p:nvPr/>
          </p:nvCxnSpPr>
          <p:spPr>
            <a:xfrm>
              <a:off x="6861959" y="1860351"/>
              <a:ext cx="178220" cy="124615"/>
            </a:xfrm>
            <a:prstGeom prst="line">
              <a:avLst/>
            </a:prstGeom>
            <a:noFill/>
            <a:ln w="6350" cap="flat" cmpd="sng" algn="ctr">
              <a:solidFill>
                <a:srgbClr val="5B9BD5"/>
              </a:solidFill>
              <a:prstDash val="solid"/>
              <a:miter lim="800000"/>
            </a:ln>
            <a:effectLst/>
          </p:spPr>
        </p:cxnSp>
        <p:cxnSp>
          <p:nvCxnSpPr>
            <p:cNvPr id="165" name="Straight Connector 164"/>
            <p:cNvCxnSpPr/>
            <p:nvPr/>
          </p:nvCxnSpPr>
          <p:spPr>
            <a:xfrm flipH="1">
              <a:off x="7037280" y="1860351"/>
              <a:ext cx="178220" cy="124615"/>
            </a:xfrm>
            <a:prstGeom prst="line">
              <a:avLst/>
            </a:prstGeom>
            <a:noFill/>
            <a:ln w="6350" cap="flat" cmpd="sng" algn="ctr">
              <a:solidFill>
                <a:srgbClr val="5B9BD5"/>
              </a:solidFill>
              <a:prstDash val="solid"/>
              <a:miter lim="800000"/>
            </a:ln>
            <a:effectLst/>
          </p:spPr>
        </p:cxnSp>
        <p:cxnSp>
          <p:nvCxnSpPr>
            <p:cNvPr id="166" name="Straight Connector 165"/>
            <p:cNvCxnSpPr/>
            <p:nvPr/>
          </p:nvCxnSpPr>
          <p:spPr>
            <a:xfrm>
              <a:off x="7216197" y="1860351"/>
              <a:ext cx="178220" cy="124615"/>
            </a:xfrm>
            <a:prstGeom prst="line">
              <a:avLst/>
            </a:prstGeom>
            <a:noFill/>
            <a:ln w="6350" cap="flat" cmpd="sng" algn="ctr">
              <a:solidFill>
                <a:srgbClr val="5B9BD5"/>
              </a:solidFill>
              <a:prstDash val="solid"/>
              <a:miter lim="800000"/>
            </a:ln>
            <a:effectLst/>
          </p:spPr>
        </p:cxnSp>
        <p:cxnSp>
          <p:nvCxnSpPr>
            <p:cNvPr id="167" name="Straight Connector 166"/>
            <p:cNvCxnSpPr/>
            <p:nvPr/>
          </p:nvCxnSpPr>
          <p:spPr>
            <a:xfrm flipH="1">
              <a:off x="7391518" y="1860351"/>
              <a:ext cx="178220" cy="124615"/>
            </a:xfrm>
            <a:prstGeom prst="line">
              <a:avLst/>
            </a:prstGeom>
            <a:noFill/>
            <a:ln w="6350" cap="flat" cmpd="sng" algn="ctr">
              <a:solidFill>
                <a:srgbClr val="5B9BD5"/>
              </a:solidFill>
              <a:prstDash val="solid"/>
              <a:miter lim="800000"/>
            </a:ln>
            <a:effectLst/>
          </p:spPr>
        </p:cxnSp>
        <p:cxnSp>
          <p:nvCxnSpPr>
            <p:cNvPr id="168" name="Straight Connector 167"/>
            <p:cNvCxnSpPr/>
            <p:nvPr/>
          </p:nvCxnSpPr>
          <p:spPr>
            <a:xfrm>
              <a:off x="7573643" y="1860351"/>
              <a:ext cx="178220" cy="124615"/>
            </a:xfrm>
            <a:prstGeom prst="line">
              <a:avLst/>
            </a:prstGeom>
            <a:noFill/>
            <a:ln w="6350" cap="flat" cmpd="sng" algn="ctr">
              <a:solidFill>
                <a:srgbClr val="5B9BD5"/>
              </a:solidFill>
              <a:prstDash val="solid"/>
              <a:miter lim="800000"/>
            </a:ln>
            <a:effectLst/>
          </p:spPr>
        </p:cxnSp>
        <p:cxnSp>
          <p:nvCxnSpPr>
            <p:cNvPr id="169" name="Straight Connector 168"/>
            <p:cNvCxnSpPr/>
            <p:nvPr/>
          </p:nvCxnSpPr>
          <p:spPr>
            <a:xfrm flipH="1">
              <a:off x="7748964" y="1860351"/>
              <a:ext cx="178220" cy="124615"/>
            </a:xfrm>
            <a:prstGeom prst="line">
              <a:avLst/>
            </a:prstGeom>
            <a:noFill/>
            <a:ln w="6350" cap="flat" cmpd="sng" algn="ctr">
              <a:solidFill>
                <a:srgbClr val="5B9BD5"/>
              </a:solidFill>
              <a:prstDash val="solid"/>
              <a:miter lim="800000"/>
            </a:ln>
            <a:effectLst/>
          </p:spPr>
        </p:cxnSp>
        <p:cxnSp>
          <p:nvCxnSpPr>
            <p:cNvPr id="170" name="Straight Connector 169"/>
            <p:cNvCxnSpPr/>
            <p:nvPr/>
          </p:nvCxnSpPr>
          <p:spPr>
            <a:xfrm>
              <a:off x="7929800" y="1860351"/>
              <a:ext cx="178220" cy="124615"/>
            </a:xfrm>
            <a:prstGeom prst="line">
              <a:avLst/>
            </a:prstGeom>
            <a:noFill/>
            <a:ln w="6350" cap="flat" cmpd="sng" algn="ctr">
              <a:solidFill>
                <a:srgbClr val="5B9BD5"/>
              </a:solidFill>
              <a:prstDash val="solid"/>
              <a:miter lim="800000"/>
            </a:ln>
            <a:effectLst/>
          </p:spPr>
        </p:cxnSp>
        <p:cxnSp>
          <p:nvCxnSpPr>
            <p:cNvPr id="171" name="Straight Connector 170"/>
            <p:cNvCxnSpPr/>
            <p:nvPr/>
          </p:nvCxnSpPr>
          <p:spPr>
            <a:xfrm flipH="1">
              <a:off x="8105121" y="1860351"/>
              <a:ext cx="178220" cy="124615"/>
            </a:xfrm>
            <a:prstGeom prst="line">
              <a:avLst/>
            </a:prstGeom>
            <a:noFill/>
            <a:ln w="6350" cap="flat" cmpd="sng" algn="ctr">
              <a:solidFill>
                <a:srgbClr val="5B9BD5"/>
              </a:solidFill>
              <a:prstDash val="solid"/>
              <a:miter lim="800000"/>
            </a:ln>
            <a:effectLst/>
          </p:spPr>
        </p:cxnSp>
        <p:cxnSp>
          <p:nvCxnSpPr>
            <p:cNvPr id="172" name="Straight Connector 171"/>
            <p:cNvCxnSpPr/>
            <p:nvPr/>
          </p:nvCxnSpPr>
          <p:spPr>
            <a:xfrm>
              <a:off x="8284038" y="1860351"/>
              <a:ext cx="178220" cy="124615"/>
            </a:xfrm>
            <a:prstGeom prst="line">
              <a:avLst/>
            </a:prstGeom>
            <a:noFill/>
            <a:ln w="6350" cap="flat" cmpd="sng" algn="ctr">
              <a:solidFill>
                <a:srgbClr val="5B9BD5"/>
              </a:solidFill>
              <a:prstDash val="solid"/>
              <a:miter lim="800000"/>
            </a:ln>
            <a:effectLst/>
          </p:spPr>
        </p:cxnSp>
        <p:cxnSp>
          <p:nvCxnSpPr>
            <p:cNvPr id="173" name="Straight Connector 172"/>
            <p:cNvCxnSpPr/>
            <p:nvPr/>
          </p:nvCxnSpPr>
          <p:spPr>
            <a:xfrm>
              <a:off x="119373" y="1606650"/>
              <a:ext cx="178220" cy="124615"/>
            </a:xfrm>
            <a:prstGeom prst="line">
              <a:avLst/>
            </a:prstGeom>
            <a:noFill/>
            <a:ln w="6350" cap="flat" cmpd="sng" algn="ctr">
              <a:solidFill>
                <a:srgbClr val="5B9BD5"/>
              </a:solidFill>
              <a:prstDash val="solid"/>
              <a:miter lim="800000"/>
            </a:ln>
            <a:effectLst/>
          </p:spPr>
        </p:cxnSp>
        <p:cxnSp>
          <p:nvCxnSpPr>
            <p:cNvPr id="174" name="Straight Connector 173"/>
            <p:cNvCxnSpPr/>
            <p:nvPr/>
          </p:nvCxnSpPr>
          <p:spPr>
            <a:xfrm flipV="1">
              <a:off x="294694" y="1601302"/>
              <a:ext cx="178220" cy="135310"/>
            </a:xfrm>
            <a:prstGeom prst="line">
              <a:avLst/>
            </a:prstGeom>
            <a:noFill/>
            <a:ln w="6350" cap="flat" cmpd="sng" algn="ctr">
              <a:solidFill>
                <a:srgbClr val="5B9BD5"/>
              </a:solidFill>
              <a:prstDash val="solid"/>
              <a:miter lim="800000"/>
            </a:ln>
            <a:effectLst/>
          </p:spPr>
        </p:cxnSp>
        <p:cxnSp>
          <p:nvCxnSpPr>
            <p:cNvPr id="175" name="Straight Connector 174"/>
            <p:cNvCxnSpPr/>
            <p:nvPr/>
          </p:nvCxnSpPr>
          <p:spPr>
            <a:xfrm>
              <a:off x="473612" y="1610830"/>
              <a:ext cx="178220" cy="124615"/>
            </a:xfrm>
            <a:prstGeom prst="line">
              <a:avLst/>
            </a:prstGeom>
            <a:noFill/>
            <a:ln w="6350" cap="flat" cmpd="sng" algn="ctr">
              <a:solidFill>
                <a:srgbClr val="5B9BD5"/>
              </a:solidFill>
              <a:prstDash val="solid"/>
              <a:miter lim="800000"/>
            </a:ln>
            <a:effectLst/>
          </p:spPr>
        </p:cxnSp>
        <p:cxnSp>
          <p:nvCxnSpPr>
            <p:cNvPr id="176" name="Straight Connector 175"/>
            <p:cNvCxnSpPr/>
            <p:nvPr/>
          </p:nvCxnSpPr>
          <p:spPr>
            <a:xfrm flipV="1">
              <a:off x="648933" y="1601302"/>
              <a:ext cx="178220" cy="135310"/>
            </a:xfrm>
            <a:prstGeom prst="line">
              <a:avLst/>
            </a:prstGeom>
            <a:noFill/>
            <a:ln w="6350" cap="flat" cmpd="sng" algn="ctr">
              <a:solidFill>
                <a:srgbClr val="5B9BD5"/>
              </a:solidFill>
              <a:prstDash val="solid"/>
              <a:miter lim="800000"/>
            </a:ln>
            <a:effectLst/>
          </p:spPr>
        </p:cxnSp>
        <p:cxnSp>
          <p:nvCxnSpPr>
            <p:cNvPr id="177" name="Straight Connector 176"/>
            <p:cNvCxnSpPr/>
            <p:nvPr/>
          </p:nvCxnSpPr>
          <p:spPr>
            <a:xfrm>
              <a:off x="829768" y="1606650"/>
              <a:ext cx="178220" cy="124615"/>
            </a:xfrm>
            <a:prstGeom prst="line">
              <a:avLst/>
            </a:prstGeom>
            <a:noFill/>
            <a:ln w="6350" cap="flat" cmpd="sng" algn="ctr">
              <a:solidFill>
                <a:srgbClr val="5B9BD5"/>
              </a:solidFill>
              <a:prstDash val="solid"/>
              <a:miter lim="800000"/>
            </a:ln>
            <a:effectLst/>
          </p:spPr>
        </p:cxnSp>
        <p:cxnSp>
          <p:nvCxnSpPr>
            <p:cNvPr id="178" name="Straight Connector 177"/>
            <p:cNvCxnSpPr/>
            <p:nvPr/>
          </p:nvCxnSpPr>
          <p:spPr>
            <a:xfrm flipV="1">
              <a:off x="1005090" y="1601302"/>
              <a:ext cx="178220" cy="135310"/>
            </a:xfrm>
            <a:prstGeom prst="line">
              <a:avLst/>
            </a:prstGeom>
            <a:noFill/>
            <a:ln w="6350" cap="flat" cmpd="sng" algn="ctr">
              <a:solidFill>
                <a:srgbClr val="5B9BD5"/>
              </a:solidFill>
              <a:prstDash val="solid"/>
              <a:miter lim="800000"/>
            </a:ln>
            <a:effectLst/>
          </p:spPr>
        </p:cxnSp>
        <p:cxnSp>
          <p:nvCxnSpPr>
            <p:cNvPr id="179" name="Straight Connector 178"/>
            <p:cNvCxnSpPr/>
            <p:nvPr/>
          </p:nvCxnSpPr>
          <p:spPr>
            <a:xfrm>
              <a:off x="1184007" y="1606650"/>
              <a:ext cx="178220" cy="124615"/>
            </a:xfrm>
            <a:prstGeom prst="line">
              <a:avLst/>
            </a:prstGeom>
            <a:noFill/>
            <a:ln w="6350" cap="flat" cmpd="sng" algn="ctr">
              <a:solidFill>
                <a:srgbClr val="5B9BD5"/>
              </a:solidFill>
              <a:prstDash val="solid"/>
              <a:miter lim="800000"/>
            </a:ln>
            <a:effectLst/>
          </p:spPr>
        </p:cxnSp>
        <p:cxnSp>
          <p:nvCxnSpPr>
            <p:cNvPr id="180" name="Straight Connector 179"/>
            <p:cNvCxnSpPr/>
            <p:nvPr/>
          </p:nvCxnSpPr>
          <p:spPr>
            <a:xfrm flipV="1">
              <a:off x="1359328" y="1601302"/>
              <a:ext cx="178220" cy="135310"/>
            </a:xfrm>
            <a:prstGeom prst="line">
              <a:avLst/>
            </a:prstGeom>
            <a:noFill/>
            <a:ln w="6350" cap="flat" cmpd="sng" algn="ctr">
              <a:solidFill>
                <a:srgbClr val="5B9BD5"/>
              </a:solidFill>
              <a:prstDash val="solid"/>
              <a:miter lim="800000"/>
            </a:ln>
            <a:effectLst/>
          </p:spPr>
        </p:cxnSp>
        <p:cxnSp>
          <p:nvCxnSpPr>
            <p:cNvPr id="181" name="Straight Connector 180"/>
            <p:cNvCxnSpPr/>
            <p:nvPr/>
          </p:nvCxnSpPr>
          <p:spPr>
            <a:xfrm>
              <a:off x="1535412" y="1606650"/>
              <a:ext cx="178220" cy="124615"/>
            </a:xfrm>
            <a:prstGeom prst="line">
              <a:avLst/>
            </a:prstGeom>
            <a:noFill/>
            <a:ln w="6350" cap="flat" cmpd="sng" algn="ctr">
              <a:solidFill>
                <a:srgbClr val="5B9BD5"/>
              </a:solidFill>
              <a:prstDash val="solid"/>
              <a:miter lim="800000"/>
            </a:ln>
            <a:effectLst/>
          </p:spPr>
        </p:cxnSp>
        <p:cxnSp>
          <p:nvCxnSpPr>
            <p:cNvPr id="182" name="Straight Connector 181"/>
            <p:cNvCxnSpPr/>
            <p:nvPr/>
          </p:nvCxnSpPr>
          <p:spPr>
            <a:xfrm flipV="1">
              <a:off x="1710733" y="1601302"/>
              <a:ext cx="178220" cy="135310"/>
            </a:xfrm>
            <a:prstGeom prst="line">
              <a:avLst/>
            </a:prstGeom>
            <a:noFill/>
            <a:ln w="6350" cap="flat" cmpd="sng" algn="ctr">
              <a:solidFill>
                <a:srgbClr val="5B9BD5"/>
              </a:solidFill>
              <a:prstDash val="solid"/>
              <a:miter lim="800000"/>
            </a:ln>
            <a:effectLst/>
          </p:spPr>
        </p:cxnSp>
        <p:cxnSp>
          <p:nvCxnSpPr>
            <p:cNvPr id="183" name="Straight Connector 182"/>
            <p:cNvCxnSpPr/>
            <p:nvPr/>
          </p:nvCxnSpPr>
          <p:spPr>
            <a:xfrm>
              <a:off x="1889650" y="1606650"/>
              <a:ext cx="178220" cy="124615"/>
            </a:xfrm>
            <a:prstGeom prst="line">
              <a:avLst/>
            </a:prstGeom>
            <a:noFill/>
            <a:ln w="6350" cap="flat" cmpd="sng" algn="ctr">
              <a:solidFill>
                <a:srgbClr val="5B9BD5"/>
              </a:solidFill>
              <a:prstDash val="solid"/>
              <a:miter lim="800000"/>
            </a:ln>
            <a:effectLst/>
          </p:spPr>
        </p:cxnSp>
        <p:cxnSp>
          <p:nvCxnSpPr>
            <p:cNvPr id="184" name="Straight Connector 183"/>
            <p:cNvCxnSpPr/>
            <p:nvPr/>
          </p:nvCxnSpPr>
          <p:spPr>
            <a:xfrm flipV="1">
              <a:off x="2064971" y="1601302"/>
              <a:ext cx="178220" cy="135310"/>
            </a:xfrm>
            <a:prstGeom prst="line">
              <a:avLst/>
            </a:prstGeom>
            <a:noFill/>
            <a:ln w="6350" cap="flat" cmpd="sng" algn="ctr">
              <a:solidFill>
                <a:srgbClr val="5B9BD5"/>
              </a:solidFill>
              <a:prstDash val="solid"/>
              <a:miter lim="800000"/>
            </a:ln>
            <a:effectLst/>
          </p:spPr>
        </p:cxnSp>
        <p:cxnSp>
          <p:nvCxnSpPr>
            <p:cNvPr id="185" name="Straight Connector 184"/>
            <p:cNvCxnSpPr/>
            <p:nvPr/>
          </p:nvCxnSpPr>
          <p:spPr>
            <a:xfrm>
              <a:off x="2245807" y="1606650"/>
              <a:ext cx="178220" cy="124615"/>
            </a:xfrm>
            <a:prstGeom prst="line">
              <a:avLst/>
            </a:prstGeom>
            <a:noFill/>
            <a:ln w="6350" cap="flat" cmpd="sng" algn="ctr">
              <a:solidFill>
                <a:srgbClr val="5B9BD5"/>
              </a:solidFill>
              <a:prstDash val="solid"/>
              <a:miter lim="800000"/>
            </a:ln>
            <a:effectLst/>
          </p:spPr>
        </p:cxnSp>
        <p:cxnSp>
          <p:nvCxnSpPr>
            <p:cNvPr id="186" name="Straight Connector 185"/>
            <p:cNvCxnSpPr/>
            <p:nvPr/>
          </p:nvCxnSpPr>
          <p:spPr>
            <a:xfrm flipV="1">
              <a:off x="2421128" y="1601302"/>
              <a:ext cx="178220" cy="135310"/>
            </a:xfrm>
            <a:prstGeom prst="line">
              <a:avLst/>
            </a:prstGeom>
            <a:noFill/>
            <a:ln w="6350" cap="flat" cmpd="sng" algn="ctr">
              <a:solidFill>
                <a:srgbClr val="5B9BD5"/>
              </a:solidFill>
              <a:prstDash val="solid"/>
              <a:miter lim="800000"/>
            </a:ln>
            <a:effectLst/>
          </p:spPr>
        </p:cxnSp>
        <p:cxnSp>
          <p:nvCxnSpPr>
            <p:cNvPr id="187" name="Straight Connector 186"/>
            <p:cNvCxnSpPr/>
            <p:nvPr/>
          </p:nvCxnSpPr>
          <p:spPr>
            <a:xfrm>
              <a:off x="2603253" y="1606650"/>
              <a:ext cx="178220" cy="124615"/>
            </a:xfrm>
            <a:prstGeom prst="line">
              <a:avLst/>
            </a:prstGeom>
            <a:noFill/>
            <a:ln w="6350" cap="flat" cmpd="sng" algn="ctr">
              <a:solidFill>
                <a:srgbClr val="5B9BD5"/>
              </a:solidFill>
              <a:prstDash val="solid"/>
              <a:miter lim="800000"/>
            </a:ln>
            <a:effectLst/>
          </p:spPr>
        </p:cxnSp>
        <p:cxnSp>
          <p:nvCxnSpPr>
            <p:cNvPr id="188" name="Straight Connector 187"/>
            <p:cNvCxnSpPr/>
            <p:nvPr/>
          </p:nvCxnSpPr>
          <p:spPr>
            <a:xfrm flipV="1">
              <a:off x="2771076" y="1606200"/>
              <a:ext cx="178220" cy="135310"/>
            </a:xfrm>
            <a:prstGeom prst="line">
              <a:avLst/>
            </a:prstGeom>
            <a:noFill/>
            <a:ln w="6350" cap="flat" cmpd="sng" algn="ctr">
              <a:solidFill>
                <a:srgbClr val="5B9BD5"/>
              </a:solidFill>
              <a:prstDash val="solid"/>
              <a:miter lim="800000"/>
            </a:ln>
            <a:effectLst/>
          </p:spPr>
        </p:cxnSp>
        <p:cxnSp>
          <p:nvCxnSpPr>
            <p:cNvPr id="189" name="Straight Connector 188"/>
            <p:cNvCxnSpPr/>
            <p:nvPr/>
          </p:nvCxnSpPr>
          <p:spPr>
            <a:xfrm>
              <a:off x="2959681" y="1607864"/>
              <a:ext cx="178220" cy="124615"/>
            </a:xfrm>
            <a:prstGeom prst="line">
              <a:avLst/>
            </a:prstGeom>
            <a:noFill/>
            <a:ln w="6350" cap="flat" cmpd="sng" algn="ctr">
              <a:solidFill>
                <a:srgbClr val="5B9BD5"/>
              </a:solidFill>
              <a:prstDash val="solid"/>
              <a:miter lim="800000"/>
            </a:ln>
            <a:effectLst/>
          </p:spPr>
        </p:cxnSp>
        <p:cxnSp>
          <p:nvCxnSpPr>
            <p:cNvPr id="190" name="Straight Connector 189"/>
            <p:cNvCxnSpPr/>
            <p:nvPr/>
          </p:nvCxnSpPr>
          <p:spPr>
            <a:xfrm flipV="1">
              <a:off x="3135002" y="1602516"/>
              <a:ext cx="178220" cy="135310"/>
            </a:xfrm>
            <a:prstGeom prst="line">
              <a:avLst/>
            </a:prstGeom>
            <a:noFill/>
            <a:ln w="6350" cap="flat" cmpd="sng" algn="ctr">
              <a:solidFill>
                <a:srgbClr val="5B9BD5"/>
              </a:solidFill>
              <a:prstDash val="solid"/>
              <a:miter lim="800000"/>
            </a:ln>
            <a:effectLst/>
          </p:spPr>
        </p:cxnSp>
        <p:cxnSp>
          <p:nvCxnSpPr>
            <p:cNvPr id="191" name="Straight Connector 190"/>
            <p:cNvCxnSpPr/>
            <p:nvPr/>
          </p:nvCxnSpPr>
          <p:spPr>
            <a:xfrm>
              <a:off x="3313920" y="1607864"/>
              <a:ext cx="178220" cy="124615"/>
            </a:xfrm>
            <a:prstGeom prst="line">
              <a:avLst/>
            </a:prstGeom>
            <a:noFill/>
            <a:ln w="6350" cap="flat" cmpd="sng" algn="ctr">
              <a:solidFill>
                <a:srgbClr val="5B9BD5"/>
              </a:solidFill>
              <a:prstDash val="solid"/>
              <a:miter lim="800000"/>
            </a:ln>
            <a:effectLst/>
          </p:spPr>
        </p:cxnSp>
        <p:cxnSp>
          <p:nvCxnSpPr>
            <p:cNvPr id="192" name="Straight Connector 191"/>
            <p:cNvCxnSpPr/>
            <p:nvPr/>
          </p:nvCxnSpPr>
          <p:spPr>
            <a:xfrm flipV="1">
              <a:off x="3489241" y="1602516"/>
              <a:ext cx="178220" cy="135310"/>
            </a:xfrm>
            <a:prstGeom prst="line">
              <a:avLst/>
            </a:prstGeom>
            <a:noFill/>
            <a:ln w="6350" cap="flat" cmpd="sng" algn="ctr">
              <a:solidFill>
                <a:srgbClr val="5B9BD5"/>
              </a:solidFill>
              <a:prstDash val="solid"/>
              <a:miter lim="800000"/>
            </a:ln>
            <a:effectLst/>
          </p:spPr>
        </p:cxnSp>
        <p:cxnSp>
          <p:nvCxnSpPr>
            <p:cNvPr id="193" name="Straight Connector 192"/>
            <p:cNvCxnSpPr/>
            <p:nvPr/>
          </p:nvCxnSpPr>
          <p:spPr>
            <a:xfrm>
              <a:off x="3670076" y="1607864"/>
              <a:ext cx="178220" cy="124615"/>
            </a:xfrm>
            <a:prstGeom prst="line">
              <a:avLst/>
            </a:prstGeom>
            <a:noFill/>
            <a:ln w="6350" cap="flat" cmpd="sng" algn="ctr">
              <a:solidFill>
                <a:srgbClr val="5B9BD5"/>
              </a:solidFill>
              <a:prstDash val="solid"/>
              <a:miter lim="800000"/>
            </a:ln>
            <a:effectLst/>
          </p:spPr>
        </p:cxnSp>
        <p:cxnSp>
          <p:nvCxnSpPr>
            <p:cNvPr id="194" name="Straight Connector 193"/>
            <p:cNvCxnSpPr/>
            <p:nvPr/>
          </p:nvCxnSpPr>
          <p:spPr>
            <a:xfrm flipV="1">
              <a:off x="3842190" y="1602516"/>
              <a:ext cx="178220" cy="135310"/>
            </a:xfrm>
            <a:prstGeom prst="line">
              <a:avLst/>
            </a:prstGeom>
            <a:noFill/>
            <a:ln w="6350" cap="flat" cmpd="sng" algn="ctr">
              <a:solidFill>
                <a:srgbClr val="5B9BD5"/>
              </a:solidFill>
              <a:prstDash val="solid"/>
              <a:miter lim="800000"/>
            </a:ln>
            <a:effectLst/>
          </p:spPr>
        </p:cxnSp>
        <p:cxnSp>
          <p:nvCxnSpPr>
            <p:cNvPr id="195" name="Straight Connector 194"/>
            <p:cNvCxnSpPr/>
            <p:nvPr/>
          </p:nvCxnSpPr>
          <p:spPr>
            <a:xfrm>
              <a:off x="4024688" y="1607864"/>
              <a:ext cx="178220" cy="124615"/>
            </a:xfrm>
            <a:prstGeom prst="line">
              <a:avLst/>
            </a:prstGeom>
            <a:noFill/>
            <a:ln w="6350" cap="flat" cmpd="sng" algn="ctr">
              <a:solidFill>
                <a:srgbClr val="5B9BD5"/>
              </a:solidFill>
              <a:prstDash val="solid"/>
              <a:miter lim="800000"/>
            </a:ln>
            <a:effectLst/>
          </p:spPr>
        </p:cxnSp>
        <p:cxnSp>
          <p:nvCxnSpPr>
            <p:cNvPr id="196" name="Straight Connector 195"/>
            <p:cNvCxnSpPr/>
            <p:nvPr/>
          </p:nvCxnSpPr>
          <p:spPr>
            <a:xfrm flipV="1">
              <a:off x="4200009" y="1602516"/>
              <a:ext cx="178220" cy="135310"/>
            </a:xfrm>
            <a:prstGeom prst="line">
              <a:avLst/>
            </a:prstGeom>
            <a:noFill/>
            <a:ln w="6350" cap="flat" cmpd="sng" algn="ctr">
              <a:solidFill>
                <a:srgbClr val="5B9BD5"/>
              </a:solidFill>
              <a:prstDash val="solid"/>
              <a:miter lim="800000"/>
            </a:ln>
            <a:effectLst/>
          </p:spPr>
        </p:cxnSp>
        <p:cxnSp>
          <p:nvCxnSpPr>
            <p:cNvPr id="197" name="Straight Connector 196"/>
            <p:cNvCxnSpPr/>
            <p:nvPr/>
          </p:nvCxnSpPr>
          <p:spPr>
            <a:xfrm>
              <a:off x="4378927" y="1612043"/>
              <a:ext cx="178220" cy="124615"/>
            </a:xfrm>
            <a:prstGeom prst="line">
              <a:avLst/>
            </a:prstGeom>
            <a:noFill/>
            <a:ln w="6350" cap="flat" cmpd="sng" algn="ctr">
              <a:solidFill>
                <a:srgbClr val="5B9BD5"/>
              </a:solidFill>
              <a:prstDash val="solid"/>
              <a:miter lim="800000"/>
            </a:ln>
            <a:effectLst/>
          </p:spPr>
        </p:cxnSp>
        <p:cxnSp>
          <p:nvCxnSpPr>
            <p:cNvPr id="198" name="Straight Connector 197"/>
            <p:cNvCxnSpPr/>
            <p:nvPr/>
          </p:nvCxnSpPr>
          <p:spPr>
            <a:xfrm flipV="1">
              <a:off x="4554248" y="1602516"/>
              <a:ext cx="178220" cy="135310"/>
            </a:xfrm>
            <a:prstGeom prst="line">
              <a:avLst/>
            </a:prstGeom>
            <a:noFill/>
            <a:ln w="6350" cap="flat" cmpd="sng" algn="ctr">
              <a:solidFill>
                <a:srgbClr val="5B9BD5"/>
              </a:solidFill>
              <a:prstDash val="solid"/>
              <a:miter lim="800000"/>
            </a:ln>
            <a:effectLst/>
          </p:spPr>
        </p:cxnSp>
        <p:cxnSp>
          <p:nvCxnSpPr>
            <p:cNvPr id="199" name="Straight Connector 198"/>
            <p:cNvCxnSpPr/>
            <p:nvPr/>
          </p:nvCxnSpPr>
          <p:spPr>
            <a:xfrm>
              <a:off x="4736372" y="1607864"/>
              <a:ext cx="178220" cy="124615"/>
            </a:xfrm>
            <a:prstGeom prst="line">
              <a:avLst/>
            </a:prstGeom>
            <a:noFill/>
            <a:ln w="6350" cap="flat" cmpd="sng" algn="ctr">
              <a:solidFill>
                <a:srgbClr val="5B9BD5"/>
              </a:solidFill>
              <a:prstDash val="solid"/>
              <a:miter lim="800000"/>
            </a:ln>
            <a:effectLst/>
          </p:spPr>
        </p:cxnSp>
        <p:cxnSp>
          <p:nvCxnSpPr>
            <p:cNvPr id="200" name="Straight Connector 199"/>
            <p:cNvCxnSpPr/>
            <p:nvPr/>
          </p:nvCxnSpPr>
          <p:spPr>
            <a:xfrm flipV="1">
              <a:off x="4911694" y="1602516"/>
              <a:ext cx="178220" cy="135310"/>
            </a:xfrm>
            <a:prstGeom prst="line">
              <a:avLst/>
            </a:prstGeom>
            <a:noFill/>
            <a:ln w="6350" cap="flat" cmpd="sng" algn="ctr">
              <a:solidFill>
                <a:srgbClr val="5B9BD5"/>
              </a:solidFill>
              <a:prstDash val="solid"/>
              <a:miter lim="800000"/>
            </a:ln>
            <a:effectLst/>
          </p:spPr>
        </p:cxnSp>
        <p:cxnSp>
          <p:nvCxnSpPr>
            <p:cNvPr id="201" name="Straight Connector 200"/>
            <p:cNvCxnSpPr/>
            <p:nvPr/>
          </p:nvCxnSpPr>
          <p:spPr>
            <a:xfrm>
              <a:off x="5092529" y="1607864"/>
              <a:ext cx="178220" cy="124615"/>
            </a:xfrm>
            <a:prstGeom prst="line">
              <a:avLst/>
            </a:prstGeom>
            <a:noFill/>
            <a:ln w="6350" cap="flat" cmpd="sng" algn="ctr">
              <a:solidFill>
                <a:srgbClr val="5B9BD5"/>
              </a:solidFill>
              <a:prstDash val="solid"/>
              <a:miter lim="800000"/>
            </a:ln>
            <a:effectLst/>
          </p:spPr>
        </p:cxnSp>
        <p:cxnSp>
          <p:nvCxnSpPr>
            <p:cNvPr id="202" name="Straight Connector 201"/>
            <p:cNvCxnSpPr/>
            <p:nvPr/>
          </p:nvCxnSpPr>
          <p:spPr>
            <a:xfrm flipV="1">
              <a:off x="5270684" y="1602516"/>
              <a:ext cx="178220" cy="135310"/>
            </a:xfrm>
            <a:prstGeom prst="line">
              <a:avLst/>
            </a:prstGeom>
            <a:noFill/>
            <a:ln w="6350" cap="flat" cmpd="sng" algn="ctr">
              <a:solidFill>
                <a:srgbClr val="5B9BD5"/>
              </a:solidFill>
              <a:prstDash val="solid"/>
              <a:miter lim="800000"/>
            </a:ln>
            <a:effectLst/>
          </p:spPr>
        </p:cxnSp>
        <p:cxnSp>
          <p:nvCxnSpPr>
            <p:cNvPr id="203" name="Straight Connector 202"/>
            <p:cNvCxnSpPr/>
            <p:nvPr/>
          </p:nvCxnSpPr>
          <p:spPr>
            <a:xfrm>
              <a:off x="5449602" y="1607864"/>
              <a:ext cx="178220" cy="124615"/>
            </a:xfrm>
            <a:prstGeom prst="line">
              <a:avLst/>
            </a:prstGeom>
            <a:noFill/>
            <a:ln w="6350" cap="flat" cmpd="sng" algn="ctr">
              <a:solidFill>
                <a:srgbClr val="5B9BD5"/>
              </a:solidFill>
              <a:prstDash val="solid"/>
              <a:miter lim="800000"/>
            </a:ln>
            <a:effectLst/>
          </p:spPr>
        </p:cxnSp>
        <p:cxnSp>
          <p:nvCxnSpPr>
            <p:cNvPr id="204" name="Straight Connector 203"/>
            <p:cNvCxnSpPr/>
            <p:nvPr/>
          </p:nvCxnSpPr>
          <p:spPr>
            <a:xfrm flipV="1">
              <a:off x="5622089" y="1602516"/>
              <a:ext cx="178220" cy="135310"/>
            </a:xfrm>
            <a:prstGeom prst="line">
              <a:avLst/>
            </a:prstGeom>
            <a:noFill/>
            <a:ln w="6350" cap="flat" cmpd="sng" algn="ctr">
              <a:solidFill>
                <a:srgbClr val="5B9BD5"/>
              </a:solidFill>
              <a:prstDash val="solid"/>
              <a:miter lim="800000"/>
            </a:ln>
            <a:effectLst/>
          </p:spPr>
        </p:cxnSp>
        <p:cxnSp>
          <p:nvCxnSpPr>
            <p:cNvPr id="205" name="Straight Connector 204"/>
            <p:cNvCxnSpPr/>
            <p:nvPr/>
          </p:nvCxnSpPr>
          <p:spPr>
            <a:xfrm>
              <a:off x="5805079" y="1611120"/>
              <a:ext cx="178220" cy="124615"/>
            </a:xfrm>
            <a:prstGeom prst="line">
              <a:avLst/>
            </a:prstGeom>
            <a:noFill/>
            <a:ln w="6350" cap="flat" cmpd="sng" algn="ctr">
              <a:solidFill>
                <a:srgbClr val="5B9BD5"/>
              </a:solidFill>
              <a:prstDash val="solid"/>
              <a:miter lim="800000"/>
            </a:ln>
            <a:effectLst/>
          </p:spPr>
        </p:cxnSp>
        <p:cxnSp>
          <p:nvCxnSpPr>
            <p:cNvPr id="206" name="Straight Connector 205"/>
            <p:cNvCxnSpPr/>
            <p:nvPr/>
          </p:nvCxnSpPr>
          <p:spPr>
            <a:xfrm flipV="1">
              <a:off x="5980400" y="1605772"/>
              <a:ext cx="178220" cy="135310"/>
            </a:xfrm>
            <a:prstGeom prst="line">
              <a:avLst/>
            </a:prstGeom>
            <a:noFill/>
            <a:ln w="6350" cap="flat" cmpd="sng" algn="ctr">
              <a:solidFill>
                <a:srgbClr val="5B9BD5"/>
              </a:solidFill>
              <a:prstDash val="solid"/>
              <a:miter lim="800000"/>
            </a:ln>
            <a:effectLst/>
          </p:spPr>
        </p:cxnSp>
        <p:cxnSp>
          <p:nvCxnSpPr>
            <p:cNvPr id="207" name="Straight Connector 206"/>
            <p:cNvCxnSpPr/>
            <p:nvPr/>
          </p:nvCxnSpPr>
          <p:spPr>
            <a:xfrm>
              <a:off x="6159318" y="1611120"/>
              <a:ext cx="178220" cy="124615"/>
            </a:xfrm>
            <a:prstGeom prst="line">
              <a:avLst/>
            </a:prstGeom>
            <a:noFill/>
            <a:ln w="6350" cap="flat" cmpd="sng" algn="ctr">
              <a:solidFill>
                <a:srgbClr val="5B9BD5"/>
              </a:solidFill>
              <a:prstDash val="solid"/>
              <a:miter lim="800000"/>
            </a:ln>
            <a:effectLst/>
          </p:spPr>
        </p:cxnSp>
        <p:cxnSp>
          <p:nvCxnSpPr>
            <p:cNvPr id="208" name="Straight Connector 207"/>
            <p:cNvCxnSpPr/>
            <p:nvPr/>
          </p:nvCxnSpPr>
          <p:spPr>
            <a:xfrm flipV="1">
              <a:off x="6331805" y="1605772"/>
              <a:ext cx="178220" cy="135310"/>
            </a:xfrm>
            <a:prstGeom prst="line">
              <a:avLst/>
            </a:prstGeom>
            <a:noFill/>
            <a:ln w="6350" cap="flat" cmpd="sng" algn="ctr">
              <a:solidFill>
                <a:srgbClr val="5B9BD5"/>
              </a:solidFill>
              <a:prstDash val="solid"/>
              <a:miter lim="800000"/>
            </a:ln>
            <a:effectLst/>
          </p:spPr>
        </p:cxnSp>
        <p:cxnSp>
          <p:nvCxnSpPr>
            <p:cNvPr id="209" name="Straight Connector 208"/>
            <p:cNvCxnSpPr/>
            <p:nvPr/>
          </p:nvCxnSpPr>
          <p:spPr>
            <a:xfrm>
              <a:off x="6512641" y="1611120"/>
              <a:ext cx="178220" cy="124615"/>
            </a:xfrm>
            <a:prstGeom prst="line">
              <a:avLst/>
            </a:prstGeom>
            <a:noFill/>
            <a:ln w="6350" cap="flat" cmpd="sng" algn="ctr">
              <a:solidFill>
                <a:srgbClr val="5B9BD5"/>
              </a:solidFill>
              <a:prstDash val="solid"/>
              <a:miter lim="800000"/>
            </a:ln>
            <a:effectLst/>
          </p:spPr>
        </p:cxnSp>
        <p:cxnSp>
          <p:nvCxnSpPr>
            <p:cNvPr id="210" name="Straight Connector 209"/>
            <p:cNvCxnSpPr/>
            <p:nvPr/>
          </p:nvCxnSpPr>
          <p:spPr>
            <a:xfrm flipV="1">
              <a:off x="6675506" y="1605772"/>
              <a:ext cx="178220" cy="135310"/>
            </a:xfrm>
            <a:prstGeom prst="line">
              <a:avLst/>
            </a:prstGeom>
            <a:noFill/>
            <a:ln w="6350" cap="flat" cmpd="sng" algn="ctr">
              <a:solidFill>
                <a:srgbClr val="5B9BD5"/>
              </a:solidFill>
              <a:prstDash val="solid"/>
              <a:miter lim="800000"/>
            </a:ln>
            <a:effectLst/>
          </p:spPr>
        </p:cxnSp>
        <p:cxnSp>
          <p:nvCxnSpPr>
            <p:cNvPr id="211" name="Straight Connector 210"/>
            <p:cNvCxnSpPr/>
            <p:nvPr/>
          </p:nvCxnSpPr>
          <p:spPr>
            <a:xfrm>
              <a:off x="6861959" y="1611120"/>
              <a:ext cx="178220" cy="124615"/>
            </a:xfrm>
            <a:prstGeom prst="line">
              <a:avLst/>
            </a:prstGeom>
            <a:noFill/>
            <a:ln w="6350" cap="flat" cmpd="sng" algn="ctr">
              <a:solidFill>
                <a:srgbClr val="5B9BD5"/>
              </a:solidFill>
              <a:prstDash val="solid"/>
              <a:miter lim="800000"/>
            </a:ln>
            <a:effectLst/>
          </p:spPr>
        </p:cxnSp>
        <p:cxnSp>
          <p:nvCxnSpPr>
            <p:cNvPr id="212" name="Straight Connector 211"/>
            <p:cNvCxnSpPr/>
            <p:nvPr/>
          </p:nvCxnSpPr>
          <p:spPr>
            <a:xfrm flipV="1">
              <a:off x="7037280" y="1605772"/>
              <a:ext cx="178220" cy="135310"/>
            </a:xfrm>
            <a:prstGeom prst="line">
              <a:avLst/>
            </a:prstGeom>
            <a:noFill/>
            <a:ln w="6350" cap="flat" cmpd="sng" algn="ctr">
              <a:solidFill>
                <a:srgbClr val="5B9BD5"/>
              </a:solidFill>
              <a:prstDash val="solid"/>
              <a:miter lim="800000"/>
            </a:ln>
            <a:effectLst/>
          </p:spPr>
        </p:cxnSp>
        <p:cxnSp>
          <p:nvCxnSpPr>
            <p:cNvPr id="213" name="Straight Connector 212"/>
            <p:cNvCxnSpPr/>
            <p:nvPr/>
          </p:nvCxnSpPr>
          <p:spPr>
            <a:xfrm>
              <a:off x="7216197" y="1611120"/>
              <a:ext cx="178220" cy="124615"/>
            </a:xfrm>
            <a:prstGeom prst="line">
              <a:avLst/>
            </a:prstGeom>
            <a:noFill/>
            <a:ln w="6350" cap="flat" cmpd="sng" algn="ctr">
              <a:solidFill>
                <a:srgbClr val="5B9BD5"/>
              </a:solidFill>
              <a:prstDash val="solid"/>
              <a:miter lim="800000"/>
            </a:ln>
            <a:effectLst/>
          </p:spPr>
        </p:cxnSp>
        <p:cxnSp>
          <p:nvCxnSpPr>
            <p:cNvPr id="214" name="Straight Connector 213"/>
            <p:cNvCxnSpPr/>
            <p:nvPr/>
          </p:nvCxnSpPr>
          <p:spPr>
            <a:xfrm flipV="1">
              <a:off x="7391518" y="1605772"/>
              <a:ext cx="178220" cy="135310"/>
            </a:xfrm>
            <a:prstGeom prst="line">
              <a:avLst/>
            </a:prstGeom>
            <a:noFill/>
            <a:ln w="6350" cap="flat" cmpd="sng" algn="ctr">
              <a:solidFill>
                <a:srgbClr val="5B9BD5"/>
              </a:solidFill>
              <a:prstDash val="solid"/>
              <a:miter lim="800000"/>
            </a:ln>
            <a:effectLst/>
          </p:spPr>
        </p:cxnSp>
        <p:cxnSp>
          <p:nvCxnSpPr>
            <p:cNvPr id="215" name="Straight Connector 214"/>
            <p:cNvCxnSpPr/>
            <p:nvPr/>
          </p:nvCxnSpPr>
          <p:spPr>
            <a:xfrm>
              <a:off x="7573643" y="1611120"/>
              <a:ext cx="178220" cy="124615"/>
            </a:xfrm>
            <a:prstGeom prst="line">
              <a:avLst/>
            </a:prstGeom>
            <a:noFill/>
            <a:ln w="6350" cap="flat" cmpd="sng" algn="ctr">
              <a:solidFill>
                <a:srgbClr val="5B9BD5"/>
              </a:solidFill>
              <a:prstDash val="solid"/>
              <a:miter lim="800000"/>
            </a:ln>
            <a:effectLst/>
          </p:spPr>
        </p:cxnSp>
        <p:cxnSp>
          <p:nvCxnSpPr>
            <p:cNvPr id="216" name="Straight Connector 215"/>
            <p:cNvCxnSpPr/>
            <p:nvPr/>
          </p:nvCxnSpPr>
          <p:spPr>
            <a:xfrm flipV="1">
              <a:off x="7748964" y="1605772"/>
              <a:ext cx="178220" cy="135310"/>
            </a:xfrm>
            <a:prstGeom prst="line">
              <a:avLst/>
            </a:prstGeom>
            <a:noFill/>
            <a:ln w="6350" cap="flat" cmpd="sng" algn="ctr">
              <a:solidFill>
                <a:srgbClr val="5B9BD5"/>
              </a:solidFill>
              <a:prstDash val="solid"/>
              <a:miter lim="800000"/>
            </a:ln>
            <a:effectLst/>
          </p:spPr>
        </p:cxnSp>
        <p:cxnSp>
          <p:nvCxnSpPr>
            <p:cNvPr id="217" name="Straight Connector 216"/>
            <p:cNvCxnSpPr/>
            <p:nvPr/>
          </p:nvCxnSpPr>
          <p:spPr>
            <a:xfrm>
              <a:off x="7929800" y="1611120"/>
              <a:ext cx="178220" cy="124615"/>
            </a:xfrm>
            <a:prstGeom prst="line">
              <a:avLst/>
            </a:prstGeom>
            <a:noFill/>
            <a:ln w="6350" cap="flat" cmpd="sng" algn="ctr">
              <a:solidFill>
                <a:srgbClr val="5B9BD5"/>
              </a:solidFill>
              <a:prstDash val="solid"/>
              <a:miter lim="800000"/>
            </a:ln>
            <a:effectLst/>
          </p:spPr>
        </p:cxnSp>
        <p:cxnSp>
          <p:nvCxnSpPr>
            <p:cNvPr id="218" name="Straight Connector 217"/>
            <p:cNvCxnSpPr/>
            <p:nvPr/>
          </p:nvCxnSpPr>
          <p:spPr>
            <a:xfrm flipV="1">
              <a:off x="8105121" y="1605772"/>
              <a:ext cx="178220" cy="135310"/>
            </a:xfrm>
            <a:prstGeom prst="line">
              <a:avLst/>
            </a:prstGeom>
            <a:noFill/>
            <a:ln w="6350" cap="flat" cmpd="sng" algn="ctr">
              <a:solidFill>
                <a:srgbClr val="5B9BD5"/>
              </a:solidFill>
              <a:prstDash val="solid"/>
              <a:miter lim="800000"/>
            </a:ln>
            <a:effectLst/>
          </p:spPr>
        </p:cxnSp>
        <p:cxnSp>
          <p:nvCxnSpPr>
            <p:cNvPr id="219" name="Straight Connector 218"/>
            <p:cNvCxnSpPr/>
            <p:nvPr/>
          </p:nvCxnSpPr>
          <p:spPr>
            <a:xfrm>
              <a:off x="8284038" y="1611120"/>
              <a:ext cx="178220" cy="124615"/>
            </a:xfrm>
            <a:prstGeom prst="line">
              <a:avLst/>
            </a:prstGeom>
            <a:noFill/>
            <a:ln w="6350" cap="flat" cmpd="sng" algn="ctr">
              <a:solidFill>
                <a:srgbClr val="5B9BD5"/>
              </a:solidFill>
              <a:prstDash val="solid"/>
              <a:miter lim="800000"/>
            </a:ln>
            <a:effectLst/>
          </p:spPr>
        </p:cxnSp>
        <p:cxnSp>
          <p:nvCxnSpPr>
            <p:cNvPr id="220" name="Straight Connector 219"/>
            <p:cNvCxnSpPr/>
            <p:nvPr/>
          </p:nvCxnSpPr>
          <p:spPr>
            <a:xfrm>
              <a:off x="119373" y="1855881"/>
              <a:ext cx="178220" cy="124615"/>
            </a:xfrm>
            <a:prstGeom prst="line">
              <a:avLst/>
            </a:prstGeom>
            <a:noFill/>
            <a:ln w="6350" cap="flat" cmpd="sng" algn="ctr">
              <a:solidFill>
                <a:srgbClr val="5B9BD5"/>
              </a:solidFill>
              <a:prstDash val="solid"/>
              <a:miter lim="800000"/>
            </a:ln>
            <a:effectLst/>
          </p:spPr>
        </p:cxnSp>
        <p:cxnSp>
          <p:nvCxnSpPr>
            <p:cNvPr id="221" name="Straight Connector 220"/>
            <p:cNvCxnSpPr/>
            <p:nvPr/>
          </p:nvCxnSpPr>
          <p:spPr>
            <a:xfrm flipH="1">
              <a:off x="294694" y="1855881"/>
              <a:ext cx="178220" cy="124615"/>
            </a:xfrm>
            <a:prstGeom prst="line">
              <a:avLst/>
            </a:prstGeom>
            <a:noFill/>
            <a:ln w="6350" cap="flat" cmpd="sng" algn="ctr">
              <a:solidFill>
                <a:srgbClr val="5B9BD5"/>
              </a:solidFill>
              <a:prstDash val="solid"/>
              <a:miter lim="800000"/>
            </a:ln>
            <a:effectLst/>
          </p:spPr>
        </p:cxnSp>
        <p:cxnSp>
          <p:nvCxnSpPr>
            <p:cNvPr id="222" name="Straight Connector 221"/>
            <p:cNvCxnSpPr/>
            <p:nvPr/>
          </p:nvCxnSpPr>
          <p:spPr>
            <a:xfrm>
              <a:off x="473612" y="1855881"/>
              <a:ext cx="178220" cy="124615"/>
            </a:xfrm>
            <a:prstGeom prst="line">
              <a:avLst/>
            </a:prstGeom>
            <a:noFill/>
            <a:ln w="6350" cap="flat" cmpd="sng" algn="ctr">
              <a:solidFill>
                <a:srgbClr val="5B9BD5"/>
              </a:solidFill>
              <a:prstDash val="solid"/>
              <a:miter lim="800000"/>
            </a:ln>
            <a:effectLst/>
          </p:spPr>
        </p:cxnSp>
        <p:cxnSp>
          <p:nvCxnSpPr>
            <p:cNvPr id="223" name="Straight Connector 222"/>
            <p:cNvCxnSpPr/>
            <p:nvPr/>
          </p:nvCxnSpPr>
          <p:spPr>
            <a:xfrm flipH="1">
              <a:off x="648933" y="1855881"/>
              <a:ext cx="178220" cy="124615"/>
            </a:xfrm>
            <a:prstGeom prst="line">
              <a:avLst/>
            </a:prstGeom>
            <a:noFill/>
            <a:ln w="6350" cap="flat" cmpd="sng" algn="ctr">
              <a:solidFill>
                <a:srgbClr val="5B9BD5"/>
              </a:solidFill>
              <a:prstDash val="solid"/>
              <a:miter lim="800000"/>
            </a:ln>
            <a:effectLst/>
          </p:spPr>
        </p:cxnSp>
        <p:cxnSp>
          <p:nvCxnSpPr>
            <p:cNvPr id="224" name="Straight Connector 223"/>
            <p:cNvCxnSpPr/>
            <p:nvPr/>
          </p:nvCxnSpPr>
          <p:spPr>
            <a:xfrm>
              <a:off x="829768" y="1855881"/>
              <a:ext cx="178220" cy="124615"/>
            </a:xfrm>
            <a:prstGeom prst="line">
              <a:avLst/>
            </a:prstGeom>
            <a:noFill/>
            <a:ln w="6350" cap="flat" cmpd="sng" algn="ctr">
              <a:solidFill>
                <a:srgbClr val="5B9BD5"/>
              </a:solidFill>
              <a:prstDash val="solid"/>
              <a:miter lim="800000"/>
            </a:ln>
            <a:effectLst/>
          </p:spPr>
        </p:cxnSp>
        <p:cxnSp>
          <p:nvCxnSpPr>
            <p:cNvPr id="225" name="Straight Connector 224"/>
            <p:cNvCxnSpPr/>
            <p:nvPr/>
          </p:nvCxnSpPr>
          <p:spPr>
            <a:xfrm flipH="1">
              <a:off x="1005090" y="1855881"/>
              <a:ext cx="178220" cy="124615"/>
            </a:xfrm>
            <a:prstGeom prst="line">
              <a:avLst/>
            </a:prstGeom>
            <a:noFill/>
            <a:ln w="6350" cap="flat" cmpd="sng" algn="ctr">
              <a:solidFill>
                <a:srgbClr val="5B9BD5"/>
              </a:solidFill>
              <a:prstDash val="solid"/>
              <a:miter lim="800000"/>
            </a:ln>
            <a:effectLst/>
          </p:spPr>
        </p:cxnSp>
        <p:cxnSp>
          <p:nvCxnSpPr>
            <p:cNvPr id="226" name="Straight Connector 225"/>
            <p:cNvCxnSpPr/>
            <p:nvPr/>
          </p:nvCxnSpPr>
          <p:spPr>
            <a:xfrm>
              <a:off x="1184007" y="1855881"/>
              <a:ext cx="178220" cy="124615"/>
            </a:xfrm>
            <a:prstGeom prst="line">
              <a:avLst/>
            </a:prstGeom>
            <a:noFill/>
            <a:ln w="6350" cap="flat" cmpd="sng" algn="ctr">
              <a:solidFill>
                <a:srgbClr val="5B9BD5"/>
              </a:solidFill>
              <a:prstDash val="solid"/>
              <a:miter lim="800000"/>
            </a:ln>
            <a:effectLst/>
          </p:spPr>
        </p:cxnSp>
        <p:cxnSp>
          <p:nvCxnSpPr>
            <p:cNvPr id="227" name="Straight Connector 226"/>
            <p:cNvCxnSpPr/>
            <p:nvPr/>
          </p:nvCxnSpPr>
          <p:spPr>
            <a:xfrm flipH="1">
              <a:off x="1359328" y="1855881"/>
              <a:ext cx="178220" cy="124615"/>
            </a:xfrm>
            <a:prstGeom prst="line">
              <a:avLst/>
            </a:prstGeom>
            <a:noFill/>
            <a:ln w="6350" cap="flat" cmpd="sng" algn="ctr">
              <a:solidFill>
                <a:srgbClr val="5B9BD5"/>
              </a:solidFill>
              <a:prstDash val="solid"/>
              <a:miter lim="800000"/>
            </a:ln>
            <a:effectLst/>
          </p:spPr>
        </p:cxnSp>
        <p:cxnSp>
          <p:nvCxnSpPr>
            <p:cNvPr id="228" name="Straight Connector 227"/>
            <p:cNvCxnSpPr/>
            <p:nvPr/>
          </p:nvCxnSpPr>
          <p:spPr>
            <a:xfrm>
              <a:off x="1535412" y="1855881"/>
              <a:ext cx="178220" cy="124615"/>
            </a:xfrm>
            <a:prstGeom prst="line">
              <a:avLst/>
            </a:prstGeom>
            <a:noFill/>
            <a:ln w="6350" cap="flat" cmpd="sng" algn="ctr">
              <a:solidFill>
                <a:srgbClr val="5B9BD5"/>
              </a:solidFill>
              <a:prstDash val="solid"/>
              <a:miter lim="800000"/>
            </a:ln>
            <a:effectLst/>
          </p:spPr>
        </p:cxnSp>
        <p:cxnSp>
          <p:nvCxnSpPr>
            <p:cNvPr id="229" name="Straight Connector 228"/>
            <p:cNvCxnSpPr/>
            <p:nvPr/>
          </p:nvCxnSpPr>
          <p:spPr>
            <a:xfrm flipH="1">
              <a:off x="1710733" y="1855881"/>
              <a:ext cx="178220" cy="124615"/>
            </a:xfrm>
            <a:prstGeom prst="line">
              <a:avLst/>
            </a:prstGeom>
            <a:noFill/>
            <a:ln w="6350" cap="flat" cmpd="sng" algn="ctr">
              <a:solidFill>
                <a:srgbClr val="5B9BD5"/>
              </a:solidFill>
              <a:prstDash val="solid"/>
              <a:miter lim="800000"/>
            </a:ln>
            <a:effectLst/>
          </p:spPr>
        </p:cxnSp>
        <p:cxnSp>
          <p:nvCxnSpPr>
            <p:cNvPr id="230" name="Straight Connector 229"/>
            <p:cNvCxnSpPr/>
            <p:nvPr/>
          </p:nvCxnSpPr>
          <p:spPr>
            <a:xfrm>
              <a:off x="1889650" y="1855881"/>
              <a:ext cx="178220" cy="124615"/>
            </a:xfrm>
            <a:prstGeom prst="line">
              <a:avLst/>
            </a:prstGeom>
            <a:noFill/>
            <a:ln w="6350" cap="flat" cmpd="sng" algn="ctr">
              <a:solidFill>
                <a:srgbClr val="5B9BD5"/>
              </a:solidFill>
              <a:prstDash val="solid"/>
              <a:miter lim="800000"/>
            </a:ln>
            <a:effectLst/>
          </p:spPr>
        </p:cxnSp>
        <p:cxnSp>
          <p:nvCxnSpPr>
            <p:cNvPr id="231" name="Straight Connector 230"/>
            <p:cNvCxnSpPr/>
            <p:nvPr/>
          </p:nvCxnSpPr>
          <p:spPr>
            <a:xfrm flipH="1">
              <a:off x="2064971" y="1855881"/>
              <a:ext cx="178220" cy="124615"/>
            </a:xfrm>
            <a:prstGeom prst="line">
              <a:avLst/>
            </a:prstGeom>
            <a:noFill/>
            <a:ln w="6350" cap="flat" cmpd="sng" algn="ctr">
              <a:solidFill>
                <a:srgbClr val="5B9BD5"/>
              </a:solidFill>
              <a:prstDash val="solid"/>
              <a:miter lim="800000"/>
            </a:ln>
            <a:effectLst/>
          </p:spPr>
        </p:cxnSp>
        <p:cxnSp>
          <p:nvCxnSpPr>
            <p:cNvPr id="232" name="Straight Connector 231"/>
            <p:cNvCxnSpPr/>
            <p:nvPr/>
          </p:nvCxnSpPr>
          <p:spPr>
            <a:xfrm>
              <a:off x="2245807" y="1855881"/>
              <a:ext cx="178220" cy="124615"/>
            </a:xfrm>
            <a:prstGeom prst="line">
              <a:avLst/>
            </a:prstGeom>
            <a:noFill/>
            <a:ln w="6350" cap="flat" cmpd="sng" algn="ctr">
              <a:solidFill>
                <a:srgbClr val="5B9BD5"/>
              </a:solidFill>
              <a:prstDash val="solid"/>
              <a:miter lim="800000"/>
            </a:ln>
            <a:effectLst/>
          </p:spPr>
        </p:cxnSp>
        <p:cxnSp>
          <p:nvCxnSpPr>
            <p:cNvPr id="233" name="Straight Connector 232"/>
            <p:cNvCxnSpPr/>
            <p:nvPr/>
          </p:nvCxnSpPr>
          <p:spPr>
            <a:xfrm flipH="1">
              <a:off x="2421128" y="1855881"/>
              <a:ext cx="178220" cy="124615"/>
            </a:xfrm>
            <a:prstGeom prst="line">
              <a:avLst/>
            </a:prstGeom>
            <a:noFill/>
            <a:ln w="6350" cap="flat" cmpd="sng" algn="ctr">
              <a:solidFill>
                <a:srgbClr val="5B9BD5"/>
              </a:solidFill>
              <a:prstDash val="solid"/>
              <a:miter lim="800000"/>
            </a:ln>
            <a:effectLst/>
          </p:spPr>
        </p:cxnSp>
        <p:cxnSp>
          <p:nvCxnSpPr>
            <p:cNvPr id="234" name="Straight Connector 233"/>
            <p:cNvCxnSpPr/>
            <p:nvPr/>
          </p:nvCxnSpPr>
          <p:spPr>
            <a:xfrm>
              <a:off x="2603253" y="1855881"/>
              <a:ext cx="178220" cy="124615"/>
            </a:xfrm>
            <a:prstGeom prst="line">
              <a:avLst/>
            </a:prstGeom>
            <a:noFill/>
            <a:ln w="6350" cap="flat" cmpd="sng" algn="ctr">
              <a:solidFill>
                <a:srgbClr val="5B9BD5"/>
              </a:solidFill>
              <a:prstDash val="solid"/>
              <a:miter lim="800000"/>
            </a:ln>
            <a:effectLst/>
          </p:spPr>
        </p:cxnSp>
        <p:cxnSp>
          <p:nvCxnSpPr>
            <p:cNvPr id="235" name="Straight Connector 234"/>
            <p:cNvCxnSpPr/>
            <p:nvPr/>
          </p:nvCxnSpPr>
          <p:spPr>
            <a:xfrm>
              <a:off x="2959681" y="1857095"/>
              <a:ext cx="178220" cy="124615"/>
            </a:xfrm>
            <a:prstGeom prst="line">
              <a:avLst/>
            </a:prstGeom>
            <a:noFill/>
            <a:ln w="6350" cap="flat" cmpd="sng" algn="ctr">
              <a:solidFill>
                <a:srgbClr val="5B9BD5"/>
              </a:solidFill>
              <a:prstDash val="solid"/>
              <a:miter lim="800000"/>
            </a:ln>
            <a:effectLst/>
          </p:spPr>
        </p:cxnSp>
        <p:cxnSp>
          <p:nvCxnSpPr>
            <p:cNvPr id="236" name="Straight Connector 235"/>
            <p:cNvCxnSpPr/>
            <p:nvPr/>
          </p:nvCxnSpPr>
          <p:spPr>
            <a:xfrm flipH="1">
              <a:off x="3135002" y="1857095"/>
              <a:ext cx="178220" cy="124615"/>
            </a:xfrm>
            <a:prstGeom prst="line">
              <a:avLst/>
            </a:prstGeom>
            <a:noFill/>
            <a:ln w="6350" cap="flat" cmpd="sng" algn="ctr">
              <a:solidFill>
                <a:srgbClr val="5B9BD5"/>
              </a:solidFill>
              <a:prstDash val="solid"/>
              <a:miter lim="800000"/>
            </a:ln>
            <a:effectLst/>
          </p:spPr>
        </p:cxnSp>
        <p:cxnSp>
          <p:nvCxnSpPr>
            <p:cNvPr id="237" name="Straight Connector 236"/>
            <p:cNvCxnSpPr/>
            <p:nvPr/>
          </p:nvCxnSpPr>
          <p:spPr>
            <a:xfrm>
              <a:off x="3313920" y="1857095"/>
              <a:ext cx="178220" cy="124615"/>
            </a:xfrm>
            <a:prstGeom prst="line">
              <a:avLst/>
            </a:prstGeom>
            <a:noFill/>
            <a:ln w="6350" cap="flat" cmpd="sng" algn="ctr">
              <a:solidFill>
                <a:srgbClr val="5B9BD5"/>
              </a:solidFill>
              <a:prstDash val="solid"/>
              <a:miter lim="800000"/>
            </a:ln>
            <a:effectLst/>
          </p:spPr>
        </p:cxnSp>
        <p:cxnSp>
          <p:nvCxnSpPr>
            <p:cNvPr id="238" name="Straight Connector 237"/>
            <p:cNvCxnSpPr/>
            <p:nvPr/>
          </p:nvCxnSpPr>
          <p:spPr>
            <a:xfrm flipH="1">
              <a:off x="3489241" y="1857095"/>
              <a:ext cx="178220" cy="124615"/>
            </a:xfrm>
            <a:prstGeom prst="line">
              <a:avLst/>
            </a:prstGeom>
            <a:noFill/>
            <a:ln w="6350" cap="flat" cmpd="sng" algn="ctr">
              <a:solidFill>
                <a:srgbClr val="5B9BD5"/>
              </a:solidFill>
              <a:prstDash val="solid"/>
              <a:miter lim="800000"/>
            </a:ln>
            <a:effectLst/>
          </p:spPr>
        </p:cxnSp>
        <p:cxnSp>
          <p:nvCxnSpPr>
            <p:cNvPr id="239" name="Straight Connector 238"/>
            <p:cNvCxnSpPr/>
            <p:nvPr/>
          </p:nvCxnSpPr>
          <p:spPr>
            <a:xfrm>
              <a:off x="3670076" y="1857095"/>
              <a:ext cx="178220" cy="124615"/>
            </a:xfrm>
            <a:prstGeom prst="line">
              <a:avLst/>
            </a:prstGeom>
            <a:noFill/>
            <a:ln w="6350" cap="flat" cmpd="sng" algn="ctr">
              <a:solidFill>
                <a:srgbClr val="5B9BD5"/>
              </a:solidFill>
              <a:prstDash val="solid"/>
              <a:miter lim="800000"/>
            </a:ln>
            <a:effectLst/>
          </p:spPr>
        </p:cxnSp>
        <p:cxnSp>
          <p:nvCxnSpPr>
            <p:cNvPr id="240" name="Straight Connector 239"/>
            <p:cNvCxnSpPr/>
            <p:nvPr/>
          </p:nvCxnSpPr>
          <p:spPr>
            <a:xfrm flipH="1">
              <a:off x="3842190" y="1857095"/>
              <a:ext cx="178220" cy="124615"/>
            </a:xfrm>
            <a:prstGeom prst="line">
              <a:avLst/>
            </a:prstGeom>
            <a:noFill/>
            <a:ln w="6350" cap="flat" cmpd="sng" algn="ctr">
              <a:solidFill>
                <a:srgbClr val="5B9BD5"/>
              </a:solidFill>
              <a:prstDash val="solid"/>
              <a:miter lim="800000"/>
            </a:ln>
            <a:effectLst/>
          </p:spPr>
        </p:cxnSp>
        <p:cxnSp>
          <p:nvCxnSpPr>
            <p:cNvPr id="241" name="Straight Connector 240"/>
            <p:cNvCxnSpPr/>
            <p:nvPr/>
          </p:nvCxnSpPr>
          <p:spPr>
            <a:xfrm>
              <a:off x="4024688" y="1857095"/>
              <a:ext cx="178220" cy="124615"/>
            </a:xfrm>
            <a:prstGeom prst="line">
              <a:avLst/>
            </a:prstGeom>
            <a:noFill/>
            <a:ln w="6350" cap="flat" cmpd="sng" algn="ctr">
              <a:solidFill>
                <a:srgbClr val="5B9BD5"/>
              </a:solidFill>
              <a:prstDash val="solid"/>
              <a:miter lim="800000"/>
            </a:ln>
            <a:effectLst/>
          </p:spPr>
        </p:cxnSp>
        <p:cxnSp>
          <p:nvCxnSpPr>
            <p:cNvPr id="242" name="Straight Connector 241"/>
            <p:cNvCxnSpPr/>
            <p:nvPr/>
          </p:nvCxnSpPr>
          <p:spPr>
            <a:xfrm flipH="1">
              <a:off x="4200009" y="1857095"/>
              <a:ext cx="178220" cy="124615"/>
            </a:xfrm>
            <a:prstGeom prst="line">
              <a:avLst/>
            </a:prstGeom>
            <a:noFill/>
            <a:ln w="6350" cap="flat" cmpd="sng" algn="ctr">
              <a:solidFill>
                <a:srgbClr val="5B9BD5"/>
              </a:solidFill>
              <a:prstDash val="solid"/>
              <a:miter lim="800000"/>
            </a:ln>
            <a:effectLst/>
          </p:spPr>
        </p:cxnSp>
        <p:cxnSp>
          <p:nvCxnSpPr>
            <p:cNvPr id="243" name="Straight Connector 242"/>
            <p:cNvCxnSpPr/>
            <p:nvPr/>
          </p:nvCxnSpPr>
          <p:spPr>
            <a:xfrm>
              <a:off x="4378927" y="1857095"/>
              <a:ext cx="178220" cy="124615"/>
            </a:xfrm>
            <a:prstGeom prst="line">
              <a:avLst/>
            </a:prstGeom>
            <a:noFill/>
            <a:ln w="6350" cap="flat" cmpd="sng" algn="ctr">
              <a:solidFill>
                <a:srgbClr val="5B9BD5"/>
              </a:solidFill>
              <a:prstDash val="solid"/>
              <a:miter lim="800000"/>
            </a:ln>
            <a:effectLst/>
          </p:spPr>
        </p:cxnSp>
        <p:cxnSp>
          <p:nvCxnSpPr>
            <p:cNvPr id="244" name="Straight Connector 243"/>
            <p:cNvCxnSpPr/>
            <p:nvPr/>
          </p:nvCxnSpPr>
          <p:spPr>
            <a:xfrm flipH="1">
              <a:off x="4554248" y="1857095"/>
              <a:ext cx="178220" cy="124615"/>
            </a:xfrm>
            <a:prstGeom prst="line">
              <a:avLst/>
            </a:prstGeom>
            <a:noFill/>
            <a:ln w="6350" cap="flat" cmpd="sng" algn="ctr">
              <a:solidFill>
                <a:srgbClr val="5B9BD5"/>
              </a:solidFill>
              <a:prstDash val="solid"/>
              <a:miter lim="800000"/>
            </a:ln>
            <a:effectLst/>
          </p:spPr>
        </p:cxnSp>
        <p:cxnSp>
          <p:nvCxnSpPr>
            <p:cNvPr id="245" name="Straight Connector 244"/>
            <p:cNvCxnSpPr/>
            <p:nvPr/>
          </p:nvCxnSpPr>
          <p:spPr>
            <a:xfrm>
              <a:off x="4736372" y="1857095"/>
              <a:ext cx="178220" cy="124615"/>
            </a:xfrm>
            <a:prstGeom prst="line">
              <a:avLst/>
            </a:prstGeom>
            <a:noFill/>
            <a:ln w="6350" cap="flat" cmpd="sng" algn="ctr">
              <a:solidFill>
                <a:srgbClr val="5B9BD5"/>
              </a:solidFill>
              <a:prstDash val="solid"/>
              <a:miter lim="800000"/>
            </a:ln>
            <a:effectLst/>
          </p:spPr>
        </p:cxnSp>
        <p:cxnSp>
          <p:nvCxnSpPr>
            <p:cNvPr id="246" name="Straight Connector 245"/>
            <p:cNvCxnSpPr/>
            <p:nvPr/>
          </p:nvCxnSpPr>
          <p:spPr>
            <a:xfrm flipH="1">
              <a:off x="4911694" y="1857095"/>
              <a:ext cx="178220" cy="124615"/>
            </a:xfrm>
            <a:prstGeom prst="line">
              <a:avLst/>
            </a:prstGeom>
            <a:noFill/>
            <a:ln w="6350" cap="flat" cmpd="sng" algn="ctr">
              <a:solidFill>
                <a:srgbClr val="5B9BD5"/>
              </a:solidFill>
              <a:prstDash val="solid"/>
              <a:miter lim="800000"/>
            </a:ln>
            <a:effectLst/>
          </p:spPr>
        </p:cxnSp>
        <p:cxnSp>
          <p:nvCxnSpPr>
            <p:cNvPr id="247" name="Straight Connector 246"/>
            <p:cNvCxnSpPr/>
            <p:nvPr/>
          </p:nvCxnSpPr>
          <p:spPr>
            <a:xfrm>
              <a:off x="5092529" y="1857095"/>
              <a:ext cx="178220" cy="124615"/>
            </a:xfrm>
            <a:prstGeom prst="line">
              <a:avLst/>
            </a:prstGeom>
            <a:noFill/>
            <a:ln w="6350" cap="flat" cmpd="sng" algn="ctr">
              <a:solidFill>
                <a:srgbClr val="5B9BD5"/>
              </a:solidFill>
              <a:prstDash val="solid"/>
              <a:miter lim="800000"/>
            </a:ln>
            <a:effectLst/>
          </p:spPr>
        </p:cxnSp>
        <p:cxnSp>
          <p:nvCxnSpPr>
            <p:cNvPr id="248" name="Straight Connector 247"/>
            <p:cNvCxnSpPr/>
            <p:nvPr/>
          </p:nvCxnSpPr>
          <p:spPr>
            <a:xfrm flipH="1">
              <a:off x="5270684" y="1857095"/>
              <a:ext cx="178220" cy="124615"/>
            </a:xfrm>
            <a:prstGeom prst="line">
              <a:avLst/>
            </a:prstGeom>
            <a:noFill/>
            <a:ln w="6350" cap="flat" cmpd="sng" algn="ctr">
              <a:solidFill>
                <a:srgbClr val="5B9BD5"/>
              </a:solidFill>
              <a:prstDash val="solid"/>
              <a:miter lim="800000"/>
            </a:ln>
            <a:effectLst/>
          </p:spPr>
        </p:cxnSp>
        <p:sp>
          <p:nvSpPr>
            <p:cNvPr id="249" name="Hexagon 248"/>
            <p:cNvSpPr/>
            <p:nvPr/>
          </p:nvSpPr>
          <p:spPr>
            <a:xfrm>
              <a:off x="13294"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50" name="Straight Connector 249"/>
            <p:cNvCxnSpPr/>
            <p:nvPr/>
          </p:nvCxnSpPr>
          <p:spPr>
            <a:xfrm>
              <a:off x="294695" y="1736613"/>
              <a:ext cx="25" cy="246772"/>
            </a:xfrm>
            <a:prstGeom prst="line">
              <a:avLst/>
            </a:prstGeom>
            <a:noFill/>
            <a:ln w="6350" cap="flat" cmpd="sng" algn="ctr">
              <a:solidFill>
                <a:srgbClr val="5B9BD5"/>
              </a:solidFill>
              <a:prstDash val="solid"/>
              <a:miter lim="800000"/>
            </a:ln>
            <a:effectLst/>
          </p:spPr>
        </p:cxnSp>
        <p:sp>
          <p:nvSpPr>
            <p:cNvPr id="251" name="Hexagon 250"/>
            <p:cNvSpPr/>
            <p:nvPr/>
          </p:nvSpPr>
          <p:spPr>
            <a:xfrm>
              <a:off x="367532"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52" name="Straight Connector 251"/>
            <p:cNvCxnSpPr/>
            <p:nvPr/>
          </p:nvCxnSpPr>
          <p:spPr>
            <a:xfrm>
              <a:off x="648933" y="1736613"/>
              <a:ext cx="25" cy="246772"/>
            </a:xfrm>
            <a:prstGeom prst="line">
              <a:avLst/>
            </a:prstGeom>
            <a:noFill/>
            <a:ln w="6350" cap="flat" cmpd="sng" algn="ctr">
              <a:solidFill>
                <a:srgbClr val="5B9BD5"/>
              </a:solidFill>
              <a:prstDash val="solid"/>
              <a:miter lim="800000"/>
            </a:ln>
            <a:effectLst/>
          </p:spPr>
        </p:cxnSp>
        <p:sp>
          <p:nvSpPr>
            <p:cNvPr id="253" name="Hexagon 252"/>
            <p:cNvSpPr/>
            <p:nvPr/>
          </p:nvSpPr>
          <p:spPr>
            <a:xfrm>
              <a:off x="723689"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54" name="Straight Connector 253"/>
            <p:cNvCxnSpPr/>
            <p:nvPr/>
          </p:nvCxnSpPr>
          <p:spPr>
            <a:xfrm>
              <a:off x="1005090" y="1736613"/>
              <a:ext cx="25" cy="246772"/>
            </a:xfrm>
            <a:prstGeom prst="line">
              <a:avLst/>
            </a:prstGeom>
            <a:noFill/>
            <a:ln w="6350" cap="flat" cmpd="sng" algn="ctr">
              <a:solidFill>
                <a:srgbClr val="5B9BD5"/>
              </a:solidFill>
              <a:prstDash val="solid"/>
              <a:miter lim="800000"/>
            </a:ln>
            <a:effectLst/>
          </p:spPr>
        </p:cxnSp>
        <p:sp>
          <p:nvSpPr>
            <p:cNvPr id="255" name="Hexagon 254"/>
            <p:cNvSpPr/>
            <p:nvPr/>
          </p:nvSpPr>
          <p:spPr>
            <a:xfrm>
              <a:off x="1077928"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56" name="Straight Connector 255"/>
            <p:cNvCxnSpPr/>
            <p:nvPr/>
          </p:nvCxnSpPr>
          <p:spPr>
            <a:xfrm>
              <a:off x="1359329" y="1732434"/>
              <a:ext cx="25" cy="246772"/>
            </a:xfrm>
            <a:prstGeom prst="line">
              <a:avLst/>
            </a:prstGeom>
            <a:noFill/>
            <a:ln w="6350" cap="flat" cmpd="sng" algn="ctr">
              <a:solidFill>
                <a:srgbClr val="5B9BD5"/>
              </a:solidFill>
              <a:prstDash val="solid"/>
              <a:miter lim="800000"/>
            </a:ln>
            <a:effectLst/>
          </p:spPr>
        </p:cxnSp>
        <p:sp>
          <p:nvSpPr>
            <p:cNvPr id="257" name="Hexagon 256"/>
            <p:cNvSpPr/>
            <p:nvPr/>
          </p:nvSpPr>
          <p:spPr>
            <a:xfrm>
              <a:off x="1432166"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58" name="Straight Connector 257"/>
            <p:cNvCxnSpPr/>
            <p:nvPr/>
          </p:nvCxnSpPr>
          <p:spPr>
            <a:xfrm>
              <a:off x="1710733" y="1736613"/>
              <a:ext cx="25" cy="246772"/>
            </a:xfrm>
            <a:prstGeom prst="line">
              <a:avLst/>
            </a:prstGeom>
            <a:noFill/>
            <a:ln w="6350" cap="flat" cmpd="sng" algn="ctr">
              <a:solidFill>
                <a:srgbClr val="5B9BD5"/>
              </a:solidFill>
              <a:prstDash val="solid"/>
              <a:miter lim="800000"/>
            </a:ln>
            <a:effectLst/>
          </p:spPr>
        </p:cxnSp>
        <p:sp>
          <p:nvSpPr>
            <p:cNvPr id="259" name="Hexagon 258"/>
            <p:cNvSpPr/>
            <p:nvPr/>
          </p:nvSpPr>
          <p:spPr>
            <a:xfrm>
              <a:off x="1783571"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60" name="Straight Connector 259"/>
            <p:cNvCxnSpPr/>
            <p:nvPr/>
          </p:nvCxnSpPr>
          <p:spPr>
            <a:xfrm>
              <a:off x="2064972" y="1736613"/>
              <a:ext cx="25" cy="246772"/>
            </a:xfrm>
            <a:prstGeom prst="line">
              <a:avLst/>
            </a:prstGeom>
            <a:noFill/>
            <a:ln w="6350" cap="flat" cmpd="sng" algn="ctr">
              <a:solidFill>
                <a:srgbClr val="5B9BD5"/>
              </a:solidFill>
              <a:prstDash val="solid"/>
              <a:miter lim="800000"/>
            </a:ln>
            <a:effectLst/>
          </p:spPr>
        </p:cxnSp>
        <p:sp>
          <p:nvSpPr>
            <p:cNvPr id="261" name="Hexagon 260"/>
            <p:cNvSpPr/>
            <p:nvPr/>
          </p:nvSpPr>
          <p:spPr>
            <a:xfrm>
              <a:off x="2139727"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62" name="Straight Connector 261"/>
            <p:cNvCxnSpPr/>
            <p:nvPr/>
          </p:nvCxnSpPr>
          <p:spPr>
            <a:xfrm>
              <a:off x="2421129" y="1736613"/>
              <a:ext cx="25" cy="246772"/>
            </a:xfrm>
            <a:prstGeom prst="line">
              <a:avLst/>
            </a:prstGeom>
            <a:noFill/>
            <a:ln w="6350" cap="flat" cmpd="sng" algn="ctr">
              <a:solidFill>
                <a:srgbClr val="5B9BD5"/>
              </a:solidFill>
              <a:prstDash val="solid"/>
              <a:miter lim="800000"/>
            </a:ln>
            <a:effectLst/>
          </p:spPr>
        </p:cxnSp>
        <p:sp>
          <p:nvSpPr>
            <p:cNvPr id="263" name="Hexagon 262"/>
            <p:cNvSpPr/>
            <p:nvPr/>
          </p:nvSpPr>
          <p:spPr>
            <a:xfrm>
              <a:off x="2497173" y="174196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64" name="Straight Connector 263"/>
            <p:cNvCxnSpPr/>
            <p:nvPr/>
          </p:nvCxnSpPr>
          <p:spPr>
            <a:xfrm flipH="1">
              <a:off x="2771076" y="1860779"/>
              <a:ext cx="178220" cy="124615"/>
            </a:xfrm>
            <a:prstGeom prst="line">
              <a:avLst/>
            </a:prstGeom>
            <a:noFill/>
            <a:ln w="6350" cap="flat" cmpd="sng" algn="ctr">
              <a:solidFill>
                <a:srgbClr val="5B9BD5"/>
              </a:solidFill>
              <a:prstDash val="solid"/>
              <a:miter lim="800000"/>
            </a:ln>
            <a:effectLst/>
          </p:spPr>
        </p:cxnSp>
        <p:cxnSp>
          <p:nvCxnSpPr>
            <p:cNvPr id="265" name="Straight Connector 264"/>
            <p:cNvCxnSpPr/>
            <p:nvPr/>
          </p:nvCxnSpPr>
          <p:spPr>
            <a:xfrm>
              <a:off x="2779736" y="1741511"/>
              <a:ext cx="25" cy="246772"/>
            </a:xfrm>
            <a:prstGeom prst="line">
              <a:avLst/>
            </a:prstGeom>
            <a:noFill/>
            <a:ln w="6350" cap="flat" cmpd="sng" algn="ctr">
              <a:solidFill>
                <a:srgbClr val="5B9BD5"/>
              </a:solidFill>
              <a:prstDash val="solid"/>
              <a:miter lim="800000"/>
            </a:ln>
            <a:effectLst/>
          </p:spPr>
        </p:cxnSp>
        <p:sp>
          <p:nvSpPr>
            <p:cNvPr id="266" name="Hexagon 265"/>
            <p:cNvSpPr/>
            <p:nvPr/>
          </p:nvSpPr>
          <p:spPr>
            <a:xfrm>
              <a:off x="2853602"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67" name="Straight Connector 266"/>
            <p:cNvCxnSpPr/>
            <p:nvPr/>
          </p:nvCxnSpPr>
          <p:spPr>
            <a:xfrm>
              <a:off x="3135003" y="1737827"/>
              <a:ext cx="25" cy="246772"/>
            </a:xfrm>
            <a:prstGeom prst="line">
              <a:avLst/>
            </a:prstGeom>
            <a:noFill/>
            <a:ln w="6350" cap="flat" cmpd="sng" algn="ctr">
              <a:solidFill>
                <a:srgbClr val="5B9BD5"/>
              </a:solidFill>
              <a:prstDash val="solid"/>
              <a:miter lim="800000"/>
            </a:ln>
            <a:effectLst/>
          </p:spPr>
        </p:cxnSp>
        <p:sp>
          <p:nvSpPr>
            <p:cNvPr id="268" name="Hexagon 267"/>
            <p:cNvSpPr/>
            <p:nvPr/>
          </p:nvSpPr>
          <p:spPr>
            <a:xfrm>
              <a:off x="3207840"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69" name="Straight Connector 268"/>
            <p:cNvCxnSpPr/>
            <p:nvPr/>
          </p:nvCxnSpPr>
          <p:spPr>
            <a:xfrm>
              <a:off x="3489241" y="1737827"/>
              <a:ext cx="25" cy="246772"/>
            </a:xfrm>
            <a:prstGeom prst="line">
              <a:avLst/>
            </a:prstGeom>
            <a:noFill/>
            <a:ln w="6350" cap="flat" cmpd="sng" algn="ctr">
              <a:solidFill>
                <a:srgbClr val="5B9BD5"/>
              </a:solidFill>
              <a:prstDash val="solid"/>
              <a:miter lim="800000"/>
            </a:ln>
            <a:effectLst/>
          </p:spPr>
        </p:cxnSp>
        <p:sp>
          <p:nvSpPr>
            <p:cNvPr id="270" name="Hexagon 269"/>
            <p:cNvSpPr/>
            <p:nvPr/>
          </p:nvSpPr>
          <p:spPr>
            <a:xfrm>
              <a:off x="3563997"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71" name="Straight Connector 270"/>
            <p:cNvCxnSpPr/>
            <p:nvPr/>
          </p:nvCxnSpPr>
          <p:spPr>
            <a:xfrm>
              <a:off x="3845398" y="1737827"/>
              <a:ext cx="25" cy="246772"/>
            </a:xfrm>
            <a:prstGeom prst="line">
              <a:avLst/>
            </a:prstGeom>
            <a:noFill/>
            <a:ln w="6350" cap="flat" cmpd="sng" algn="ctr">
              <a:solidFill>
                <a:srgbClr val="5B9BD5"/>
              </a:solidFill>
              <a:prstDash val="solid"/>
              <a:miter lim="800000"/>
            </a:ln>
            <a:effectLst/>
          </p:spPr>
        </p:cxnSp>
        <p:sp>
          <p:nvSpPr>
            <p:cNvPr id="272" name="Hexagon 271"/>
            <p:cNvSpPr/>
            <p:nvPr/>
          </p:nvSpPr>
          <p:spPr>
            <a:xfrm>
              <a:off x="3918609"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73" name="Straight Connector 272"/>
            <p:cNvCxnSpPr/>
            <p:nvPr/>
          </p:nvCxnSpPr>
          <p:spPr>
            <a:xfrm>
              <a:off x="4200010" y="1737827"/>
              <a:ext cx="25" cy="246772"/>
            </a:xfrm>
            <a:prstGeom prst="line">
              <a:avLst/>
            </a:prstGeom>
            <a:noFill/>
            <a:ln w="6350" cap="flat" cmpd="sng" algn="ctr">
              <a:solidFill>
                <a:srgbClr val="5B9BD5"/>
              </a:solidFill>
              <a:prstDash val="solid"/>
              <a:miter lim="800000"/>
            </a:ln>
            <a:effectLst/>
          </p:spPr>
        </p:cxnSp>
        <p:sp>
          <p:nvSpPr>
            <p:cNvPr id="274" name="Hexagon 273"/>
            <p:cNvSpPr/>
            <p:nvPr/>
          </p:nvSpPr>
          <p:spPr>
            <a:xfrm>
              <a:off x="4272847"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75" name="Straight Connector 274"/>
            <p:cNvCxnSpPr/>
            <p:nvPr/>
          </p:nvCxnSpPr>
          <p:spPr>
            <a:xfrm>
              <a:off x="4554249" y="1737827"/>
              <a:ext cx="25" cy="246772"/>
            </a:xfrm>
            <a:prstGeom prst="line">
              <a:avLst/>
            </a:prstGeom>
            <a:noFill/>
            <a:ln w="6350" cap="flat" cmpd="sng" algn="ctr">
              <a:solidFill>
                <a:srgbClr val="5B9BD5"/>
              </a:solidFill>
              <a:prstDash val="solid"/>
              <a:miter lim="800000"/>
            </a:ln>
            <a:effectLst/>
          </p:spPr>
        </p:cxnSp>
        <p:sp>
          <p:nvSpPr>
            <p:cNvPr id="276" name="Hexagon 275"/>
            <p:cNvSpPr/>
            <p:nvPr/>
          </p:nvSpPr>
          <p:spPr>
            <a:xfrm>
              <a:off x="4630293"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77" name="Straight Connector 276"/>
            <p:cNvCxnSpPr/>
            <p:nvPr/>
          </p:nvCxnSpPr>
          <p:spPr>
            <a:xfrm>
              <a:off x="4911694" y="1737827"/>
              <a:ext cx="25" cy="246772"/>
            </a:xfrm>
            <a:prstGeom prst="line">
              <a:avLst/>
            </a:prstGeom>
            <a:noFill/>
            <a:ln w="6350" cap="flat" cmpd="sng" algn="ctr">
              <a:solidFill>
                <a:srgbClr val="5B9BD5"/>
              </a:solidFill>
              <a:prstDash val="solid"/>
              <a:miter lim="800000"/>
            </a:ln>
            <a:effectLst/>
          </p:spPr>
        </p:cxnSp>
        <p:sp>
          <p:nvSpPr>
            <p:cNvPr id="278" name="Hexagon 277"/>
            <p:cNvSpPr/>
            <p:nvPr/>
          </p:nvSpPr>
          <p:spPr>
            <a:xfrm>
              <a:off x="4986450"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79" name="Straight Connector 278"/>
            <p:cNvCxnSpPr/>
            <p:nvPr/>
          </p:nvCxnSpPr>
          <p:spPr>
            <a:xfrm>
              <a:off x="5267851" y="1737827"/>
              <a:ext cx="25" cy="246772"/>
            </a:xfrm>
            <a:prstGeom prst="line">
              <a:avLst/>
            </a:prstGeom>
            <a:noFill/>
            <a:ln w="6350" cap="flat" cmpd="sng" algn="ctr">
              <a:solidFill>
                <a:srgbClr val="5B9BD5"/>
              </a:solidFill>
              <a:prstDash val="solid"/>
              <a:miter lim="800000"/>
            </a:ln>
            <a:effectLst/>
          </p:spPr>
        </p:cxnSp>
        <p:sp>
          <p:nvSpPr>
            <p:cNvPr id="280" name="Hexagon 279"/>
            <p:cNvSpPr/>
            <p:nvPr/>
          </p:nvSpPr>
          <p:spPr>
            <a:xfrm>
              <a:off x="5343522" y="174317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81" name="Straight Connector 280"/>
            <p:cNvCxnSpPr/>
            <p:nvPr/>
          </p:nvCxnSpPr>
          <p:spPr>
            <a:xfrm>
              <a:off x="5622090" y="1737827"/>
              <a:ext cx="25" cy="246772"/>
            </a:xfrm>
            <a:prstGeom prst="line">
              <a:avLst/>
            </a:prstGeom>
            <a:noFill/>
            <a:ln w="6350" cap="flat" cmpd="sng" algn="ctr">
              <a:solidFill>
                <a:srgbClr val="5B9BD5"/>
              </a:solidFill>
              <a:prstDash val="solid"/>
              <a:miter lim="800000"/>
            </a:ln>
            <a:effectLst/>
          </p:spPr>
        </p:cxnSp>
        <p:sp>
          <p:nvSpPr>
            <p:cNvPr id="282" name="Hexagon 281"/>
            <p:cNvSpPr/>
            <p:nvPr/>
          </p:nvSpPr>
          <p:spPr>
            <a:xfrm>
              <a:off x="5699000"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83" name="Straight Connector 282"/>
            <p:cNvCxnSpPr/>
            <p:nvPr/>
          </p:nvCxnSpPr>
          <p:spPr>
            <a:xfrm>
              <a:off x="5980401" y="1741083"/>
              <a:ext cx="25" cy="246772"/>
            </a:xfrm>
            <a:prstGeom prst="line">
              <a:avLst/>
            </a:prstGeom>
            <a:noFill/>
            <a:ln w="6350" cap="flat" cmpd="sng" algn="ctr">
              <a:solidFill>
                <a:srgbClr val="5B9BD5"/>
              </a:solidFill>
              <a:prstDash val="solid"/>
              <a:miter lim="800000"/>
            </a:ln>
            <a:effectLst/>
          </p:spPr>
        </p:cxnSp>
        <p:sp>
          <p:nvSpPr>
            <p:cNvPr id="284" name="Hexagon 283"/>
            <p:cNvSpPr/>
            <p:nvPr/>
          </p:nvSpPr>
          <p:spPr>
            <a:xfrm>
              <a:off x="6053238"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85" name="Straight Connector 284"/>
            <p:cNvCxnSpPr/>
            <p:nvPr/>
          </p:nvCxnSpPr>
          <p:spPr>
            <a:xfrm>
              <a:off x="6331806" y="1741083"/>
              <a:ext cx="25" cy="246772"/>
            </a:xfrm>
            <a:prstGeom prst="line">
              <a:avLst/>
            </a:prstGeom>
            <a:noFill/>
            <a:ln w="6350" cap="flat" cmpd="sng" algn="ctr">
              <a:solidFill>
                <a:srgbClr val="5B9BD5"/>
              </a:solidFill>
              <a:prstDash val="solid"/>
              <a:miter lim="800000"/>
            </a:ln>
            <a:effectLst/>
          </p:spPr>
        </p:cxnSp>
        <p:sp>
          <p:nvSpPr>
            <p:cNvPr id="286" name="Hexagon 285"/>
            <p:cNvSpPr/>
            <p:nvPr/>
          </p:nvSpPr>
          <p:spPr>
            <a:xfrm>
              <a:off x="6406562"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87" name="Straight Connector 286"/>
            <p:cNvCxnSpPr/>
            <p:nvPr/>
          </p:nvCxnSpPr>
          <p:spPr>
            <a:xfrm>
              <a:off x="6685129" y="1741083"/>
              <a:ext cx="25" cy="246772"/>
            </a:xfrm>
            <a:prstGeom prst="line">
              <a:avLst/>
            </a:prstGeom>
            <a:noFill/>
            <a:ln w="6350" cap="flat" cmpd="sng" algn="ctr">
              <a:solidFill>
                <a:srgbClr val="5B9BD5"/>
              </a:solidFill>
              <a:prstDash val="solid"/>
              <a:miter lim="800000"/>
            </a:ln>
            <a:effectLst/>
          </p:spPr>
        </p:cxnSp>
        <p:sp>
          <p:nvSpPr>
            <p:cNvPr id="288" name="Hexagon 287"/>
            <p:cNvSpPr/>
            <p:nvPr/>
          </p:nvSpPr>
          <p:spPr>
            <a:xfrm>
              <a:off x="6755879"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89" name="Straight Connector 288"/>
            <p:cNvCxnSpPr/>
            <p:nvPr/>
          </p:nvCxnSpPr>
          <p:spPr>
            <a:xfrm>
              <a:off x="7037281" y="1741083"/>
              <a:ext cx="25" cy="246772"/>
            </a:xfrm>
            <a:prstGeom prst="line">
              <a:avLst/>
            </a:prstGeom>
            <a:noFill/>
            <a:ln w="6350" cap="flat" cmpd="sng" algn="ctr">
              <a:solidFill>
                <a:srgbClr val="5B9BD5"/>
              </a:solidFill>
              <a:prstDash val="solid"/>
              <a:miter lim="800000"/>
            </a:ln>
            <a:effectLst/>
          </p:spPr>
        </p:cxnSp>
        <p:sp>
          <p:nvSpPr>
            <p:cNvPr id="290" name="Hexagon 289"/>
            <p:cNvSpPr/>
            <p:nvPr/>
          </p:nvSpPr>
          <p:spPr>
            <a:xfrm>
              <a:off x="7110118"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91" name="Straight Connector 290"/>
            <p:cNvCxnSpPr/>
            <p:nvPr/>
          </p:nvCxnSpPr>
          <p:spPr>
            <a:xfrm>
              <a:off x="7391519" y="1741083"/>
              <a:ext cx="25" cy="246772"/>
            </a:xfrm>
            <a:prstGeom prst="line">
              <a:avLst/>
            </a:prstGeom>
            <a:noFill/>
            <a:ln w="6350" cap="flat" cmpd="sng" algn="ctr">
              <a:solidFill>
                <a:srgbClr val="5B9BD5"/>
              </a:solidFill>
              <a:prstDash val="solid"/>
              <a:miter lim="800000"/>
            </a:ln>
            <a:effectLst/>
          </p:spPr>
        </p:cxnSp>
        <p:sp>
          <p:nvSpPr>
            <p:cNvPr id="292" name="Hexagon 291"/>
            <p:cNvSpPr/>
            <p:nvPr/>
          </p:nvSpPr>
          <p:spPr>
            <a:xfrm>
              <a:off x="7467564"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93" name="Straight Connector 292"/>
            <p:cNvCxnSpPr/>
            <p:nvPr/>
          </p:nvCxnSpPr>
          <p:spPr>
            <a:xfrm>
              <a:off x="7748965" y="1741083"/>
              <a:ext cx="25" cy="246772"/>
            </a:xfrm>
            <a:prstGeom prst="line">
              <a:avLst/>
            </a:prstGeom>
            <a:noFill/>
            <a:ln w="6350" cap="flat" cmpd="sng" algn="ctr">
              <a:solidFill>
                <a:srgbClr val="5B9BD5"/>
              </a:solidFill>
              <a:prstDash val="solid"/>
              <a:miter lim="800000"/>
            </a:ln>
            <a:effectLst/>
          </p:spPr>
        </p:cxnSp>
        <p:sp>
          <p:nvSpPr>
            <p:cNvPr id="294" name="Hexagon 293"/>
            <p:cNvSpPr/>
            <p:nvPr/>
          </p:nvSpPr>
          <p:spPr>
            <a:xfrm>
              <a:off x="7823720"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95" name="Straight Connector 294"/>
            <p:cNvCxnSpPr/>
            <p:nvPr/>
          </p:nvCxnSpPr>
          <p:spPr>
            <a:xfrm>
              <a:off x="8105122" y="1741083"/>
              <a:ext cx="25" cy="246772"/>
            </a:xfrm>
            <a:prstGeom prst="line">
              <a:avLst/>
            </a:prstGeom>
            <a:noFill/>
            <a:ln w="6350" cap="flat" cmpd="sng" algn="ctr">
              <a:solidFill>
                <a:srgbClr val="5B9BD5"/>
              </a:solidFill>
              <a:prstDash val="solid"/>
              <a:miter lim="800000"/>
            </a:ln>
            <a:effectLst/>
          </p:spPr>
        </p:cxnSp>
        <p:sp>
          <p:nvSpPr>
            <p:cNvPr id="296" name="Hexagon 295"/>
            <p:cNvSpPr/>
            <p:nvPr/>
          </p:nvSpPr>
          <p:spPr>
            <a:xfrm>
              <a:off x="8177959" y="174643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cxnSp>
          <p:nvCxnSpPr>
            <p:cNvPr id="297" name="Straight Connector 296"/>
            <p:cNvCxnSpPr/>
            <p:nvPr/>
          </p:nvCxnSpPr>
          <p:spPr>
            <a:xfrm>
              <a:off x="8459360" y="1741083"/>
              <a:ext cx="25" cy="246772"/>
            </a:xfrm>
            <a:prstGeom prst="line">
              <a:avLst/>
            </a:prstGeom>
            <a:noFill/>
            <a:ln w="6350" cap="flat" cmpd="sng" algn="ctr">
              <a:solidFill>
                <a:srgbClr val="5B9BD5"/>
              </a:solidFill>
              <a:prstDash val="solid"/>
              <a:miter lim="800000"/>
            </a:ln>
            <a:effectLst/>
          </p:spPr>
        </p:cxnSp>
        <p:sp>
          <p:nvSpPr>
            <p:cNvPr id="298" name="Hexagon 297"/>
            <p:cNvSpPr/>
            <p:nvPr/>
          </p:nvSpPr>
          <p:spPr>
            <a:xfrm>
              <a:off x="13294"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299" name="Hexagon 298"/>
            <p:cNvSpPr/>
            <p:nvPr/>
          </p:nvSpPr>
          <p:spPr>
            <a:xfrm>
              <a:off x="191514"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0" name="Hexagon 299"/>
            <p:cNvSpPr/>
            <p:nvPr/>
          </p:nvSpPr>
          <p:spPr>
            <a:xfrm>
              <a:off x="191514"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1" name="Hexagon 300"/>
            <p:cNvSpPr/>
            <p:nvPr/>
          </p:nvSpPr>
          <p:spPr>
            <a:xfrm>
              <a:off x="367532"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2" name="Hexagon 301"/>
            <p:cNvSpPr/>
            <p:nvPr/>
          </p:nvSpPr>
          <p:spPr>
            <a:xfrm>
              <a:off x="545753"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3" name="Hexagon 302"/>
            <p:cNvSpPr/>
            <p:nvPr/>
          </p:nvSpPr>
          <p:spPr>
            <a:xfrm>
              <a:off x="545753"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4" name="Hexagon 303"/>
            <p:cNvSpPr/>
            <p:nvPr/>
          </p:nvSpPr>
          <p:spPr>
            <a:xfrm>
              <a:off x="723689"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5" name="Hexagon 304"/>
            <p:cNvSpPr/>
            <p:nvPr/>
          </p:nvSpPr>
          <p:spPr>
            <a:xfrm>
              <a:off x="901910"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6" name="Hexagon 305"/>
            <p:cNvSpPr/>
            <p:nvPr/>
          </p:nvSpPr>
          <p:spPr>
            <a:xfrm>
              <a:off x="901910"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7" name="Hexagon 306"/>
            <p:cNvSpPr/>
            <p:nvPr/>
          </p:nvSpPr>
          <p:spPr>
            <a:xfrm>
              <a:off x="1077928"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8" name="Hexagon 307"/>
            <p:cNvSpPr/>
            <p:nvPr/>
          </p:nvSpPr>
          <p:spPr>
            <a:xfrm>
              <a:off x="1256148"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09" name="Hexagon 308"/>
            <p:cNvSpPr/>
            <p:nvPr/>
          </p:nvSpPr>
          <p:spPr>
            <a:xfrm>
              <a:off x="1256148"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0" name="Hexagon 309"/>
            <p:cNvSpPr/>
            <p:nvPr/>
          </p:nvSpPr>
          <p:spPr>
            <a:xfrm>
              <a:off x="1432166"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1" name="Hexagon 310"/>
            <p:cNvSpPr/>
            <p:nvPr/>
          </p:nvSpPr>
          <p:spPr>
            <a:xfrm>
              <a:off x="1607553"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2" name="Hexagon 311"/>
            <p:cNvSpPr/>
            <p:nvPr/>
          </p:nvSpPr>
          <p:spPr>
            <a:xfrm>
              <a:off x="1607553"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3" name="Hexagon 312"/>
            <p:cNvSpPr/>
            <p:nvPr/>
          </p:nvSpPr>
          <p:spPr>
            <a:xfrm>
              <a:off x="1783571"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4" name="Hexagon 313"/>
            <p:cNvSpPr/>
            <p:nvPr/>
          </p:nvSpPr>
          <p:spPr>
            <a:xfrm>
              <a:off x="1961791"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5" name="Hexagon 314"/>
            <p:cNvSpPr/>
            <p:nvPr/>
          </p:nvSpPr>
          <p:spPr>
            <a:xfrm>
              <a:off x="1961791"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6" name="Hexagon 315"/>
            <p:cNvSpPr/>
            <p:nvPr/>
          </p:nvSpPr>
          <p:spPr>
            <a:xfrm>
              <a:off x="2139727"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7" name="Hexagon 316"/>
            <p:cNvSpPr/>
            <p:nvPr/>
          </p:nvSpPr>
          <p:spPr>
            <a:xfrm>
              <a:off x="2317948"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8" name="Hexagon 317"/>
            <p:cNvSpPr/>
            <p:nvPr/>
          </p:nvSpPr>
          <p:spPr>
            <a:xfrm>
              <a:off x="2317948"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19" name="Hexagon 318"/>
            <p:cNvSpPr/>
            <p:nvPr/>
          </p:nvSpPr>
          <p:spPr>
            <a:xfrm>
              <a:off x="2497173" y="1496912"/>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0" name="Hexagon 319"/>
            <p:cNvSpPr/>
            <p:nvPr/>
          </p:nvSpPr>
          <p:spPr>
            <a:xfrm>
              <a:off x="2675394" y="161734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1" name="Hexagon 320"/>
            <p:cNvSpPr/>
            <p:nvPr/>
          </p:nvSpPr>
          <p:spPr>
            <a:xfrm>
              <a:off x="2675394" y="1862398"/>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2" name="Hexagon 321"/>
            <p:cNvSpPr/>
            <p:nvPr/>
          </p:nvSpPr>
          <p:spPr>
            <a:xfrm>
              <a:off x="2853602"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3" name="Hexagon 322"/>
            <p:cNvSpPr/>
            <p:nvPr/>
          </p:nvSpPr>
          <p:spPr>
            <a:xfrm>
              <a:off x="3031822"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4" name="Hexagon 323"/>
            <p:cNvSpPr/>
            <p:nvPr/>
          </p:nvSpPr>
          <p:spPr>
            <a:xfrm>
              <a:off x="3031822" y="186779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5" name="Hexagon 324"/>
            <p:cNvSpPr/>
            <p:nvPr/>
          </p:nvSpPr>
          <p:spPr>
            <a:xfrm>
              <a:off x="3207840"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6" name="Hexagon 325"/>
            <p:cNvSpPr/>
            <p:nvPr/>
          </p:nvSpPr>
          <p:spPr>
            <a:xfrm>
              <a:off x="3386061"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7" name="Hexagon 326"/>
            <p:cNvSpPr/>
            <p:nvPr/>
          </p:nvSpPr>
          <p:spPr>
            <a:xfrm>
              <a:off x="3386061" y="186779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8" name="Hexagon 327"/>
            <p:cNvSpPr/>
            <p:nvPr/>
          </p:nvSpPr>
          <p:spPr>
            <a:xfrm>
              <a:off x="3563997"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29" name="Hexagon 328"/>
            <p:cNvSpPr/>
            <p:nvPr/>
          </p:nvSpPr>
          <p:spPr>
            <a:xfrm>
              <a:off x="3742218"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0" name="Hexagon 329"/>
            <p:cNvSpPr/>
            <p:nvPr/>
          </p:nvSpPr>
          <p:spPr>
            <a:xfrm>
              <a:off x="3742218"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1" name="Hexagon 330"/>
            <p:cNvSpPr/>
            <p:nvPr/>
          </p:nvSpPr>
          <p:spPr>
            <a:xfrm>
              <a:off x="3918609" y="1493946"/>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2" name="Hexagon 331"/>
            <p:cNvSpPr/>
            <p:nvPr/>
          </p:nvSpPr>
          <p:spPr>
            <a:xfrm>
              <a:off x="4096829"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3" name="Hexagon 332"/>
            <p:cNvSpPr/>
            <p:nvPr/>
          </p:nvSpPr>
          <p:spPr>
            <a:xfrm>
              <a:off x="4096829"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4" name="Hexagon 333"/>
            <p:cNvSpPr/>
            <p:nvPr/>
          </p:nvSpPr>
          <p:spPr>
            <a:xfrm>
              <a:off x="4272847"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5" name="Hexagon 334"/>
            <p:cNvSpPr/>
            <p:nvPr/>
          </p:nvSpPr>
          <p:spPr>
            <a:xfrm>
              <a:off x="4451068"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6" name="Hexagon 335"/>
            <p:cNvSpPr/>
            <p:nvPr/>
          </p:nvSpPr>
          <p:spPr>
            <a:xfrm>
              <a:off x="4451068"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7" name="Hexagon 336"/>
            <p:cNvSpPr/>
            <p:nvPr/>
          </p:nvSpPr>
          <p:spPr>
            <a:xfrm>
              <a:off x="4630293"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8" name="Hexagon 337"/>
            <p:cNvSpPr/>
            <p:nvPr/>
          </p:nvSpPr>
          <p:spPr>
            <a:xfrm>
              <a:off x="4808514"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39" name="Hexagon 338"/>
            <p:cNvSpPr/>
            <p:nvPr/>
          </p:nvSpPr>
          <p:spPr>
            <a:xfrm>
              <a:off x="4808514"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0" name="Hexagon 339"/>
            <p:cNvSpPr/>
            <p:nvPr/>
          </p:nvSpPr>
          <p:spPr>
            <a:xfrm>
              <a:off x="4986450"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1" name="Hexagon 340"/>
            <p:cNvSpPr/>
            <p:nvPr/>
          </p:nvSpPr>
          <p:spPr>
            <a:xfrm>
              <a:off x="5164670"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2" name="Hexagon 341"/>
            <p:cNvSpPr/>
            <p:nvPr/>
          </p:nvSpPr>
          <p:spPr>
            <a:xfrm>
              <a:off x="5164670"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3" name="Hexagon 342"/>
            <p:cNvSpPr/>
            <p:nvPr/>
          </p:nvSpPr>
          <p:spPr>
            <a:xfrm>
              <a:off x="5343522" y="1498125"/>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4" name="Hexagon 343"/>
            <p:cNvSpPr/>
            <p:nvPr/>
          </p:nvSpPr>
          <p:spPr>
            <a:xfrm>
              <a:off x="5521743" y="161856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5" name="Hexagon 344"/>
            <p:cNvSpPr/>
            <p:nvPr/>
          </p:nvSpPr>
          <p:spPr>
            <a:xfrm>
              <a:off x="5521743" y="186361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6" name="Hexagon 345"/>
            <p:cNvSpPr/>
            <p:nvPr/>
          </p:nvSpPr>
          <p:spPr>
            <a:xfrm>
              <a:off x="5699000"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7" name="Hexagon 346"/>
            <p:cNvSpPr/>
            <p:nvPr/>
          </p:nvSpPr>
          <p:spPr>
            <a:xfrm>
              <a:off x="5877220"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8" name="Hexagon 347"/>
            <p:cNvSpPr/>
            <p:nvPr/>
          </p:nvSpPr>
          <p:spPr>
            <a:xfrm>
              <a:off x="5877220"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49" name="Hexagon 348"/>
            <p:cNvSpPr/>
            <p:nvPr/>
          </p:nvSpPr>
          <p:spPr>
            <a:xfrm>
              <a:off x="6053238"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0" name="Hexagon 349"/>
            <p:cNvSpPr/>
            <p:nvPr/>
          </p:nvSpPr>
          <p:spPr>
            <a:xfrm>
              <a:off x="6228625"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1" name="Hexagon 350"/>
            <p:cNvSpPr/>
            <p:nvPr/>
          </p:nvSpPr>
          <p:spPr>
            <a:xfrm>
              <a:off x="6228625"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2" name="Hexagon 351"/>
            <p:cNvSpPr/>
            <p:nvPr/>
          </p:nvSpPr>
          <p:spPr>
            <a:xfrm>
              <a:off x="6406562"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3" name="Hexagon 352"/>
            <p:cNvSpPr/>
            <p:nvPr/>
          </p:nvSpPr>
          <p:spPr>
            <a:xfrm>
              <a:off x="6581948"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4" name="Hexagon 353"/>
            <p:cNvSpPr/>
            <p:nvPr/>
          </p:nvSpPr>
          <p:spPr>
            <a:xfrm>
              <a:off x="6581948"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5" name="Hexagon 354"/>
            <p:cNvSpPr/>
            <p:nvPr/>
          </p:nvSpPr>
          <p:spPr>
            <a:xfrm>
              <a:off x="6755879"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6" name="Hexagon 355"/>
            <p:cNvSpPr/>
            <p:nvPr/>
          </p:nvSpPr>
          <p:spPr>
            <a:xfrm>
              <a:off x="6934100"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7" name="Hexagon 356"/>
            <p:cNvSpPr/>
            <p:nvPr/>
          </p:nvSpPr>
          <p:spPr>
            <a:xfrm>
              <a:off x="6934100"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8" name="Hexagon 357"/>
            <p:cNvSpPr/>
            <p:nvPr/>
          </p:nvSpPr>
          <p:spPr>
            <a:xfrm>
              <a:off x="7110118"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59" name="Hexagon 358"/>
            <p:cNvSpPr/>
            <p:nvPr/>
          </p:nvSpPr>
          <p:spPr>
            <a:xfrm>
              <a:off x="7288338"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0" name="Hexagon 359"/>
            <p:cNvSpPr/>
            <p:nvPr/>
          </p:nvSpPr>
          <p:spPr>
            <a:xfrm>
              <a:off x="7288338"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1" name="Hexagon 360"/>
            <p:cNvSpPr/>
            <p:nvPr/>
          </p:nvSpPr>
          <p:spPr>
            <a:xfrm>
              <a:off x="7467564"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2" name="Hexagon 361"/>
            <p:cNvSpPr/>
            <p:nvPr/>
          </p:nvSpPr>
          <p:spPr>
            <a:xfrm>
              <a:off x="7645784"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3" name="Hexagon 362"/>
            <p:cNvSpPr/>
            <p:nvPr/>
          </p:nvSpPr>
          <p:spPr>
            <a:xfrm>
              <a:off x="7645784"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4" name="Hexagon 363"/>
            <p:cNvSpPr/>
            <p:nvPr/>
          </p:nvSpPr>
          <p:spPr>
            <a:xfrm>
              <a:off x="7823720"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5" name="Hexagon 364"/>
            <p:cNvSpPr/>
            <p:nvPr/>
          </p:nvSpPr>
          <p:spPr>
            <a:xfrm>
              <a:off x="8001941"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6" name="Hexagon 365"/>
            <p:cNvSpPr/>
            <p:nvPr/>
          </p:nvSpPr>
          <p:spPr>
            <a:xfrm>
              <a:off x="8001941"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7" name="Hexagon 366"/>
            <p:cNvSpPr/>
            <p:nvPr/>
          </p:nvSpPr>
          <p:spPr>
            <a:xfrm>
              <a:off x="8177959" y="1501381"/>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8" name="Hexagon 367"/>
            <p:cNvSpPr/>
            <p:nvPr/>
          </p:nvSpPr>
          <p:spPr>
            <a:xfrm>
              <a:off x="8356179" y="162181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69" name="Hexagon 368"/>
            <p:cNvSpPr/>
            <p:nvPr/>
          </p:nvSpPr>
          <p:spPr>
            <a:xfrm>
              <a:off x="8356179" y="1866867"/>
              <a:ext cx="212159" cy="227839"/>
            </a:xfrm>
            <a:prstGeom prst="hexagon">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70" name="TextBox 369"/>
            <p:cNvSpPr txBox="1"/>
            <p:nvPr/>
          </p:nvSpPr>
          <p:spPr>
            <a:xfrm>
              <a:off x="3167028" y="1461220"/>
              <a:ext cx="3159298" cy="630710"/>
            </a:xfrm>
            <a:prstGeom prst="rect">
              <a:avLst/>
            </a:prstGeom>
            <a:noFill/>
          </p:spPr>
          <p:txBody>
            <a:bodyPr wrap="square" rtlCol="0">
              <a:spAutoFit/>
            </a:bodyPr>
            <a:lstStyle/>
            <a:p>
              <a:pPr defTabSz="913524" fontAlgn="auto">
                <a:spcBef>
                  <a:spcPts val="0"/>
                </a:spcBef>
                <a:spcAft>
                  <a:spcPts val="0"/>
                </a:spcAft>
                <a:defRPr/>
              </a:pPr>
              <a:r>
                <a:rPr lang="en-US" sz="3600" kern="0" dirty="0" err="1">
                  <a:solidFill>
                    <a:schemeClr val="bg2">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3600" kern="0" dirty="0">
                <a:solidFill>
                  <a:schemeClr val="bg2">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371" name="Group 370"/>
            <p:cNvGrpSpPr/>
            <p:nvPr/>
          </p:nvGrpSpPr>
          <p:grpSpPr>
            <a:xfrm>
              <a:off x="4168302" y="4605842"/>
              <a:ext cx="229781" cy="274802"/>
              <a:chOff x="513213" y="1516062"/>
              <a:chExt cx="4163327" cy="4158599"/>
            </a:xfrm>
            <a:solidFill>
              <a:srgbClr val="FFFFFF"/>
            </a:solidFill>
          </p:grpSpPr>
          <p:sp>
            <p:nvSpPr>
              <p:cNvPr id="439" name="Oval 438"/>
              <p:cNvSpPr/>
              <p:nvPr/>
            </p:nvSpPr>
            <p:spPr bwMode="auto">
              <a:xfrm>
                <a:off x="1943819" y="1516062"/>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Oval 439"/>
              <p:cNvSpPr/>
              <p:nvPr/>
            </p:nvSpPr>
            <p:spPr bwMode="auto">
              <a:xfrm>
                <a:off x="3382324" y="2583244"/>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2823741" y="434176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1076574" y="434002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3" name="Oval 442"/>
              <p:cNvSpPr/>
              <p:nvPr/>
            </p:nvSpPr>
            <p:spPr bwMode="auto">
              <a:xfrm>
                <a:off x="513213" y="2605980"/>
                <a:ext cx="1294216" cy="1332901"/>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4" name="Rectangle 443"/>
              <p:cNvSpPr/>
              <p:nvPr/>
            </p:nvSpPr>
            <p:spPr bwMode="auto">
              <a:xfrm rot="6441055">
                <a:off x="3148580" y="3866168"/>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Rectangle 444"/>
              <p:cNvSpPr/>
              <p:nvPr/>
            </p:nvSpPr>
            <p:spPr bwMode="auto">
              <a:xfrm rot="8563381">
                <a:off x="1215635" y="2519037"/>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Rectangle 445"/>
              <p:cNvSpPr/>
              <p:nvPr/>
            </p:nvSpPr>
            <p:spPr bwMode="auto">
              <a:xfrm rot="4358614">
                <a:off x="746155" y="391023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1870237" y="4862094"/>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8" name="Rectangle 447"/>
              <p:cNvSpPr/>
              <p:nvPr/>
            </p:nvSpPr>
            <p:spPr bwMode="auto">
              <a:xfrm rot="13043729" flipH="1">
                <a:off x="2710216" y="2544992"/>
                <a:ext cx="1295400" cy="39443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72" name="Freeform 139"/>
            <p:cNvSpPr>
              <a:spLocks noChangeAspect="1" noEditPoints="1"/>
            </p:cNvSpPr>
            <p:nvPr/>
          </p:nvSpPr>
          <p:spPr bwMode="black">
            <a:xfrm>
              <a:off x="4192125" y="5519535"/>
              <a:ext cx="183928" cy="263700"/>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Right Arrow 372"/>
            <p:cNvSpPr/>
            <p:nvPr/>
          </p:nvSpPr>
          <p:spPr>
            <a:xfrm rot="5400000">
              <a:off x="949748" y="3308331"/>
              <a:ext cx="448394" cy="383390"/>
            </a:xfrm>
            <a:prstGeom prst="rightArrow">
              <a:avLst/>
            </a:prstGeom>
            <a:solidFill>
              <a:srgbClr val="5B9BD5"/>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74" name="Right Arrow 373"/>
            <p:cNvSpPr/>
            <p:nvPr/>
          </p:nvSpPr>
          <p:spPr>
            <a:xfrm rot="5400000">
              <a:off x="4174323" y="3288924"/>
              <a:ext cx="448394" cy="383390"/>
            </a:xfrm>
            <a:prstGeom prst="rightArrow">
              <a:avLst/>
            </a:prstGeom>
            <a:solidFill>
              <a:srgbClr val="5B9BD5"/>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75" name="Right Arrow 374"/>
            <p:cNvSpPr/>
            <p:nvPr/>
          </p:nvSpPr>
          <p:spPr>
            <a:xfrm rot="5400000">
              <a:off x="7348466" y="3297073"/>
              <a:ext cx="448394" cy="383390"/>
            </a:xfrm>
            <a:prstGeom prst="rightArrow">
              <a:avLst/>
            </a:prstGeom>
            <a:solidFill>
              <a:srgbClr val="5B9BD5"/>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grpSp>
          <p:nvGrpSpPr>
            <p:cNvPr id="376" name="Group 375"/>
            <p:cNvGrpSpPr/>
            <p:nvPr/>
          </p:nvGrpSpPr>
          <p:grpSpPr>
            <a:xfrm>
              <a:off x="203569" y="3831626"/>
              <a:ext cx="1969438" cy="1889988"/>
              <a:chOff x="967123" y="3315404"/>
              <a:chExt cx="2551986" cy="2057157"/>
            </a:xfrm>
          </p:grpSpPr>
          <p:sp>
            <p:nvSpPr>
              <p:cNvPr id="435" name="Rectangle 434"/>
              <p:cNvSpPr/>
              <p:nvPr/>
            </p:nvSpPr>
            <p:spPr>
              <a:xfrm>
                <a:off x="984812" y="3813776"/>
                <a:ext cx="2479439" cy="691375"/>
              </a:xfrm>
              <a:prstGeom prst="rect">
                <a:avLst/>
              </a:prstGeom>
              <a:solidFill>
                <a:srgbClr val="00BCF2"/>
              </a:solidFill>
              <a:ln w="12700" cap="flat" cmpd="sng" algn="ctr">
                <a:noFill/>
                <a:prstDash val="solid"/>
                <a:miter lim="800000"/>
              </a:ln>
              <a:effectLst/>
            </p:spPr>
            <p:txBody>
              <a:bodyPr rtlCol="0" anchor="ctr"/>
              <a:lstStyle/>
              <a:p>
                <a:pPr algn="ctr" defTabSz="913524" fontAlgn="auto">
                  <a:spcBef>
                    <a:spcPts val="0"/>
                  </a:spcBef>
                  <a:spcAft>
                    <a:spcPts val="0"/>
                  </a:spcAft>
                  <a:defRPr/>
                </a:pPr>
                <a:r>
                  <a:rPr lang="en-US" sz="2400" b="1" kern="0" dirty="0">
                    <a:solidFill>
                      <a:srgbClr val="FFFFFF"/>
                    </a:solidFill>
                    <a:latin typeface="Segoe UI Light"/>
                    <a:cs typeface="+mn-cs"/>
                  </a:rPr>
                  <a:t>Azure</a:t>
                </a:r>
                <a:r>
                  <a:rPr lang="en-US" sz="2400" kern="0" dirty="0">
                    <a:solidFill>
                      <a:srgbClr val="FFFFFF"/>
                    </a:solidFill>
                    <a:latin typeface="Segoe UI Light"/>
                    <a:cs typeface="+mn-cs"/>
                  </a:rPr>
                  <a:t> </a:t>
                </a:r>
              </a:p>
            </p:txBody>
          </p:sp>
          <p:sp>
            <p:nvSpPr>
              <p:cNvPr id="436" name="Rectangle 435"/>
              <p:cNvSpPr/>
              <p:nvPr/>
            </p:nvSpPr>
            <p:spPr>
              <a:xfrm>
                <a:off x="984813" y="3315404"/>
                <a:ext cx="1232246" cy="457200"/>
              </a:xfrm>
              <a:prstGeom prst="rect">
                <a:avLst/>
              </a:prstGeom>
              <a:solidFill>
                <a:srgbClr val="00BCF2"/>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Windows</a:t>
                </a:r>
              </a:p>
              <a:p>
                <a:pPr algn="ctr" defTabSz="913524" fontAlgn="auto">
                  <a:spcBef>
                    <a:spcPts val="0"/>
                  </a:spcBef>
                  <a:spcAft>
                    <a:spcPts val="0"/>
                  </a:spcAft>
                  <a:defRPr/>
                </a:pPr>
                <a:r>
                  <a:rPr lang="en-US" sz="1000" b="1" kern="0" dirty="0">
                    <a:solidFill>
                      <a:srgbClr val="FFFFFF"/>
                    </a:solidFill>
                    <a:latin typeface="Calibri" panose="020F0502020204030204"/>
                    <a:cs typeface="+mn-cs"/>
                  </a:rPr>
                  <a:t>Server</a:t>
                </a:r>
              </a:p>
            </p:txBody>
          </p:sp>
          <p:sp>
            <p:nvSpPr>
              <p:cNvPr id="437" name="Rectangle 436"/>
              <p:cNvSpPr/>
              <p:nvPr/>
            </p:nvSpPr>
            <p:spPr>
              <a:xfrm>
                <a:off x="2265833" y="3315404"/>
                <a:ext cx="1198419" cy="457200"/>
              </a:xfrm>
              <a:prstGeom prst="rect">
                <a:avLst/>
              </a:prstGeom>
              <a:solidFill>
                <a:srgbClr val="00BCF2"/>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Linux</a:t>
                </a:r>
              </a:p>
            </p:txBody>
          </p:sp>
          <p:pic>
            <p:nvPicPr>
              <p:cNvPr id="438" name="Picture 437"/>
              <p:cNvPicPr>
                <a:picLocks noChangeAspect="1"/>
              </p:cNvPicPr>
              <p:nvPr/>
            </p:nvPicPr>
            <p:blipFill>
              <a:blip r:embed="rId2">
                <a:duotone>
                  <a:prstClr val="black"/>
                  <a:srgbClr val="5C2D91">
                    <a:tint val="45000"/>
                    <a:satMod val="400000"/>
                  </a:srgbClr>
                </a:duotone>
              </a:blip>
              <a:stretch>
                <a:fillRect/>
              </a:stretch>
            </p:blipFill>
            <p:spPr>
              <a:xfrm>
                <a:off x="967123" y="4562023"/>
                <a:ext cx="2551986" cy="810538"/>
              </a:xfrm>
              <a:prstGeom prst="rect">
                <a:avLst/>
              </a:prstGeom>
            </p:spPr>
          </p:pic>
        </p:grpSp>
        <p:grpSp>
          <p:nvGrpSpPr>
            <p:cNvPr id="377" name="Group 376"/>
            <p:cNvGrpSpPr/>
            <p:nvPr/>
          </p:nvGrpSpPr>
          <p:grpSpPr>
            <a:xfrm>
              <a:off x="6601682" y="3831626"/>
              <a:ext cx="1969438" cy="1922260"/>
              <a:chOff x="8577887" y="3302049"/>
              <a:chExt cx="2551986" cy="2092284"/>
            </a:xfrm>
          </p:grpSpPr>
          <p:sp>
            <p:nvSpPr>
              <p:cNvPr id="431" name="Rectangle 430"/>
              <p:cNvSpPr/>
              <p:nvPr/>
            </p:nvSpPr>
            <p:spPr>
              <a:xfrm>
                <a:off x="8596359" y="3812695"/>
                <a:ext cx="2479439" cy="691375"/>
              </a:xfrm>
              <a:prstGeom prst="rect">
                <a:avLst/>
              </a:prstGeom>
              <a:solidFill>
                <a:srgbClr val="FF8C00"/>
              </a:solidFill>
              <a:ln w="12700" cap="flat" cmpd="sng" algn="ctr">
                <a:noFill/>
                <a:prstDash val="solid"/>
                <a:miter lim="800000"/>
              </a:ln>
              <a:effectLst/>
            </p:spPr>
            <p:txBody>
              <a:bodyPr rtlCol="0" anchor="ctr"/>
              <a:lstStyle/>
              <a:p>
                <a:pPr algn="ctr" defTabSz="913524" fontAlgn="auto">
                  <a:spcBef>
                    <a:spcPts val="0"/>
                  </a:spcBef>
                  <a:spcAft>
                    <a:spcPts val="0"/>
                  </a:spcAft>
                  <a:defRPr/>
                </a:pPr>
                <a:r>
                  <a:rPr lang="en-US" b="1" kern="0" dirty="0">
                    <a:solidFill>
                      <a:srgbClr val="FFFFFF"/>
                    </a:solidFill>
                    <a:latin typeface="Segoe UI Light"/>
                    <a:cs typeface="+mn-cs"/>
                  </a:rPr>
                  <a:t>Hosted Clouds/Datacenter</a:t>
                </a:r>
              </a:p>
            </p:txBody>
          </p:sp>
          <p:sp>
            <p:nvSpPr>
              <p:cNvPr id="432" name="Rectangle 431"/>
              <p:cNvSpPr/>
              <p:nvPr/>
            </p:nvSpPr>
            <p:spPr>
              <a:xfrm>
                <a:off x="8596360" y="3302049"/>
                <a:ext cx="1227098" cy="457200"/>
              </a:xfrm>
              <a:prstGeom prst="rect">
                <a:avLst/>
              </a:prstGeom>
              <a:solidFill>
                <a:srgbClr val="FF8C00"/>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Windows</a:t>
                </a:r>
              </a:p>
              <a:p>
                <a:pPr algn="ctr" defTabSz="913524" fontAlgn="auto">
                  <a:spcBef>
                    <a:spcPts val="0"/>
                  </a:spcBef>
                  <a:spcAft>
                    <a:spcPts val="0"/>
                  </a:spcAft>
                  <a:defRPr/>
                </a:pPr>
                <a:r>
                  <a:rPr lang="en-US" sz="1000" b="1" kern="0" dirty="0">
                    <a:solidFill>
                      <a:srgbClr val="FFFFFF"/>
                    </a:solidFill>
                    <a:latin typeface="Calibri" panose="020F0502020204030204"/>
                    <a:cs typeface="+mn-cs"/>
                  </a:rPr>
                  <a:t>Server</a:t>
                </a:r>
              </a:p>
            </p:txBody>
          </p:sp>
          <p:sp>
            <p:nvSpPr>
              <p:cNvPr id="433" name="Rectangle 432"/>
              <p:cNvSpPr/>
              <p:nvPr/>
            </p:nvSpPr>
            <p:spPr>
              <a:xfrm>
                <a:off x="9857729" y="3302049"/>
                <a:ext cx="1218070" cy="457200"/>
              </a:xfrm>
              <a:prstGeom prst="rect">
                <a:avLst/>
              </a:prstGeom>
              <a:solidFill>
                <a:srgbClr val="FF8C00"/>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Linux</a:t>
                </a:r>
              </a:p>
            </p:txBody>
          </p:sp>
          <p:pic>
            <p:nvPicPr>
              <p:cNvPr id="434" name="Picture 433"/>
              <p:cNvPicPr>
                <a:picLocks noChangeAspect="1"/>
              </p:cNvPicPr>
              <p:nvPr/>
            </p:nvPicPr>
            <p:blipFill>
              <a:blip r:embed="rId2">
                <a:duotone>
                  <a:prstClr val="black"/>
                  <a:srgbClr val="5C2D91">
                    <a:tint val="45000"/>
                    <a:satMod val="400000"/>
                  </a:srgbClr>
                </a:duotone>
              </a:blip>
              <a:stretch>
                <a:fillRect/>
              </a:stretch>
            </p:blipFill>
            <p:spPr>
              <a:xfrm>
                <a:off x="8577887" y="4583795"/>
                <a:ext cx="2551986" cy="810538"/>
              </a:xfrm>
              <a:prstGeom prst="rect">
                <a:avLst/>
              </a:prstGeom>
            </p:spPr>
          </p:pic>
        </p:grpSp>
        <p:grpSp>
          <p:nvGrpSpPr>
            <p:cNvPr id="378" name="Group 377"/>
            <p:cNvGrpSpPr/>
            <p:nvPr/>
          </p:nvGrpSpPr>
          <p:grpSpPr>
            <a:xfrm>
              <a:off x="2617011" y="3370049"/>
              <a:ext cx="3748202" cy="2591601"/>
              <a:chOff x="3761932" y="3823718"/>
              <a:chExt cx="4856898" cy="2820828"/>
            </a:xfrm>
          </p:grpSpPr>
          <p:pic>
            <p:nvPicPr>
              <p:cNvPr id="426" name="Picture 425"/>
              <p:cNvPicPr>
                <a:picLocks noChangeAspect="1"/>
              </p:cNvPicPr>
              <p:nvPr/>
            </p:nvPicPr>
            <p:blipFill>
              <a:blip r:embed="rId3"/>
              <a:stretch>
                <a:fillRect/>
              </a:stretch>
            </p:blipFill>
            <p:spPr>
              <a:xfrm>
                <a:off x="3761932" y="3823718"/>
                <a:ext cx="4856898" cy="2820828"/>
              </a:xfrm>
              <a:prstGeom prst="rect">
                <a:avLst/>
              </a:prstGeom>
            </p:spPr>
          </p:pic>
          <p:grpSp>
            <p:nvGrpSpPr>
              <p:cNvPr id="427" name="Group 426"/>
              <p:cNvGrpSpPr/>
              <p:nvPr/>
            </p:nvGrpSpPr>
            <p:grpSpPr>
              <a:xfrm>
                <a:off x="4864258" y="5403511"/>
                <a:ext cx="2479440" cy="1186831"/>
                <a:chOff x="4962229" y="5403511"/>
                <a:chExt cx="2479440" cy="1186831"/>
              </a:xfrm>
            </p:grpSpPr>
            <p:sp>
              <p:nvSpPr>
                <p:cNvPr id="428" name="Rectangle 427"/>
                <p:cNvSpPr/>
                <p:nvPr/>
              </p:nvSpPr>
              <p:spPr>
                <a:xfrm>
                  <a:off x="4962229" y="5898967"/>
                  <a:ext cx="2479439" cy="691375"/>
                </a:xfrm>
                <a:prstGeom prst="rect">
                  <a:avLst/>
                </a:prstGeom>
                <a:solidFill>
                  <a:srgbClr val="107C10"/>
                </a:solidFill>
                <a:ln w="12700" cap="flat" cmpd="sng" algn="ctr">
                  <a:noFill/>
                  <a:prstDash val="solid"/>
                  <a:miter lim="800000"/>
                </a:ln>
                <a:effectLst/>
              </p:spPr>
              <p:txBody>
                <a:bodyPr rtlCol="0" anchor="ctr"/>
                <a:lstStyle/>
                <a:p>
                  <a:pPr algn="ctr" defTabSz="913524" fontAlgn="auto">
                    <a:spcBef>
                      <a:spcPts val="0"/>
                    </a:spcBef>
                    <a:spcAft>
                      <a:spcPts val="0"/>
                    </a:spcAft>
                    <a:defRPr/>
                  </a:pPr>
                  <a:r>
                    <a:rPr lang="en-US" sz="2400" b="1" kern="0" dirty="0">
                      <a:solidFill>
                        <a:srgbClr val="FFFFFF"/>
                      </a:solidFill>
                      <a:latin typeface="Segoe UI Light"/>
                      <a:cs typeface="+mn-cs"/>
                    </a:rPr>
                    <a:t>Private Clouds</a:t>
                  </a:r>
                  <a:endParaRPr lang="en-US" sz="1400" kern="0" dirty="0">
                    <a:solidFill>
                      <a:srgbClr val="FFFFFF"/>
                    </a:solidFill>
                    <a:latin typeface="Segoe UI Light"/>
                    <a:cs typeface="+mn-cs"/>
                  </a:endParaRPr>
                </a:p>
              </p:txBody>
            </p:sp>
            <p:sp>
              <p:nvSpPr>
                <p:cNvPr id="429" name="Rectangle 428"/>
                <p:cNvSpPr/>
                <p:nvPr/>
              </p:nvSpPr>
              <p:spPr>
                <a:xfrm>
                  <a:off x="4962230" y="5403511"/>
                  <a:ext cx="1222090"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Windows</a:t>
                  </a:r>
                </a:p>
                <a:p>
                  <a:pPr algn="ctr" defTabSz="913524" fontAlgn="auto">
                    <a:spcBef>
                      <a:spcPts val="0"/>
                    </a:spcBef>
                    <a:spcAft>
                      <a:spcPts val="0"/>
                    </a:spcAft>
                    <a:defRPr/>
                  </a:pPr>
                  <a:r>
                    <a:rPr lang="en-US" sz="1000" b="1" kern="0" dirty="0">
                      <a:solidFill>
                        <a:srgbClr val="FFFFFF"/>
                      </a:solidFill>
                      <a:latin typeface="Calibri" panose="020F0502020204030204"/>
                      <a:cs typeface="+mn-cs"/>
                    </a:rPr>
                    <a:t>Server</a:t>
                  </a:r>
                </a:p>
              </p:txBody>
            </p:sp>
            <p:sp>
              <p:nvSpPr>
                <p:cNvPr id="430" name="Rectangle 429"/>
                <p:cNvSpPr/>
                <p:nvPr/>
              </p:nvSpPr>
              <p:spPr>
                <a:xfrm>
                  <a:off x="6228297" y="5403511"/>
                  <a:ext cx="1213372" cy="457200"/>
                </a:xfrm>
                <a:prstGeom prst="rect">
                  <a:avLst/>
                </a:prstGeom>
                <a:solidFill>
                  <a:srgbClr val="107C10"/>
                </a:solidFill>
                <a:ln w="12700" cap="flat" cmpd="sng" algn="ctr">
                  <a:noFill/>
                  <a:prstDash val="solid"/>
                  <a:miter lim="800000"/>
                </a:ln>
                <a:effectLst/>
              </p:spPr>
              <p:txBody>
                <a:bodyPr lIns="0" tIns="0" rIns="0" bIns="0" rtlCol="0" anchor="ctr"/>
                <a:lstStyle/>
                <a:p>
                  <a:pPr algn="ctr" defTabSz="913524" fontAlgn="auto">
                    <a:spcBef>
                      <a:spcPts val="0"/>
                    </a:spcBef>
                    <a:spcAft>
                      <a:spcPts val="0"/>
                    </a:spcAft>
                    <a:defRPr/>
                  </a:pPr>
                  <a:r>
                    <a:rPr lang="en-US" sz="1000" b="1" kern="0" dirty="0">
                      <a:solidFill>
                        <a:srgbClr val="FFFFFF"/>
                      </a:solidFill>
                      <a:latin typeface="Calibri" panose="020F0502020204030204"/>
                      <a:cs typeface="+mn-cs"/>
                    </a:rPr>
                    <a:t>Linux</a:t>
                  </a:r>
                </a:p>
              </p:txBody>
            </p:sp>
          </p:grpSp>
        </p:grpSp>
        <p:grpSp>
          <p:nvGrpSpPr>
            <p:cNvPr id="379" name="Group 378"/>
            <p:cNvGrpSpPr/>
            <p:nvPr/>
          </p:nvGrpSpPr>
          <p:grpSpPr>
            <a:xfrm>
              <a:off x="-25758" y="1980584"/>
              <a:ext cx="8842836" cy="1423854"/>
              <a:chOff x="0" y="2287708"/>
              <a:chExt cx="8739862" cy="1088515"/>
            </a:xfrm>
          </p:grpSpPr>
          <p:sp>
            <p:nvSpPr>
              <p:cNvPr id="380" name="Hexagon 379"/>
              <p:cNvSpPr/>
              <p:nvPr/>
            </p:nvSpPr>
            <p:spPr>
              <a:xfrm>
                <a:off x="12788"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1" name="Hexagon 380"/>
              <p:cNvSpPr/>
              <p:nvPr/>
            </p:nvSpPr>
            <p:spPr>
              <a:xfrm>
                <a:off x="367026"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2" name="Hexagon 381"/>
              <p:cNvSpPr/>
              <p:nvPr/>
            </p:nvSpPr>
            <p:spPr>
              <a:xfrm>
                <a:off x="723183"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3" name="Hexagon 382"/>
              <p:cNvSpPr/>
              <p:nvPr/>
            </p:nvSpPr>
            <p:spPr>
              <a:xfrm>
                <a:off x="1077421"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4" name="Hexagon 383"/>
              <p:cNvSpPr/>
              <p:nvPr/>
            </p:nvSpPr>
            <p:spPr>
              <a:xfrm>
                <a:off x="1434493"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5" name="Hexagon 384"/>
              <p:cNvSpPr/>
              <p:nvPr/>
            </p:nvSpPr>
            <p:spPr>
              <a:xfrm>
                <a:off x="1785898"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6" name="Hexagon 385"/>
              <p:cNvSpPr/>
              <p:nvPr/>
            </p:nvSpPr>
            <p:spPr>
              <a:xfrm>
                <a:off x="2139221"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7" name="Hexagon 386"/>
              <p:cNvSpPr/>
              <p:nvPr/>
            </p:nvSpPr>
            <p:spPr>
              <a:xfrm>
                <a:off x="2500396" y="228770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8" name="Hexagon 387"/>
              <p:cNvSpPr/>
              <p:nvPr/>
            </p:nvSpPr>
            <p:spPr>
              <a:xfrm>
                <a:off x="2856824"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89" name="Hexagon 388"/>
              <p:cNvSpPr/>
              <p:nvPr/>
            </p:nvSpPr>
            <p:spPr>
              <a:xfrm>
                <a:off x="3211063"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0" name="Hexagon 389"/>
              <p:cNvSpPr/>
              <p:nvPr/>
            </p:nvSpPr>
            <p:spPr>
              <a:xfrm>
                <a:off x="3567220"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1" name="Hexagon 390"/>
              <p:cNvSpPr/>
              <p:nvPr/>
            </p:nvSpPr>
            <p:spPr>
              <a:xfrm>
                <a:off x="3921458"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2" name="Hexagon 391"/>
              <p:cNvSpPr/>
              <p:nvPr/>
            </p:nvSpPr>
            <p:spPr>
              <a:xfrm>
                <a:off x="4275697"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3" name="Hexagon 392"/>
              <p:cNvSpPr/>
              <p:nvPr/>
            </p:nvSpPr>
            <p:spPr>
              <a:xfrm>
                <a:off x="4632168"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4" name="Hexagon 393"/>
              <p:cNvSpPr/>
              <p:nvPr/>
            </p:nvSpPr>
            <p:spPr>
              <a:xfrm>
                <a:off x="4988325"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5" name="Hexagon 394"/>
              <p:cNvSpPr/>
              <p:nvPr/>
            </p:nvSpPr>
            <p:spPr>
              <a:xfrm>
                <a:off x="5342564" y="2288922"/>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6" name="Hexagon 395"/>
              <p:cNvSpPr/>
              <p:nvPr/>
            </p:nvSpPr>
            <p:spPr>
              <a:xfrm>
                <a:off x="5700875"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7" name="Hexagon 396"/>
              <p:cNvSpPr/>
              <p:nvPr/>
            </p:nvSpPr>
            <p:spPr>
              <a:xfrm>
                <a:off x="6055478"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8" name="Hexagon 397"/>
              <p:cNvSpPr/>
              <p:nvPr/>
            </p:nvSpPr>
            <p:spPr>
              <a:xfrm>
                <a:off x="6405367"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399" name="Hexagon 398"/>
              <p:cNvSpPr/>
              <p:nvPr/>
            </p:nvSpPr>
            <p:spPr>
              <a:xfrm>
                <a:off x="6759605"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400" name="Hexagon 399"/>
              <p:cNvSpPr/>
              <p:nvPr/>
            </p:nvSpPr>
            <p:spPr>
              <a:xfrm>
                <a:off x="7114876"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401" name="Hexagon 400"/>
              <p:cNvSpPr/>
              <p:nvPr/>
            </p:nvSpPr>
            <p:spPr>
              <a:xfrm>
                <a:off x="7471348"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402" name="Hexagon 401"/>
              <p:cNvSpPr/>
              <p:nvPr/>
            </p:nvSpPr>
            <p:spPr>
              <a:xfrm>
                <a:off x="7824671"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403" name="Hexagon 402"/>
              <p:cNvSpPr/>
              <p:nvPr/>
            </p:nvSpPr>
            <p:spPr>
              <a:xfrm>
                <a:off x="8181143" y="2292178"/>
                <a:ext cx="212159" cy="227839"/>
              </a:xfrm>
              <a:prstGeom prst="hexagon">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kern="0">
                  <a:solidFill>
                    <a:srgbClr val="FFFFFF"/>
                  </a:solidFill>
                  <a:latin typeface="Calibri" panose="020F0502020204030204"/>
                  <a:cs typeface="+mn-cs"/>
                </a:endParaRPr>
              </a:p>
            </p:txBody>
          </p:sp>
          <p:sp>
            <p:nvSpPr>
              <p:cNvPr id="404" name="Rectangle 403"/>
              <p:cNvSpPr/>
              <p:nvPr/>
            </p:nvSpPr>
            <p:spPr>
              <a:xfrm>
                <a:off x="0" y="2399605"/>
                <a:ext cx="8568338" cy="960254"/>
              </a:xfrm>
              <a:prstGeom prst="rect">
                <a:avLst/>
              </a:prstGeom>
              <a:solidFill>
                <a:srgbClr val="662E93"/>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b="1" kern="0">
                  <a:solidFill>
                    <a:srgbClr val="FFFFFF"/>
                  </a:solidFill>
                  <a:latin typeface="Calibri" panose="020F0502020204030204"/>
                  <a:cs typeface="+mn-cs"/>
                </a:endParaRPr>
              </a:p>
            </p:txBody>
          </p:sp>
          <p:sp>
            <p:nvSpPr>
              <p:cNvPr id="405" name="Rectangle 404"/>
              <p:cNvSpPr/>
              <p:nvPr/>
            </p:nvSpPr>
            <p:spPr bwMode="auto">
              <a:xfrm>
                <a:off x="55468" y="2430806"/>
                <a:ext cx="8460490" cy="83097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81" fontAlgn="auto">
                  <a:lnSpc>
                    <a:spcPct val="90000"/>
                  </a:lnSpc>
                  <a:spcBef>
                    <a:spcPts val="0"/>
                  </a:spcBef>
                  <a:spcAft>
                    <a:spcPts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581" fontAlgn="auto">
                  <a:lnSpc>
                    <a:spcPct val="90000"/>
                  </a:lnSpc>
                  <a:spcBef>
                    <a:spcPts val="0"/>
                  </a:spcBef>
                  <a:spcAft>
                    <a:spcPts val="0"/>
                  </a:spcAft>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Application Programming Models </a:t>
                </a:r>
              </a:p>
            </p:txBody>
          </p:sp>
          <p:sp>
            <p:nvSpPr>
              <p:cNvPr id="406" name="Freeform 5"/>
              <p:cNvSpPr>
                <a:spLocks noEditPoints="1"/>
              </p:cNvSpPr>
              <p:nvPr/>
            </p:nvSpPr>
            <p:spPr bwMode="black">
              <a:xfrm>
                <a:off x="4146273" y="2533515"/>
                <a:ext cx="290085" cy="29516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51" fontAlgn="auto">
                  <a:spcBef>
                    <a:spcPts val="0"/>
                  </a:spcBef>
                  <a:spcAft>
                    <a:spcPts val="0"/>
                  </a:spcAft>
                  <a:defRPr/>
                </a:pPr>
                <a:endParaRPr lang="en-US" kern="0">
                  <a:solidFill>
                    <a:srgbClr val="FFFFFF"/>
                  </a:solidFill>
                  <a:latin typeface="Segoe UI"/>
                  <a:cs typeface="+mn-cs"/>
                </a:endParaRPr>
              </a:p>
            </p:txBody>
          </p:sp>
          <p:sp>
            <p:nvSpPr>
              <p:cNvPr id="407" name="Rectangle 406"/>
              <p:cNvSpPr/>
              <p:nvPr/>
            </p:nvSpPr>
            <p:spPr>
              <a:xfrm>
                <a:off x="19633" y="2399606"/>
                <a:ext cx="8568337" cy="960254"/>
              </a:xfrm>
              <a:prstGeom prst="rect">
                <a:avLst/>
              </a:prstGeom>
              <a:solidFill>
                <a:srgbClr val="5C2D91"/>
              </a:solidFill>
              <a:ln w="12700" cap="flat" cmpd="sng" algn="ctr">
                <a:noFill/>
                <a:prstDash val="solid"/>
                <a:miter lim="800000"/>
              </a:ln>
              <a:effectLst/>
            </p:spPr>
            <p:txBody>
              <a:bodyPr rtlCol="0" anchor="ctr"/>
              <a:lstStyle/>
              <a:p>
                <a:pPr algn="ctr" defTabSz="913524" fontAlgn="auto">
                  <a:spcBef>
                    <a:spcPts val="0"/>
                  </a:spcBef>
                  <a:spcAft>
                    <a:spcPts val="0"/>
                  </a:spcAft>
                  <a:defRPr/>
                </a:pPr>
                <a:endParaRPr lang="en-US" b="1" kern="0">
                  <a:solidFill>
                    <a:srgbClr val="FFFFFF"/>
                  </a:solidFill>
                  <a:latin typeface="Calibri" panose="020F0502020204030204"/>
                  <a:cs typeface="+mn-cs"/>
                </a:endParaRPr>
              </a:p>
            </p:txBody>
          </p:sp>
          <p:sp>
            <p:nvSpPr>
              <p:cNvPr id="408" name="TextBox 407"/>
              <p:cNvSpPr txBox="1"/>
              <p:nvPr/>
            </p:nvSpPr>
            <p:spPr>
              <a:xfrm>
                <a:off x="3453121" y="2604919"/>
                <a:ext cx="2217029" cy="390327"/>
              </a:xfrm>
              <a:prstGeom prst="rect">
                <a:avLst/>
              </a:prstGeom>
              <a:noFill/>
            </p:spPr>
            <p:txBody>
              <a:bodyPr wrap="square" rtlCol="0">
                <a:spAutoFit/>
              </a:bodyPr>
              <a:lstStyle/>
              <a:p>
                <a:pPr defTabSz="913524" fontAlgn="auto">
                  <a:spcBef>
                    <a:spcPts val="0"/>
                  </a:spcBef>
                  <a:spcAft>
                    <a:spcPts val="0"/>
                  </a:spcAft>
                  <a:defRPr/>
                </a:pPr>
                <a:r>
                  <a:rPr lang="en-US" sz="2800" b="1" kern="0" dirty="0">
                    <a:solidFill>
                      <a:srgbClr val="FFFF00"/>
                    </a:solidFill>
                    <a:latin typeface="Segoe UI Light"/>
                    <a:cs typeface="+mn-cs"/>
                  </a:rPr>
                  <a:t>Service Fabric</a:t>
                </a:r>
              </a:p>
            </p:txBody>
          </p:sp>
          <p:sp>
            <p:nvSpPr>
              <p:cNvPr id="409" name="TextBox 408"/>
              <p:cNvSpPr txBox="1"/>
              <p:nvPr/>
            </p:nvSpPr>
            <p:spPr>
              <a:xfrm>
                <a:off x="125494" y="2403858"/>
                <a:ext cx="947874" cy="344406"/>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High Availability</a:t>
                </a:r>
              </a:p>
            </p:txBody>
          </p:sp>
          <p:sp>
            <p:nvSpPr>
              <p:cNvPr id="410" name="TextBox 409"/>
              <p:cNvSpPr txBox="1"/>
              <p:nvPr/>
            </p:nvSpPr>
            <p:spPr>
              <a:xfrm>
                <a:off x="1142178" y="3053478"/>
                <a:ext cx="1214260"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Hyper-Scale</a:t>
                </a:r>
              </a:p>
            </p:txBody>
          </p:sp>
          <p:sp>
            <p:nvSpPr>
              <p:cNvPr id="411" name="TextBox 410"/>
              <p:cNvSpPr txBox="1"/>
              <p:nvPr/>
            </p:nvSpPr>
            <p:spPr>
              <a:xfrm>
                <a:off x="1141659" y="2348468"/>
                <a:ext cx="1083422" cy="344406"/>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Hybrid Operations</a:t>
                </a:r>
              </a:p>
            </p:txBody>
          </p:sp>
          <p:sp>
            <p:nvSpPr>
              <p:cNvPr id="412" name="TextBox 411"/>
              <p:cNvSpPr txBox="1"/>
              <p:nvPr/>
            </p:nvSpPr>
            <p:spPr>
              <a:xfrm>
                <a:off x="1368957" y="2776236"/>
                <a:ext cx="1174480"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High Density</a:t>
                </a:r>
              </a:p>
            </p:txBody>
          </p:sp>
          <p:sp>
            <p:nvSpPr>
              <p:cNvPr id="413" name="TextBox 412"/>
              <p:cNvSpPr txBox="1"/>
              <p:nvPr/>
            </p:nvSpPr>
            <p:spPr>
              <a:xfrm>
                <a:off x="2291317" y="2639737"/>
                <a:ext cx="1311634"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Rolling Upgrades</a:t>
                </a:r>
              </a:p>
            </p:txBody>
          </p:sp>
          <p:sp>
            <p:nvSpPr>
              <p:cNvPr id="414" name="TextBox 413"/>
              <p:cNvSpPr txBox="1"/>
              <p:nvPr/>
            </p:nvSpPr>
            <p:spPr>
              <a:xfrm>
                <a:off x="3725607" y="3031817"/>
                <a:ext cx="1033523" cy="344406"/>
              </a:xfrm>
              <a:prstGeom prst="rect">
                <a:avLst/>
              </a:prstGeom>
              <a:noFill/>
            </p:spPr>
            <p:txBody>
              <a:bodyPr wrap="square" rtlCol="0">
                <a:spAutoFit/>
              </a:bodyPr>
              <a:lstStyle/>
              <a:p>
                <a:pPr defTabSz="913524" fontAlgn="auto">
                  <a:spcBef>
                    <a:spcPts val="0"/>
                  </a:spcBef>
                  <a:spcAft>
                    <a:spcPts val="0"/>
                  </a:spcAft>
                  <a:defRPr/>
                </a:pPr>
                <a:r>
                  <a:rPr lang="en-US" sz="1200" b="1" kern="0" dirty="0" err="1">
                    <a:solidFill>
                      <a:srgbClr val="FFFFFF"/>
                    </a:solidFill>
                    <a:latin typeface="Segoe UI Light"/>
                    <a:cs typeface="+mn-cs"/>
                  </a:rPr>
                  <a:t>Stateful</a:t>
                </a:r>
                <a:r>
                  <a:rPr lang="en-US" sz="1200" b="1" kern="0" dirty="0">
                    <a:solidFill>
                      <a:srgbClr val="FFFFFF"/>
                    </a:solidFill>
                    <a:latin typeface="Segoe UI Light"/>
                    <a:cs typeface="+mn-cs"/>
                  </a:rPr>
                  <a:t> services</a:t>
                </a:r>
              </a:p>
            </p:txBody>
          </p:sp>
          <p:sp>
            <p:nvSpPr>
              <p:cNvPr id="415" name="TextBox 414"/>
              <p:cNvSpPr txBox="1"/>
              <p:nvPr/>
            </p:nvSpPr>
            <p:spPr>
              <a:xfrm>
                <a:off x="4724960" y="2462653"/>
                <a:ext cx="1033523"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Low Latency</a:t>
                </a:r>
              </a:p>
            </p:txBody>
          </p:sp>
          <p:sp>
            <p:nvSpPr>
              <p:cNvPr id="416" name="TextBox 415"/>
              <p:cNvSpPr txBox="1"/>
              <p:nvPr/>
            </p:nvSpPr>
            <p:spPr>
              <a:xfrm>
                <a:off x="5829541" y="3010826"/>
                <a:ext cx="1033523" cy="344406"/>
              </a:xfrm>
              <a:prstGeom prst="rect">
                <a:avLst/>
              </a:prstGeom>
              <a:noFill/>
            </p:spPr>
            <p:txBody>
              <a:bodyPr wrap="square" rtlCol="0">
                <a:spAutoFit/>
              </a:bodyPr>
              <a:lstStyle/>
              <a:p>
                <a:pPr algn="ctr" defTabSz="913524" fontAlgn="auto">
                  <a:spcBef>
                    <a:spcPts val="0"/>
                  </a:spcBef>
                  <a:spcAft>
                    <a:spcPts val="0"/>
                  </a:spcAft>
                  <a:defRPr/>
                </a:pPr>
                <a:r>
                  <a:rPr lang="en-US" sz="1200" b="1" kern="0" dirty="0">
                    <a:solidFill>
                      <a:srgbClr val="FFFFFF"/>
                    </a:solidFill>
                    <a:latin typeface="Segoe UI Light"/>
                    <a:cs typeface="+mn-cs"/>
                  </a:rPr>
                  <a:t>Fast startup &amp; shutdown</a:t>
                </a:r>
              </a:p>
            </p:txBody>
          </p:sp>
          <p:sp>
            <p:nvSpPr>
              <p:cNvPr id="417" name="TextBox 416"/>
              <p:cNvSpPr txBox="1"/>
              <p:nvPr/>
            </p:nvSpPr>
            <p:spPr>
              <a:xfrm>
                <a:off x="6706113" y="2409722"/>
                <a:ext cx="1888701" cy="344406"/>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Container Orchestration &amp; lifecycle management</a:t>
                </a:r>
              </a:p>
            </p:txBody>
          </p:sp>
          <p:sp>
            <p:nvSpPr>
              <p:cNvPr id="418" name="TextBox 417"/>
              <p:cNvSpPr txBox="1"/>
              <p:nvPr/>
            </p:nvSpPr>
            <p:spPr>
              <a:xfrm>
                <a:off x="7438613" y="2754871"/>
                <a:ext cx="1201762" cy="344406"/>
              </a:xfrm>
              <a:prstGeom prst="rect">
                <a:avLst/>
              </a:prstGeom>
              <a:noFill/>
            </p:spPr>
            <p:txBody>
              <a:bodyPr wrap="square" rtlCol="0">
                <a:spAutoFit/>
              </a:bodyPr>
              <a:lstStyle/>
              <a:p>
                <a:pPr algn="ctr" defTabSz="913524" fontAlgn="auto">
                  <a:spcBef>
                    <a:spcPts val="0"/>
                  </a:spcBef>
                  <a:spcAft>
                    <a:spcPts val="0"/>
                  </a:spcAft>
                  <a:defRPr/>
                </a:pPr>
                <a:r>
                  <a:rPr lang="en-US" sz="1200" b="1" kern="0" dirty="0">
                    <a:solidFill>
                      <a:srgbClr val="FFFFFF"/>
                    </a:solidFill>
                    <a:latin typeface="Segoe UI Light"/>
                    <a:cs typeface="+mn-cs"/>
                  </a:rPr>
                  <a:t>Replication &amp; Failover</a:t>
                </a:r>
              </a:p>
            </p:txBody>
          </p:sp>
          <p:sp>
            <p:nvSpPr>
              <p:cNvPr id="419" name="TextBox 418"/>
              <p:cNvSpPr txBox="1"/>
              <p:nvPr/>
            </p:nvSpPr>
            <p:spPr>
              <a:xfrm>
                <a:off x="1059" y="2805537"/>
                <a:ext cx="1146618" cy="482169"/>
              </a:xfrm>
              <a:prstGeom prst="rect">
                <a:avLst/>
              </a:prstGeom>
              <a:noFill/>
            </p:spPr>
            <p:txBody>
              <a:bodyPr wrap="square" rtlCol="0">
                <a:spAutoFit/>
              </a:bodyPr>
              <a:lstStyle/>
              <a:p>
                <a:pPr algn="ctr" defTabSz="913524" fontAlgn="auto">
                  <a:spcBef>
                    <a:spcPts val="0"/>
                  </a:spcBef>
                  <a:spcAft>
                    <a:spcPts val="0"/>
                  </a:spcAft>
                  <a:defRPr/>
                </a:pPr>
                <a:r>
                  <a:rPr lang="en-US" sz="1200" b="1" kern="0" dirty="0">
                    <a:solidFill>
                      <a:srgbClr val="FFFFFF"/>
                    </a:solidFill>
                    <a:latin typeface="Segoe UI Light"/>
                    <a:cs typeface="+mn-cs"/>
                  </a:rPr>
                  <a:t>Simple programming models</a:t>
                </a:r>
              </a:p>
            </p:txBody>
          </p:sp>
          <p:sp>
            <p:nvSpPr>
              <p:cNvPr id="420" name="TextBox 419"/>
              <p:cNvSpPr txBox="1"/>
              <p:nvPr/>
            </p:nvSpPr>
            <p:spPr>
              <a:xfrm>
                <a:off x="7195659" y="3145342"/>
                <a:ext cx="1544203"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Load balancing</a:t>
                </a:r>
              </a:p>
            </p:txBody>
          </p:sp>
          <p:sp>
            <p:nvSpPr>
              <p:cNvPr id="421" name="TextBox 420"/>
              <p:cNvSpPr txBox="1"/>
              <p:nvPr/>
            </p:nvSpPr>
            <p:spPr>
              <a:xfrm>
                <a:off x="6490621" y="2746123"/>
                <a:ext cx="1083422"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Self-healing</a:t>
                </a:r>
              </a:p>
            </p:txBody>
          </p:sp>
          <p:sp>
            <p:nvSpPr>
              <p:cNvPr id="422" name="TextBox 421"/>
              <p:cNvSpPr txBox="1"/>
              <p:nvPr/>
            </p:nvSpPr>
            <p:spPr>
              <a:xfrm>
                <a:off x="2275142" y="2366844"/>
                <a:ext cx="1272446" cy="206644"/>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Data Partitioning</a:t>
                </a:r>
              </a:p>
            </p:txBody>
          </p:sp>
          <p:sp>
            <p:nvSpPr>
              <p:cNvPr id="423" name="TextBox 422"/>
              <p:cNvSpPr txBox="1"/>
              <p:nvPr/>
            </p:nvSpPr>
            <p:spPr>
              <a:xfrm>
                <a:off x="2394502" y="3015685"/>
                <a:ext cx="1187275" cy="344406"/>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Automated Rollback</a:t>
                </a:r>
              </a:p>
            </p:txBody>
          </p:sp>
          <p:sp>
            <p:nvSpPr>
              <p:cNvPr id="424" name="TextBox 423"/>
              <p:cNvSpPr txBox="1"/>
              <p:nvPr/>
            </p:nvSpPr>
            <p:spPr>
              <a:xfrm>
                <a:off x="5403406" y="2586973"/>
                <a:ext cx="1033523" cy="344406"/>
              </a:xfrm>
              <a:prstGeom prst="rect">
                <a:avLst/>
              </a:prstGeom>
              <a:noFill/>
            </p:spPr>
            <p:txBody>
              <a:bodyPr wrap="square" rtlCol="0">
                <a:spAutoFit/>
              </a:bodyPr>
              <a:lstStyle/>
              <a:p>
                <a:pPr algn="ctr" defTabSz="913524" fontAlgn="auto">
                  <a:spcBef>
                    <a:spcPts val="0"/>
                  </a:spcBef>
                  <a:spcAft>
                    <a:spcPts val="0"/>
                  </a:spcAft>
                  <a:defRPr/>
                </a:pPr>
                <a:r>
                  <a:rPr lang="en-US" sz="1200" b="1" kern="0" dirty="0">
                    <a:solidFill>
                      <a:srgbClr val="FFFFFF"/>
                    </a:solidFill>
                    <a:latin typeface="Segoe UI Light"/>
                    <a:cs typeface="+mn-cs"/>
                  </a:rPr>
                  <a:t>Health Monitoring</a:t>
                </a:r>
              </a:p>
            </p:txBody>
          </p:sp>
          <p:sp>
            <p:nvSpPr>
              <p:cNvPr id="425" name="TextBox 424"/>
              <p:cNvSpPr txBox="1"/>
              <p:nvPr/>
            </p:nvSpPr>
            <p:spPr>
              <a:xfrm>
                <a:off x="4693707" y="2926283"/>
                <a:ext cx="1049301" cy="344406"/>
              </a:xfrm>
              <a:prstGeom prst="rect">
                <a:avLst/>
              </a:prstGeom>
              <a:noFill/>
            </p:spPr>
            <p:txBody>
              <a:bodyPr wrap="square" rtlCol="0">
                <a:spAutoFit/>
              </a:bodyPr>
              <a:lstStyle/>
              <a:p>
                <a:pPr defTabSz="913524" fontAlgn="auto">
                  <a:spcBef>
                    <a:spcPts val="0"/>
                  </a:spcBef>
                  <a:spcAft>
                    <a:spcPts val="0"/>
                  </a:spcAft>
                  <a:defRPr/>
                </a:pPr>
                <a:r>
                  <a:rPr lang="en-US" sz="1200" b="1" kern="0" dirty="0">
                    <a:solidFill>
                      <a:srgbClr val="FFFFFF"/>
                    </a:solidFill>
                    <a:latin typeface="Segoe UI Light"/>
                    <a:cs typeface="+mn-cs"/>
                  </a:rPr>
                  <a:t>Placement Constraints</a:t>
                </a:r>
              </a:p>
            </p:txBody>
          </p:sp>
        </p:grpSp>
      </p:grpSp>
    </p:spTree>
    <p:extLst>
      <p:ext uri="{BB962C8B-B14F-4D97-AF65-F5344CB8AC3E}">
        <p14:creationId xmlns:p14="http://schemas.microsoft.com/office/powerpoint/2010/main" val="365566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2"/>
          <p:cNvSpPr txBox="1">
            <a:spLocks noChangeArrowheads="1"/>
          </p:cNvSpPr>
          <p:nvPr/>
        </p:nvSpPr>
        <p:spPr bwMode="gray">
          <a:xfrm>
            <a:off x="226413"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smtClean="0">
                <a:solidFill>
                  <a:srgbClr val="6D6E71"/>
                </a:solidFill>
              </a:rPr>
              <a:t> Why Service Fabric</a:t>
            </a:r>
            <a:endParaRPr lang="en-IN" altLang="ja-JP" sz="2400" dirty="0">
              <a:solidFill>
                <a:srgbClr val="6D6E71"/>
              </a:solidFill>
            </a:endParaRPr>
          </a:p>
        </p:txBody>
      </p:sp>
      <p:sp>
        <p:nvSpPr>
          <p:cNvPr id="2" name="Rectangle 1"/>
          <p:cNvSpPr/>
          <p:nvPr/>
        </p:nvSpPr>
        <p:spPr>
          <a:xfrm>
            <a:off x="593678" y="961620"/>
            <a:ext cx="7881582" cy="5016758"/>
          </a:xfrm>
          <a:prstGeom prst="rect">
            <a:avLst/>
          </a:prstGeom>
        </p:spPr>
        <p:txBody>
          <a:bodyPr wrap="square">
            <a:spAutoFit/>
          </a:bodyPr>
          <a:lstStyle/>
          <a:p>
            <a:pPr marL="342900" indent="-342900">
              <a:buFont typeface="Arial" panose="020B0604020202020204" pitchFamily="34" charset="0"/>
              <a:buChar char="•"/>
            </a:pPr>
            <a:r>
              <a:rPr lang="en-IN" sz="1600" b="1" dirty="0">
                <a:solidFill>
                  <a:srgbClr val="222222"/>
                </a:solidFill>
              </a:rPr>
              <a:t>Cluster management</a:t>
            </a:r>
            <a:r>
              <a:rPr lang="en-IN" sz="1600" dirty="0">
                <a:solidFill>
                  <a:srgbClr val="222222"/>
                </a:solidFill>
              </a:rPr>
              <a:t>. Service Fabric automatically handles node failover, health monitoring, and other cluster management functions</a:t>
            </a:r>
            <a:r>
              <a:rPr lang="en-IN" sz="1600" dirty="0" smtClean="0">
                <a:solidFill>
                  <a:srgbClr val="222222"/>
                </a:solidFill>
              </a:rPr>
              <a:t>.</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Horizontal scaling</a:t>
            </a:r>
            <a:r>
              <a:rPr lang="en-IN" sz="1600" dirty="0">
                <a:solidFill>
                  <a:srgbClr val="222222"/>
                </a:solidFill>
              </a:rPr>
              <a:t>. When you add nodes to a Service Fabric cluster, the application automatically scales, as services are distributed across the new nodes</a:t>
            </a:r>
            <a:r>
              <a:rPr lang="en-IN" sz="1600" dirty="0" smtClean="0">
                <a:solidFill>
                  <a:srgbClr val="222222"/>
                </a:solidFill>
              </a:rPr>
              <a:t>.</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Service discovery</a:t>
            </a:r>
            <a:r>
              <a:rPr lang="en-IN" sz="1600" dirty="0">
                <a:solidFill>
                  <a:srgbClr val="222222"/>
                </a:solidFill>
              </a:rPr>
              <a:t>. Service Fabric provides a discovery service that can resolve the endpoint for a named service</a:t>
            </a:r>
            <a:r>
              <a:rPr lang="en-IN" sz="1600" dirty="0" smtClean="0">
                <a:solidFill>
                  <a:srgbClr val="222222"/>
                </a:solidFill>
              </a:rPr>
              <a:t>.</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Stateless and </a:t>
            </a:r>
            <a:r>
              <a:rPr lang="en-IN" sz="1600" b="1" dirty="0" err="1">
                <a:solidFill>
                  <a:srgbClr val="222222"/>
                </a:solidFill>
              </a:rPr>
              <a:t>stateful</a:t>
            </a:r>
            <a:r>
              <a:rPr lang="en-IN" sz="1600" b="1" dirty="0">
                <a:solidFill>
                  <a:srgbClr val="222222"/>
                </a:solidFill>
              </a:rPr>
              <a:t> services</a:t>
            </a:r>
            <a:r>
              <a:rPr lang="en-IN" sz="1600" dirty="0">
                <a:solidFill>
                  <a:srgbClr val="222222"/>
                </a:solidFill>
              </a:rPr>
              <a:t>. </a:t>
            </a:r>
            <a:r>
              <a:rPr lang="en-IN" sz="1600" dirty="0" err="1">
                <a:solidFill>
                  <a:srgbClr val="222222"/>
                </a:solidFill>
              </a:rPr>
              <a:t>Stateful</a:t>
            </a:r>
            <a:r>
              <a:rPr lang="en-IN" sz="1600" dirty="0">
                <a:solidFill>
                  <a:srgbClr val="222222"/>
                </a:solidFill>
              </a:rPr>
              <a:t> services use reliable collections, which can take the place of a cache or queue, and can be partitioned.</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Application lifecycle management</a:t>
            </a:r>
            <a:r>
              <a:rPr lang="en-IN" sz="1600" dirty="0">
                <a:solidFill>
                  <a:srgbClr val="222222"/>
                </a:solidFill>
              </a:rPr>
              <a:t>. Services can be upgraded independently and without application downtime</a:t>
            </a:r>
            <a:r>
              <a:rPr lang="en-IN" sz="1600" dirty="0" smtClean="0">
                <a:solidFill>
                  <a:srgbClr val="222222"/>
                </a:solidFill>
              </a:rPr>
              <a:t>.</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Service orchestration</a:t>
            </a:r>
            <a:r>
              <a:rPr lang="en-IN" sz="1600" dirty="0">
                <a:solidFill>
                  <a:srgbClr val="222222"/>
                </a:solidFill>
              </a:rPr>
              <a:t> across a cluster of machines</a:t>
            </a:r>
            <a:r>
              <a:rPr lang="en-IN" sz="1600" dirty="0" smtClean="0">
                <a:solidFill>
                  <a:srgbClr val="222222"/>
                </a:solidFill>
              </a:rPr>
              <a:t>.</a:t>
            </a:r>
          </a:p>
          <a:p>
            <a:pPr marL="342900" indent="-342900">
              <a:buFont typeface="Arial" panose="020B0604020202020204" pitchFamily="34" charset="0"/>
              <a:buChar char="•"/>
            </a:pPr>
            <a:endParaRPr lang="en-IN" sz="1600" dirty="0">
              <a:solidFill>
                <a:srgbClr val="222222"/>
              </a:solidFill>
            </a:endParaRPr>
          </a:p>
          <a:p>
            <a:pPr marL="342900" indent="-342900">
              <a:buFont typeface="Arial" panose="020B0604020202020204" pitchFamily="34" charset="0"/>
              <a:buChar char="•"/>
            </a:pPr>
            <a:r>
              <a:rPr lang="en-IN" sz="1600" b="1" dirty="0">
                <a:solidFill>
                  <a:srgbClr val="222222"/>
                </a:solidFill>
              </a:rPr>
              <a:t>Higher density</a:t>
            </a:r>
            <a:r>
              <a:rPr lang="en-IN" sz="1600" dirty="0">
                <a:solidFill>
                  <a:srgbClr val="222222"/>
                </a:solidFill>
              </a:rPr>
              <a:t> for optimizing resource consumption. A single node can host multiple services.</a:t>
            </a:r>
            <a:endParaRPr lang="en-IN" sz="1600" b="0" i="0" dirty="0">
              <a:solidFill>
                <a:srgbClr val="222222"/>
              </a:solidFill>
              <a:effectLst/>
            </a:endParaRPr>
          </a:p>
        </p:txBody>
      </p:sp>
    </p:spTree>
    <p:extLst>
      <p:ext uri="{BB962C8B-B14F-4D97-AF65-F5344CB8AC3E}">
        <p14:creationId xmlns:p14="http://schemas.microsoft.com/office/powerpoint/2010/main" val="154713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2"/>
          <p:cNvSpPr txBox="1">
            <a:spLocks noChangeArrowheads="1"/>
          </p:cNvSpPr>
          <p:nvPr/>
        </p:nvSpPr>
        <p:spPr bwMode="gray">
          <a:xfrm>
            <a:off x="226413"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err="1" smtClean="0">
                <a:solidFill>
                  <a:srgbClr val="6D6E71"/>
                </a:solidFill>
              </a:rPr>
              <a:t>Microservices</a:t>
            </a:r>
            <a:r>
              <a:rPr lang="en-IN" sz="2400" dirty="0" smtClean="0">
                <a:solidFill>
                  <a:srgbClr val="6D6E71"/>
                </a:solidFill>
              </a:rPr>
              <a:t> – Service Fabric</a:t>
            </a:r>
            <a:endParaRPr lang="en-IN" altLang="ja-JP" sz="2400" dirty="0">
              <a:solidFill>
                <a:srgbClr val="6D6E71"/>
              </a:solidFill>
            </a:endParaRPr>
          </a:p>
        </p:txBody>
      </p:sp>
      <p:pic>
        <p:nvPicPr>
          <p:cNvPr id="3" name="Picture 2"/>
          <p:cNvPicPr>
            <a:picLocks noChangeAspect="1"/>
          </p:cNvPicPr>
          <p:nvPr/>
        </p:nvPicPr>
        <p:blipFill>
          <a:blip r:embed="rId2"/>
          <a:stretch>
            <a:fillRect/>
          </a:stretch>
        </p:blipFill>
        <p:spPr>
          <a:xfrm>
            <a:off x="1285296" y="777480"/>
            <a:ext cx="6743700" cy="5591175"/>
          </a:xfrm>
          <a:prstGeom prst="rect">
            <a:avLst/>
          </a:prstGeom>
        </p:spPr>
      </p:pic>
    </p:spTree>
    <p:extLst>
      <p:ext uri="{BB962C8B-B14F-4D97-AF65-F5344CB8AC3E}">
        <p14:creationId xmlns:p14="http://schemas.microsoft.com/office/powerpoint/2010/main" val="29130522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53654" y="314541"/>
            <a:ext cx="8165637"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eaLnBrk="1" hangingPunct="1">
              <a:defRPr lang="en-US" sz="2400" b="1">
                <a:solidFill>
                  <a:srgbClr val="6D6E71"/>
                </a:solidFill>
                <a:latin typeface="Arial" pitchFamily="34" charset="0"/>
                <a:ea typeface="+mj-ea"/>
                <a:cs typeface="Arial" pitchFamily="34" charset="0"/>
              </a:defRPr>
            </a:lvl1pPr>
            <a:lvl2pPr eaLnBrk="1" hangingPunct="1">
              <a:defRPr sz="3200" b="1">
                <a:solidFill>
                  <a:schemeClr val="tx2"/>
                </a:solidFill>
              </a:defRPr>
            </a:lvl2pPr>
            <a:lvl3pPr eaLnBrk="1" hangingPunct="1">
              <a:defRPr sz="3200" b="1">
                <a:solidFill>
                  <a:schemeClr val="tx2"/>
                </a:solidFill>
              </a:defRPr>
            </a:lvl3pPr>
            <a:lvl4pPr eaLnBrk="1" hangingPunct="1">
              <a:defRPr sz="3200" b="1">
                <a:solidFill>
                  <a:schemeClr val="tx2"/>
                </a:solidFill>
              </a:defRPr>
            </a:lvl4pPr>
            <a:lvl5pPr eaLnBrk="1" hangingPunct="1">
              <a:defRPr sz="3200" b="1">
                <a:solidFill>
                  <a:schemeClr val="tx2"/>
                </a:solidFill>
              </a:defRPr>
            </a:lvl5pPr>
            <a:lvl6pPr marL="456956" fontAlgn="base">
              <a:spcBef>
                <a:spcPct val="0"/>
              </a:spcBef>
              <a:spcAft>
                <a:spcPct val="0"/>
              </a:spcAft>
              <a:defRPr sz="3200" b="1">
                <a:solidFill>
                  <a:schemeClr val="tx2"/>
                </a:solidFill>
              </a:defRPr>
            </a:lvl6pPr>
            <a:lvl7pPr marL="913912" fontAlgn="base">
              <a:spcBef>
                <a:spcPct val="0"/>
              </a:spcBef>
              <a:spcAft>
                <a:spcPct val="0"/>
              </a:spcAft>
              <a:defRPr sz="3200" b="1">
                <a:solidFill>
                  <a:schemeClr val="tx2"/>
                </a:solidFill>
              </a:defRPr>
            </a:lvl7pPr>
            <a:lvl8pPr marL="1370871" fontAlgn="base">
              <a:spcBef>
                <a:spcPct val="0"/>
              </a:spcBef>
              <a:spcAft>
                <a:spcPct val="0"/>
              </a:spcAft>
              <a:defRPr sz="3200" b="1">
                <a:solidFill>
                  <a:schemeClr val="tx2"/>
                </a:solidFill>
              </a:defRPr>
            </a:lvl8pPr>
            <a:lvl9pPr marL="1827829" fontAlgn="base">
              <a:spcBef>
                <a:spcPct val="0"/>
              </a:spcBef>
              <a:spcAft>
                <a:spcPct val="0"/>
              </a:spcAft>
              <a:defRPr sz="3200" b="1">
                <a:solidFill>
                  <a:schemeClr val="tx2"/>
                </a:solidFil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Comparing Azure Cloud Services vs. Azure Service Fabric </a:t>
            </a:r>
          </a:p>
        </p:txBody>
      </p:sp>
      <p:pic>
        <p:nvPicPr>
          <p:cNvPr id="3" name="Picture 2"/>
          <p:cNvPicPr>
            <a:picLocks noChangeAspect="1"/>
          </p:cNvPicPr>
          <p:nvPr/>
        </p:nvPicPr>
        <p:blipFill>
          <a:blip r:embed="rId2"/>
          <a:stretch>
            <a:fillRect/>
          </a:stretch>
        </p:blipFill>
        <p:spPr>
          <a:xfrm>
            <a:off x="804324" y="2052279"/>
            <a:ext cx="3488350" cy="2393002"/>
          </a:xfrm>
          <a:prstGeom prst="rect">
            <a:avLst/>
          </a:prstGeom>
        </p:spPr>
      </p:pic>
      <p:sp>
        <p:nvSpPr>
          <p:cNvPr id="4" name="Rectangle 3"/>
          <p:cNvSpPr/>
          <p:nvPr/>
        </p:nvSpPr>
        <p:spPr>
          <a:xfrm>
            <a:off x="1337354" y="1262334"/>
            <a:ext cx="2220828" cy="522271"/>
          </a:xfrm>
          <a:prstGeom prst="rect">
            <a:avLst/>
          </a:prstGeom>
        </p:spPr>
        <p:txBody>
          <a:bodyPr wrap="none" lIns="75261" tIns="37630" rIns="75261" bIns="3763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3"/>
          <a:stretch>
            <a:fillRect/>
          </a:stretch>
        </p:blipFill>
        <p:spPr>
          <a:xfrm>
            <a:off x="4857166" y="2202902"/>
            <a:ext cx="3296894" cy="2144270"/>
          </a:xfrm>
          <a:prstGeom prst="rect">
            <a:avLst/>
          </a:prstGeom>
        </p:spPr>
      </p:pic>
      <p:sp>
        <p:nvSpPr>
          <p:cNvPr id="7" name="Rectangle 6"/>
          <p:cNvSpPr/>
          <p:nvPr/>
        </p:nvSpPr>
        <p:spPr>
          <a:xfrm>
            <a:off x="5636505" y="1262334"/>
            <a:ext cx="2767131" cy="522271"/>
          </a:xfrm>
          <a:prstGeom prst="rect">
            <a:avLst/>
          </a:prstGeom>
        </p:spPr>
        <p:txBody>
          <a:bodyPr wrap="none" lIns="75261" tIns="37630" rIns="75261" bIns="3763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(Stateless, </a:t>
            </a:r>
            <a:r>
              <a:rPr kumimoji="0" lang="en-US" sz="13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stateful</a:t>
            </a: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4512939" y="1406976"/>
            <a:ext cx="10758" cy="45186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313982" y="1455053"/>
            <a:ext cx="4121969" cy="4868966"/>
            <a:chOff x="427037" y="1484020"/>
            <a:chExt cx="5606164" cy="4965894"/>
          </a:xfrm>
        </p:grpSpPr>
        <p:sp>
          <p:nvSpPr>
            <p:cNvPr id="5" name="Text Placeholder 3"/>
            <p:cNvSpPr txBox="1">
              <a:spLocks/>
            </p:cNvSpPr>
            <p:nvPr/>
          </p:nvSpPr>
          <p:spPr>
            <a:xfrm>
              <a:off x="427037" y="4307789"/>
              <a:ext cx="5606164" cy="2142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1 service instance per VM with uneven workloads</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Lower compute density</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Slow in deployment &amp; upgrades</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Slower in scaling and disaster recovery</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91427" tIns="91427" rIns="34289" bIns="34289" rtlCol="0" anchor="b" anchorCtr="0"/>
              <a:lstStyle/>
              <a:p>
                <a:pPr marL="0" marR="0" lvl="0" indent="0" algn="ctr" defTabSz="767281"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4600684" y="1413352"/>
            <a:ext cx="3752539" cy="4910668"/>
            <a:chOff x="6257250" y="1431549"/>
            <a:chExt cx="5103714" cy="5008427"/>
          </a:xfrm>
        </p:grpSpPr>
        <p:sp>
          <p:nvSpPr>
            <p:cNvPr id="8" name="Text Placeholder 3"/>
            <p:cNvSpPr txBox="1">
              <a:spLocks/>
            </p:cNvSpPr>
            <p:nvPr/>
          </p:nvSpPr>
          <p:spPr>
            <a:xfrm>
              <a:off x="6257250" y="4297851"/>
              <a:ext cx="5103714" cy="2142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Many microservices per VM</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High microservices density</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Fast deployment &amp; upgrades</a:t>
              </a:r>
            </a:p>
            <a:p>
              <a:pPr marL="611494" marR="0" lvl="1" indent="-23519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Fast scaling microservices across the cluster</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91427" tIns="91427" rIns="34289" bIns="34289" rtlCol="0" anchor="b" anchorCtr="0"/>
              <a:lstStyle/>
              <a:p>
                <a:pPr marL="0" marR="0" lvl="0" indent="0" algn="ctr" defTabSz="767281"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4225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430" y="160338"/>
            <a:ext cx="8224837" cy="369332"/>
          </a:xfrm>
        </p:spPr>
        <p:txBody>
          <a:bodyPr/>
          <a:lstStyle/>
          <a:p>
            <a:r>
              <a:rPr lang="en-US" sz="2400" dirty="0" smtClean="0">
                <a:solidFill>
                  <a:srgbClr val="6D6E71"/>
                </a:solidFill>
              </a:rPr>
              <a:t>Azure Service Fabric Reference Framework</a:t>
            </a:r>
            <a:endParaRPr lang="en-IN" sz="2400" dirty="0">
              <a:solidFill>
                <a:srgbClr val="6D6E71"/>
              </a:solidFill>
            </a:endParaRPr>
          </a:p>
        </p:txBody>
      </p:sp>
      <p:sp>
        <p:nvSpPr>
          <p:cNvPr id="3" name="Text Placeholder 2"/>
          <p:cNvSpPr>
            <a:spLocks noGrp="1"/>
          </p:cNvSpPr>
          <p:nvPr>
            <p:ph type="body" sz="quarter" idx="10"/>
          </p:nvPr>
        </p:nvSpPr>
        <p:spPr>
          <a:xfrm>
            <a:off x="481013" y="1971680"/>
            <a:ext cx="8224838" cy="276999"/>
          </a:xfrm>
        </p:spPr>
        <p:txBody>
          <a:bodyPr/>
          <a:lstStyle/>
          <a:p>
            <a:pPr marL="0" indent="0">
              <a:buNone/>
            </a:pPr>
            <a:r>
              <a:rPr lang="en-US" dirty="0" smtClean="0"/>
              <a:t>  </a:t>
            </a:r>
            <a:endParaRPr lang="en-IN" dirty="0"/>
          </a:p>
        </p:txBody>
      </p:sp>
      <p:pic>
        <p:nvPicPr>
          <p:cNvPr id="1028" name="Picture 4" descr="Service Fabric architecture after simple mi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705" y="1097755"/>
            <a:ext cx="4797295" cy="452842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loud Services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3"/>
          <a:stretch>
            <a:fillRect/>
          </a:stretch>
        </p:blipFill>
        <p:spPr>
          <a:xfrm>
            <a:off x="42864" y="1097755"/>
            <a:ext cx="4303841" cy="4886325"/>
          </a:xfrm>
          <a:prstGeom prst="rect">
            <a:avLst/>
          </a:prstGeom>
        </p:spPr>
      </p:pic>
      <p:cxnSp>
        <p:nvCxnSpPr>
          <p:cNvPr id="7" name="Straight Connector 6"/>
          <p:cNvCxnSpPr/>
          <p:nvPr/>
        </p:nvCxnSpPr>
        <p:spPr>
          <a:xfrm>
            <a:off x="4346705" y="825910"/>
            <a:ext cx="0" cy="53684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844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8430" y="160338"/>
            <a:ext cx="8224837" cy="369332"/>
          </a:xfrm>
        </p:spPr>
        <p:txBody>
          <a:bodyPr/>
          <a:lstStyle/>
          <a:p>
            <a:r>
              <a:rPr lang="en-US" sz="2400" dirty="0" smtClean="0">
                <a:solidFill>
                  <a:srgbClr val="6D6E71"/>
                </a:solidFill>
              </a:rPr>
              <a:t>Azure Service Fabric Reference Framework</a:t>
            </a:r>
            <a:endParaRPr lang="en-IN" sz="2400" dirty="0">
              <a:solidFill>
                <a:srgbClr val="6D6E71"/>
              </a:solidFill>
            </a:endParaRPr>
          </a:p>
        </p:txBody>
      </p:sp>
      <p:sp>
        <p:nvSpPr>
          <p:cNvPr id="4" name="AutoShape 2" descr="Cloud Services archite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Rectangle 7"/>
          <p:cNvSpPr/>
          <p:nvPr/>
        </p:nvSpPr>
        <p:spPr>
          <a:xfrm>
            <a:off x="693174" y="988672"/>
            <a:ext cx="7610168" cy="3970318"/>
          </a:xfrm>
          <a:prstGeom prst="rect">
            <a:avLst/>
          </a:prstGeom>
        </p:spPr>
        <p:txBody>
          <a:bodyPr wrap="square">
            <a:spAutoFit/>
          </a:bodyPr>
          <a:lstStyle/>
          <a:p>
            <a:pPr marL="342900" indent="-342900">
              <a:buFont typeface="Arial" panose="020B0604020202020204" pitchFamily="34" charset="0"/>
              <a:buChar char="•"/>
            </a:pPr>
            <a:r>
              <a:rPr lang="en-IN" sz="1400" b="1" dirty="0">
                <a:solidFill>
                  <a:srgbClr val="222222"/>
                </a:solidFill>
                <a:latin typeface="+mj-lt"/>
              </a:rPr>
              <a:t>IIS lift and shift</a:t>
            </a:r>
            <a:r>
              <a:rPr lang="en-IN" sz="1400" dirty="0">
                <a:solidFill>
                  <a:srgbClr val="222222"/>
                </a:solidFill>
                <a:latin typeface="+mj-lt"/>
              </a:rPr>
              <a:t>: </a:t>
            </a:r>
            <a:endParaRPr lang="en-IN" sz="1400" dirty="0" smtClean="0">
              <a:solidFill>
                <a:srgbClr val="222222"/>
              </a:solidFill>
              <a:latin typeface="+mj-lt"/>
            </a:endParaRPr>
          </a:p>
          <a:p>
            <a:pPr marL="723900" lvl="1" indent="-192088">
              <a:buFont typeface="Arial" panose="020B0604020202020204" pitchFamily="34" charset="0"/>
              <a:buChar char="•"/>
            </a:pPr>
            <a:r>
              <a:rPr lang="en-IN" sz="1400" dirty="0" smtClean="0">
                <a:solidFill>
                  <a:srgbClr val="222222"/>
                </a:solidFill>
                <a:latin typeface="+mj-lt"/>
              </a:rPr>
              <a:t>Existing</a:t>
            </a:r>
            <a:r>
              <a:rPr lang="en-IN" sz="1400" dirty="0">
                <a:solidFill>
                  <a:srgbClr val="222222"/>
                </a:solidFill>
                <a:latin typeface="+mj-lt"/>
              </a:rPr>
              <a:t> ASP.NET MVC apps that you want to continue to use, put them in a container instead of migrating them to ASP.NET Core. These ASP.NET MVC apps depend on Internet Information Services (IIS). </a:t>
            </a:r>
            <a:endParaRPr lang="en-IN" sz="1400" dirty="0" smtClean="0">
              <a:solidFill>
                <a:srgbClr val="222222"/>
              </a:solidFill>
              <a:latin typeface="+mj-lt"/>
            </a:endParaRPr>
          </a:p>
          <a:p>
            <a:pPr marL="723900" lvl="1" indent="-192088">
              <a:buFont typeface="Arial" panose="020B0604020202020204" pitchFamily="34" charset="0"/>
              <a:buChar char="•"/>
            </a:pPr>
            <a:r>
              <a:rPr lang="en-IN" sz="1400" dirty="0">
                <a:solidFill>
                  <a:srgbClr val="222222"/>
                </a:solidFill>
                <a:latin typeface="+mj-lt"/>
              </a:rPr>
              <a:t>P</a:t>
            </a:r>
            <a:r>
              <a:rPr lang="en-IN" sz="1400" dirty="0" smtClean="0">
                <a:solidFill>
                  <a:srgbClr val="222222"/>
                </a:solidFill>
                <a:latin typeface="+mj-lt"/>
              </a:rPr>
              <a:t>ackage applications </a:t>
            </a:r>
            <a:r>
              <a:rPr lang="en-IN" sz="1400" dirty="0">
                <a:solidFill>
                  <a:srgbClr val="222222"/>
                </a:solidFill>
                <a:latin typeface="+mj-lt"/>
              </a:rPr>
              <a:t>into container images from the </a:t>
            </a:r>
            <a:r>
              <a:rPr lang="en-IN" sz="1400" dirty="0" err="1">
                <a:solidFill>
                  <a:srgbClr val="222222"/>
                </a:solidFill>
                <a:latin typeface="+mj-lt"/>
              </a:rPr>
              <a:t>precreated</a:t>
            </a:r>
            <a:r>
              <a:rPr lang="en-IN" sz="1400" dirty="0">
                <a:solidFill>
                  <a:srgbClr val="222222"/>
                </a:solidFill>
                <a:latin typeface="+mj-lt"/>
              </a:rPr>
              <a:t> IIS image and deploy them with Service Fabric. </a:t>
            </a:r>
          </a:p>
          <a:p>
            <a:pPr marL="342900" indent="-342900">
              <a:buFont typeface="Arial" panose="020B0604020202020204" pitchFamily="34" charset="0"/>
              <a:buChar char="•"/>
            </a:pPr>
            <a:endParaRPr lang="en-IN" sz="1400" dirty="0">
              <a:solidFill>
                <a:srgbClr val="222222"/>
              </a:solidFill>
              <a:latin typeface="+mj-lt"/>
            </a:endParaRPr>
          </a:p>
          <a:p>
            <a:pPr marL="342900" indent="-342900">
              <a:buFont typeface="Arial" panose="020B0604020202020204" pitchFamily="34" charset="0"/>
              <a:buChar char="•"/>
            </a:pPr>
            <a:r>
              <a:rPr lang="en-IN" sz="1400" b="1" dirty="0">
                <a:solidFill>
                  <a:srgbClr val="222222"/>
                </a:solidFill>
                <a:latin typeface="+mj-lt"/>
              </a:rPr>
              <a:t>Mix containers and Service Fabric </a:t>
            </a:r>
            <a:r>
              <a:rPr lang="en-IN" sz="1400" b="1" dirty="0" err="1">
                <a:solidFill>
                  <a:srgbClr val="222222"/>
                </a:solidFill>
                <a:latin typeface="+mj-lt"/>
              </a:rPr>
              <a:t>microservices</a:t>
            </a:r>
            <a:r>
              <a:rPr lang="en-IN" sz="1400" dirty="0">
                <a:solidFill>
                  <a:srgbClr val="222222"/>
                </a:solidFill>
                <a:latin typeface="+mj-lt"/>
              </a:rPr>
              <a:t>: </a:t>
            </a:r>
            <a:endParaRPr lang="en-IN" sz="1400" dirty="0" smtClean="0">
              <a:solidFill>
                <a:srgbClr val="222222"/>
              </a:solidFill>
              <a:latin typeface="+mj-lt"/>
            </a:endParaRPr>
          </a:p>
          <a:p>
            <a:pPr marL="723900" lvl="1" indent="-192088">
              <a:buFont typeface="Arial" panose="020B0604020202020204" pitchFamily="34" charset="0"/>
              <a:buChar char="•"/>
            </a:pPr>
            <a:r>
              <a:rPr lang="en-IN" sz="1400" dirty="0" smtClean="0">
                <a:solidFill>
                  <a:srgbClr val="222222"/>
                </a:solidFill>
                <a:latin typeface="+mj-lt"/>
              </a:rPr>
              <a:t>Use </a:t>
            </a:r>
            <a:r>
              <a:rPr lang="en-IN" sz="1400" dirty="0">
                <a:solidFill>
                  <a:srgbClr val="222222"/>
                </a:solidFill>
                <a:latin typeface="+mj-lt"/>
              </a:rPr>
              <a:t>an existing container image for part of your application. </a:t>
            </a:r>
            <a:endParaRPr lang="en-IN" sz="1400" dirty="0" smtClean="0">
              <a:solidFill>
                <a:srgbClr val="222222"/>
              </a:solidFill>
              <a:latin typeface="+mj-lt"/>
            </a:endParaRPr>
          </a:p>
          <a:p>
            <a:pPr marL="723900" lvl="1" indent="-192088">
              <a:buFont typeface="Arial" panose="020B0604020202020204" pitchFamily="34" charset="0"/>
              <a:buChar char="•"/>
            </a:pPr>
            <a:r>
              <a:rPr lang="en-IN" sz="1400" dirty="0">
                <a:solidFill>
                  <a:srgbClr val="222222"/>
                </a:solidFill>
                <a:latin typeface="+mj-lt"/>
              </a:rPr>
              <a:t>Leverage NGINX </a:t>
            </a:r>
            <a:r>
              <a:rPr lang="en-IN" sz="1400" dirty="0">
                <a:solidFill>
                  <a:srgbClr val="222222"/>
                </a:solidFill>
                <a:latin typeface="+mj-lt"/>
              </a:rPr>
              <a:t>container for the web front end </a:t>
            </a:r>
            <a:r>
              <a:rPr lang="en-IN" sz="1400" dirty="0">
                <a:solidFill>
                  <a:srgbClr val="222222"/>
                </a:solidFill>
                <a:latin typeface="+mj-lt"/>
              </a:rPr>
              <a:t>and </a:t>
            </a:r>
            <a:r>
              <a:rPr lang="en-IN" sz="1400" dirty="0" err="1">
                <a:solidFill>
                  <a:srgbClr val="222222"/>
                </a:solidFill>
                <a:latin typeface="+mj-lt"/>
              </a:rPr>
              <a:t>stateful</a:t>
            </a:r>
            <a:r>
              <a:rPr lang="en-IN" sz="1400" dirty="0">
                <a:solidFill>
                  <a:srgbClr val="222222"/>
                </a:solidFill>
                <a:latin typeface="+mj-lt"/>
              </a:rPr>
              <a:t> services for the more intensive back-end computation</a:t>
            </a:r>
            <a:r>
              <a:rPr lang="en-IN" sz="1400" dirty="0">
                <a:solidFill>
                  <a:srgbClr val="222222"/>
                </a:solidFill>
                <a:latin typeface="+mj-lt"/>
              </a:rPr>
              <a:t>.</a:t>
            </a:r>
          </a:p>
          <a:p>
            <a:pPr marL="342900" indent="-342900">
              <a:buFont typeface="Arial" panose="020B0604020202020204" pitchFamily="34" charset="0"/>
              <a:buChar char="•"/>
            </a:pPr>
            <a:endParaRPr lang="en-IN" sz="1400" dirty="0">
              <a:solidFill>
                <a:srgbClr val="222222"/>
              </a:solidFill>
              <a:latin typeface="+mj-lt"/>
            </a:endParaRPr>
          </a:p>
          <a:p>
            <a:pPr marL="342900" indent="-342900">
              <a:buFont typeface="Arial" panose="020B0604020202020204" pitchFamily="34" charset="0"/>
              <a:buChar char="•"/>
            </a:pPr>
            <a:r>
              <a:rPr lang="en-IN" sz="1400" b="1" dirty="0">
                <a:solidFill>
                  <a:srgbClr val="222222"/>
                </a:solidFill>
                <a:latin typeface="+mj-lt"/>
              </a:rPr>
              <a:t>Reduce impact of "noisy </a:t>
            </a:r>
            <a:r>
              <a:rPr lang="en-IN" sz="1400" b="1" dirty="0" err="1">
                <a:solidFill>
                  <a:srgbClr val="222222"/>
                </a:solidFill>
                <a:latin typeface="+mj-lt"/>
              </a:rPr>
              <a:t>neighbors</a:t>
            </a:r>
            <a:r>
              <a:rPr lang="en-IN" sz="1400" b="1" dirty="0">
                <a:solidFill>
                  <a:srgbClr val="222222"/>
                </a:solidFill>
                <a:latin typeface="+mj-lt"/>
              </a:rPr>
              <a:t>" services</a:t>
            </a:r>
            <a:r>
              <a:rPr lang="en-IN" sz="1400" dirty="0">
                <a:solidFill>
                  <a:srgbClr val="222222"/>
                </a:solidFill>
                <a:latin typeface="+mj-lt"/>
              </a:rPr>
              <a:t>: </a:t>
            </a:r>
            <a:endParaRPr lang="en-IN" sz="1400" dirty="0" smtClean="0">
              <a:solidFill>
                <a:srgbClr val="222222"/>
              </a:solidFill>
              <a:latin typeface="+mj-lt"/>
            </a:endParaRPr>
          </a:p>
          <a:p>
            <a:pPr marL="723900" lvl="1" indent="-268288">
              <a:buFont typeface="Arial" panose="020B0604020202020204" pitchFamily="34" charset="0"/>
              <a:buChar char="•"/>
            </a:pPr>
            <a:r>
              <a:rPr lang="en-IN" sz="1400" dirty="0" smtClean="0">
                <a:solidFill>
                  <a:srgbClr val="222222"/>
                </a:solidFill>
                <a:latin typeface="+mj-lt"/>
              </a:rPr>
              <a:t>Leverage resource </a:t>
            </a:r>
            <a:r>
              <a:rPr lang="en-IN" sz="1400" dirty="0">
                <a:solidFill>
                  <a:srgbClr val="222222"/>
                </a:solidFill>
                <a:latin typeface="+mj-lt"/>
              </a:rPr>
              <a:t>governance ability of containers to restrict the resources that a service uses on a host. </a:t>
            </a:r>
            <a:endParaRPr lang="en-IN" sz="1400" dirty="0" smtClean="0">
              <a:solidFill>
                <a:srgbClr val="222222"/>
              </a:solidFill>
              <a:latin typeface="+mj-lt"/>
            </a:endParaRPr>
          </a:p>
          <a:p>
            <a:pPr marL="723900" lvl="1" indent="-268288">
              <a:buFont typeface="Arial" panose="020B0604020202020204" pitchFamily="34" charset="0"/>
              <a:buChar char="•"/>
            </a:pPr>
            <a:r>
              <a:rPr lang="en-IN" sz="1400" dirty="0" smtClean="0">
                <a:solidFill>
                  <a:srgbClr val="222222"/>
                </a:solidFill>
                <a:latin typeface="+mj-lt"/>
              </a:rPr>
              <a:t>If </a:t>
            </a:r>
            <a:r>
              <a:rPr lang="en-IN" sz="1400" dirty="0">
                <a:solidFill>
                  <a:srgbClr val="222222"/>
                </a:solidFill>
                <a:latin typeface="+mj-lt"/>
              </a:rPr>
              <a:t>services might consume many resources and affect the performance of others (such as a long-running, query-like operation), consider putting these services into containers that have resource governance.</a:t>
            </a:r>
            <a:endParaRPr lang="en-IN" sz="1400" b="0" i="0" dirty="0">
              <a:solidFill>
                <a:srgbClr val="222222"/>
              </a:solidFill>
              <a:effectLst/>
              <a:latin typeface="+mj-lt"/>
            </a:endParaRPr>
          </a:p>
        </p:txBody>
      </p:sp>
    </p:spTree>
    <p:extLst>
      <p:ext uri="{BB962C8B-B14F-4D97-AF65-F5344CB8AC3E}">
        <p14:creationId xmlns:p14="http://schemas.microsoft.com/office/powerpoint/2010/main" val="4180803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705" y="709711"/>
            <a:ext cx="7274293" cy="369332"/>
          </a:xfrm>
          <a:noFill/>
          <a:ln w="9525">
            <a:noFill/>
            <a:miter lim="800000"/>
            <a:headEnd/>
            <a:tailEnd/>
          </a:ln>
        </p:spPr>
        <p:txBody>
          <a:bodyPr vert="horz" wrap="square" lIns="0" tIns="0" rIns="0" bIns="0" numCol="1" anchor="t" anchorCtr="0" compatLnSpc="1">
            <a:prstTxWarp prst="textNoShape">
              <a:avLst/>
            </a:prstTxWarp>
            <a:spAutoFit/>
          </a:bodyPr>
          <a:lstStyle/>
          <a:p>
            <a:r>
              <a:rPr lang="en-US" sz="2400" dirty="0"/>
              <a:t>Contents</a:t>
            </a:r>
          </a:p>
        </p:txBody>
      </p:sp>
      <p:graphicFrame>
        <p:nvGraphicFramePr>
          <p:cNvPr id="21" name="Diagram 20"/>
          <p:cNvGraphicFramePr/>
          <p:nvPr>
            <p:extLst>
              <p:ext uri="{D42A27DB-BD31-4B8C-83A1-F6EECF244321}">
                <p14:modId xmlns:p14="http://schemas.microsoft.com/office/powerpoint/2010/main" val="3587204117"/>
              </p:ext>
            </p:extLst>
          </p:nvPr>
        </p:nvGraphicFramePr>
        <p:xfrm>
          <a:off x="914155" y="1294404"/>
          <a:ext cx="6608064" cy="3727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51157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6234" y="379934"/>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r>
              <a:rPr lang="en-IN" sz="2000" dirty="0">
                <a:solidFill>
                  <a:srgbClr val="6D6E71"/>
                </a:solidFill>
              </a:rPr>
              <a:t>Service Fabric Explorer</a:t>
            </a:r>
          </a:p>
        </p:txBody>
      </p:sp>
      <p:sp>
        <p:nvSpPr>
          <p:cNvPr id="3" name="Text Placeholder 2"/>
          <p:cNvSpPr>
            <a:spLocks noGrp="1"/>
          </p:cNvSpPr>
          <p:nvPr>
            <p:ph type="body" sz="quarter" idx="10"/>
          </p:nvPr>
        </p:nvSpPr>
        <p:spPr>
          <a:xfrm>
            <a:off x="506413" y="1082681"/>
            <a:ext cx="8224838" cy="246221"/>
          </a:xfrm>
        </p:spPr>
        <p:txBody>
          <a:bodyPr/>
          <a:lstStyle/>
          <a:p>
            <a:r>
              <a:rPr lang="en-IN" sz="1600" dirty="0" smtClean="0"/>
              <a:t>Application and Service Health</a:t>
            </a:r>
            <a:endParaRPr lang="en-IN" sz="16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450975"/>
            <a:ext cx="7572375"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893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72" y="369441"/>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r>
              <a:rPr lang="en-IN" sz="2000" dirty="0">
                <a:solidFill>
                  <a:srgbClr val="6D6E71"/>
                </a:solidFill>
              </a:rPr>
              <a:t>Cluster Manager Tasks</a:t>
            </a:r>
          </a:p>
        </p:txBody>
      </p:sp>
      <p:sp>
        <p:nvSpPr>
          <p:cNvPr id="4" name="Text Placeholder 3"/>
          <p:cNvSpPr>
            <a:spLocks noGrp="1"/>
          </p:cNvSpPr>
          <p:nvPr>
            <p:ph type="body" sz="quarter" idx="10"/>
          </p:nvPr>
        </p:nvSpPr>
        <p:spPr>
          <a:xfrm>
            <a:off x="481013" y="1971684"/>
            <a:ext cx="8224838" cy="276999"/>
          </a:xfrm>
        </p:spPr>
        <p:txBody>
          <a:bodyPr/>
          <a:lstStyle/>
          <a:p>
            <a:pPr marL="0" indent="0">
              <a:buNone/>
            </a:pPr>
            <a:r>
              <a:rPr lang="en-IN" dirty="0" smtClean="0"/>
              <a:t>   </a:t>
            </a:r>
            <a:endParaRPr lang="en-IN" dirty="0"/>
          </a:p>
        </p:txBody>
      </p:sp>
      <p:graphicFrame>
        <p:nvGraphicFramePr>
          <p:cNvPr id="5" name="Diagram 4"/>
          <p:cNvGraphicFramePr/>
          <p:nvPr>
            <p:extLst/>
          </p:nvPr>
        </p:nvGraphicFramePr>
        <p:xfrm>
          <a:off x="127000" y="768976"/>
          <a:ext cx="9017000" cy="547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4673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663" y="323633"/>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2000" dirty="0">
                <a:solidFill>
                  <a:srgbClr val="6D6E71"/>
                </a:solidFill>
              </a:rPr>
              <a:t>Cluster Manager Tasks</a:t>
            </a:r>
            <a:endParaRPr lang="en-IN" sz="2000" dirty="0">
              <a:solidFill>
                <a:srgbClr val="6D6E71"/>
              </a:solidFill>
            </a:endParaRPr>
          </a:p>
        </p:txBody>
      </p:sp>
      <p:sp>
        <p:nvSpPr>
          <p:cNvPr id="3" name="Text Placeholder 2"/>
          <p:cNvSpPr>
            <a:spLocks noGrp="1"/>
          </p:cNvSpPr>
          <p:nvPr>
            <p:ph type="body" sz="quarter" idx="10"/>
          </p:nvPr>
        </p:nvSpPr>
        <p:spPr>
          <a:xfrm>
            <a:off x="430212" y="1443820"/>
            <a:ext cx="8224838" cy="276999"/>
          </a:xfrm>
        </p:spPr>
        <p:txBody>
          <a:bodyPr/>
          <a:lstStyle/>
          <a:p>
            <a:pPr marL="0" indent="0">
              <a:buNone/>
            </a:pPr>
            <a:r>
              <a:rPr lang="en-US" dirty="0" smtClean="0"/>
              <a:t>  </a:t>
            </a:r>
          </a:p>
        </p:txBody>
      </p:sp>
      <p:graphicFrame>
        <p:nvGraphicFramePr>
          <p:cNvPr id="4" name="Diagram 3"/>
          <p:cNvGraphicFramePr/>
          <p:nvPr>
            <p:extLst/>
          </p:nvPr>
        </p:nvGraphicFramePr>
        <p:xfrm>
          <a:off x="317500" y="1244600"/>
          <a:ext cx="8382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302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663" y="323633"/>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000" dirty="0">
                <a:solidFill>
                  <a:srgbClr val="6D6E71"/>
                </a:solidFill>
              </a:rPr>
              <a:t>Service Fabric support for containers</a:t>
            </a:r>
          </a:p>
        </p:txBody>
      </p:sp>
      <p:sp>
        <p:nvSpPr>
          <p:cNvPr id="3" name="Text Placeholder 2"/>
          <p:cNvSpPr>
            <a:spLocks noGrp="1"/>
          </p:cNvSpPr>
          <p:nvPr>
            <p:ph type="body" sz="quarter" idx="10"/>
          </p:nvPr>
        </p:nvSpPr>
        <p:spPr>
          <a:xfrm>
            <a:off x="430212" y="1443820"/>
            <a:ext cx="8224838" cy="276999"/>
          </a:xfrm>
        </p:spPr>
        <p:txBody>
          <a:bodyPr/>
          <a:lstStyle/>
          <a:p>
            <a:pPr marL="0" indent="0">
              <a:buNone/>
            </a:pPr>
            <a:r>
              <a:rPr lang="en-US" dirty="0" smtClean="0"/>
              <a:t>  </a:t>
            </a:r>
          </a:p>
        </p:txBody>
      </p:sp>
      <p:sp>
        <p:nvSpPr>
          <p:cNvPr id="5" name="Rectangle 4"/>
          <p:cNvSpPr/>
          <p:nvPr/>
        </p:nvSpPr>
        <p:spPr>
          <a:xfrm>
            <a:off x="995644" y="818728"/>
            <a:ext cx="7093974" cy="523220"/>
          </a:xfrm>
          <a:prstGeom prst="rect">
            <a:avLst/>
          </a:prstGeom>
        </p:spPr>
        <p:txBody>
          <a:bodyPr wrap="square">
            <a:spAutoFit/>
          </a:bodyPr>
          <a:lstStyle/>
          <a:p>
            <a:pPr algn="ctr"/>
            <a:r>
              <a:rPr lang="en-IN" sz="1400" dirty="0" smtClean="0">
                <a:solidFill>
                  <a:srgbClr val="222222"/>
                </a:solidFill>
                <a:latin typeface="segoe-ui_normal"/>
              </a:rPr>
              <a:t>Supports </a:t>
            </a:r>
            <a:r>
              <a:rPr lang="en-IN" sz="1400" dirty="0">
                <a:solidFill>
                  <a:srgbClr val="222222"/>
                </a:solidFill>
                <a:latin typeface="segoe-ui_normal"/>
              </a:rPr>
              <a:t>deployment of Docker containers on Linux and Windows Server containers on Windows Server 2016, along with support for Hyper-V isolation mode.</a:t>
            </a:r>
            <a:endParaRPr lang="en-IN" sz="1400" dirty="0"/>
          </a:p>
        </p:txBody>
      </p:sp>
      <p:sp>
        <p:nvSpPr>
          <p:cNvPr id="6" name="Rectangle 5"/>
          <p:cNvSpPr/>
          <p:nvPr/>
        </p:nvSpPr>
        <p:spPr>
          <a:xfrm>
            <a:off x="2286000" y="2136339"/>
            <a:ext cx="4572000" cy="2585323"/>
          </a:xfrm>
          <a:prstGeom prst="rect">
            <a:avLst/>
          </a:prstGeom>
        </p:spPr>
        <p:txBody>
          <a:bodyPr>
            <a:spAutoFit/>
          </a:bodyPr>
          <a:lstStyle/>
          <a:p>
            <a:pPr marL="342900" indent="-342900">
              <a:buFont typeface="Arial" panose="020B0604020202020204" pitchFamily="34" charset="0"/>
              <a:buChar char="•"/>
            </a:pPr>
            <a:r>
              <a:rPr lang="en-IN" dirty="0">
                <a:solidFill>
                  <a:srgbClr val="222222"/>
                </a:solidFill>
                <a:latin typeface="segoe-ui_normal"/>
              </a:rPr>
              <a:t>Container image deployment and activation.</a:t>
            </a:r>
          </a:p>
          <a:p>
            <a:pPr marL="342900" indent="-342900">
              <a:buFont typeface="Arial" panose="020B0604020202020204" pitchFamily="34" charset="0"/>
              <a:buChar char="•"/>
            </a:pPr>
            <a:r>
              <a:rPr lang="en-IN" dirty="0">
                <a:solidFill>
                  <a:srgbClr val="222222"/>
                </a:solidFill>
                <a:latin typeface="segoe-ui_normal"/>
              </a:rPr>
              <a:t>Resource governance.</a:t>
            </a:r>
          </a:p>
          <a:p>
            <a:pPr marL="342900" indent="-342900">
              <a:buFont typeface="Arial" panose="020B0604020202020204" pitchFamily="34" charset="0"/>
              <a:buChar char="•"/>
            </a:pPr>
            <a:r>
              <a:rPr lang="en-IN" dirty="0">
                <a:solidFill>
                  <a:srgbClr val="222222"/>
                </a:solidFill>
                <a:latin typeface="segoe-ui_normal"/>
              </a:rPr>
              <a:t>Repository authentication.</a:t>
            </a:r>
          </a:p>
          <a:p>
            <a:pPr marL="342900" indent="-342900">
              <a:buFont typeface="Arial" panose="020B0604020202020204" pitchFamily="34" charset="0"/>
              <a:buChar char="•"/>
            </a:pPr>
            <a:r>
              <a:rPr lang="en-IN" dirty="0">
                <a:solidFill>
                  <a:srgbClr val="222222"/>
                </a:solidFill>
                <a:latin typeface="segoe-ui_normal"/>
              </a:rPr>
              <a:t>Container port to host port mapping.</a:t>
            </a:r>
          </a:p>
          <a:p>
            <a:pPr marL="342900" indent="-342900">
              <a:buFont typeface="Arial" panose="020B0604020202020204" pitchFamily="34" charset="0"/>
              <a:buChar char="•"/>
            </a:pPr>
            <a:r>
              <a:rPr lang="en-IN" dirty="0">
                <a:solidFill>
                  <a:srgbClr val="222222"/>
                </a:solidFill>
                <a:latin typeface="segoe-ui_normal"/>
              </a:rPr>
              <a:t>Container-to-container discovery and communication.</a:t>
            </a:r>
          </a:p>
          <a:p>
            <a:pPr marL="342900" indent="-342900">
              <a:buFont typeface="Arial" panose="020B0604020202020204" pitchFamily="34" charset="0"/>
              <a:buChar char="•"/>
            </a:pPr>
            <a:r>
              <a:rPr lang="en-IN" dirty="0">
                <a:solidFill>
                  <a:srgbClr val="222222"/>
                </a:solidFill>
                <a:latin typeface="segoe-ui_normal"/>
              </a:rPr>
              <a:t>Ability to configure and set environment variables.</a:t>
            </a:r>
            <a:endParaRPr lang="en-IN" b="0" i="0" dirty="0">
              <a:solidFill>
                <a:srgbClr val="222222"/>
              </a:solidFill>
              <a:effectLst/>
              <a:latin typeface="segoe-ui_normal"/>
            </a:endParaRPr>
          </a:p>
        </p:txBody>
      </p:sp>
    </p:spTree>
    <p:extLst>
      <p:ext uri="{BB962C8B-B14F-4D97-AF65-F5344CB8AC3E}">
        <p14:creationId xmlns:p14="http://schemas.microsoft.com/office/powerpoint/2010/main" val="3011996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195" y="351245"/>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2000" dirty="0">
                <a:solidFill>
                  <a:srgbClr val="6D6E71"/>
                </a:solidFill>
              </a:rPr>
              <a:t>Types of microservices</a:t>
            </a:r>
            <a:endParaRPr lang="en-IN" sz="2000" dirty="0">
              <a:solidFill>
                <a:srgbClr val="6D6E71"/>
              </a:solidFill>
            </a:endParaRPr>
          </a:p>
        </p:txBody>
      </p:sp>
      <p:graphicFrame>
        <p:nvGraphicFramePr>
          <p:cNvPr id="4" name="Diagram 3"/>
          <p:cNvGraphicFramePr/>
          <p:nvPr>
            <p:extLst/>
          </p:nvPr>
        </p:nvGraphicFramePr>
        <p:xfrm>
          <a:off x="1371600" y="16129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6323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484005"/>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2000" dirty="0">
                <a:solidFill>
                  <a:srgbClr val="6D6E71"/>
                </a:solidFill>
              </a:rPr>
              <a:t>Stateless </a:t>
            </a:r>
            <a:r>
              <a:rPr lang="en-US" sz="2000" dirty="0" err="1" smtClean="0">
                <a:solidFill>
                  <a:srgbClr val="6D6E71"/>
                </a:solidFill>
              </a:rPr>
              <a:t>Microservice</a:t>
            </a:r>
            <a:endParaRPr lang="en-IN" sz="2000" dirty="0">
              <a:solidFill>
                <a:srgbClr val="6D6E71"/>
              </a:solidFill>
            </a:endParaRPr>
          </a:p>
        </p:txBody>
      </p:sp>
      <p:sp>
        <p:nvSpPr>
          <p:cNvPr id="3" name="Text Placeholder 2"/>
          <p:cNvSpPr>
            <a:spLocks noGrp="1"/>
          </p:cNvSpPr>
          <p:nvPr>
            <p:ph type="body" sz="quarter" idx="10"/>
          </p:nvPr>
        </p:nvSpPr>
        <p:spPr>
          <a:xfrm>
            <a:off x="533131" y="1062284"/>
            <a:ext cx="8224838" cy="3016210"/>
          </a:xfrm>
        </p:spPr>
        <p:txBody>
          <a:bodyPr/>
          <a:lstStyle/>
          <a:p>
            <a:r>
              <a:rPr lang="en-IN" sz="1600" dirty="0"/>
              <a:t>Does not contain data that needs to be stored reliably or made highly available.</a:t>
            </a:r>
          </a:p>
          <a:p>
            <a:endParaRPr lang="en-IN" sz="1600" dirty="0"/>
          </a:p>
          <a:p>
            <a:r>
              <a:rPr lang="en-IN" sz="1600" dirty="0"/>
              <a:t>When the service moves or restarts, the value is lost.</a:t>
            </a:r>
          </a:p>
          <a:p>
            <a:pPr marL="0" indent="0">
              <a:buNone/>
            </a:pPr>
            <a:endParaRPr lang="en-IN" sz="1600" dirty="0"/>
          </a:p>
          <a:p>
            <a:r>
              <a:rPr lang="en-IN" sz="1600" dirty="0"/>
              <a:t>Instances of individual service is created and deployed to ensure continuous availability.</a:t>
            </a:r>
          </a:p>
          <a:p>
            <a:endParaRPr lang="en-IN" sz="1600" dirty="0"/>
          </a:p>
          <a:p>
            <a:r>
              <a:rPr lang="en-IN" sz="1600" dirty="0"/>
              <a:t>During upgrade the instances are updated one by one and an error in the process leads to roll-back to previous version</a:t>
            </a:r>
          </a:p>
          <a:p>
            <a:endParaRPr lang="en-IN" sz="1600" dirty="0"/>
          </a:p>
          <a:p>
            <a:r>
              <a:rPr lang="en-IN" sz="1600" dirty="0"/>
              <a:t>The no of instances is mentioned in the ApplicationManifest.xml and Node.xml files.</a:t>
            </a:r>
          </a:p>
          <a:p>
            <a:endParaRPr lang="en-IN" dirty="0"/>
          </a:p>
          <a:p>
            <a:endParaRPr lang="en-IN"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36" y="3702504"/>
            <a:ext cx="7980832" cy="646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2204107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041" y="329535"/>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lvl="2" algn="ctr"/>
            <a:r>
              <a:rPr lang="en-US" sz="2000" dirty="0"/>
              <a:t>Stateless Web API </a:t>
            </a:r>
            <a:r>
              <a:rPr lang="en-US" sz="2000" dirty="0" err="1" smtClean="0"/>
              <a:t>microservice</a:t>
            </a:r>
            <a:endParaRPr lang="en-IN" sz="2000" dirty="0"/>
          </a:p>
        </p:txBody>
      </p:sp>
      <p:sp>
        <p:nvSpPr>
          <p:cNvPr id="3" name="Text Placeholder 2"/>
          <p:cNvSpPr>
            <a:spLocks noGrp="1"/>
          </p:cNvSpPr>
          <p:nvPr>
            <p:ph type="body" sz="quarter" idx="10"/>
          </p:nvPr>
        </p:nvSpPr>
        <p:spPr>
          <a:xfrm>
            <a:off x="481013" y="1353498"/>
            <a:ext cx="8224838" cy="2277547"/>
          </a:xfrm>
        </p:spPr>
        <p:txBody>
          <a:bodyPr/>
          <a:lstStyle/>
          <a:p>
            <a:r>
              <a:rPr lang="en-IN" sz="1600" dirty="0"/>
              <a:t>The Web API services are hosted in OWIN’s self-hosting instead of Microsoft IIS.</a:t>
            </a:r>
          </a:p>
          <a:p>
            <a:endParaRPr lang="en-IN" sz="1600" dirty="0"/>
          </a:p>
          <a:p>
            <a:r>
              <a:rPr lang="en-IN" sz="1600" dirty="0"/>
              <a:t>OWIN is simply a contract between .NET web applications and web servers.</a:t>
            </a:r>
          </a:p>
          <a:p>
            <a:endParaRPr lang="en-IN" sz="1600" dirty="0"/>
          </a:p>
          <a:p>
            <a:r>
              <a:rPr lang="en-IN" sz="1600" dirty="0"/>
              <a:t>Web application that is decoupled from the web server that hosts it is developed. </a:t>
            </a:r>
          </a:p>
          <a:p>
            <a:pPr marL="0" indent="0">
              <a:buNone/>
            </a:pPr>
            <a:endParaRPr lang="en-IN" sz="1600" dirty="0"/>
          </a:p>
          <a:p>
            <a:r>
              <a:rPr lang="en-IN" sz="1600" dirty="0"/>
              <a:t>A service host process, an executable file that runs service code.</a:t>
            </a:r>
          </a:p>
          <a:p>
            <a:endParaRPr lang="en-IN" dirty="0" smtClean="0"/>
          </a:p>
          <a:p>
            <a:endParaRPr lang="en-IN" dirty="0" smtClean="0"/>
          </a:p>
        </p:txBody>
      </p:sp>
    </p:spTree>
    <p:extLst>
      <p:ext uri="{BB962C8B-B14F-4D97-AF65-F5344CB8AC3E}">
        <p14:creationId xmlns:p14="http://schemas.microsoft.com/office/powerpoint/2010/main" val="39249500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3" y="320940"/>
            <a:ext cx="8224837" cy="307777"/>
          </a:xfrm>
        </p:spPr>
        <p:txBody>
          <a:bodyPr/>
          <a:lstStyle/>
          <a:p>
            <a:pPr algn="ctr"/>
            <a:r>
              <a:rPr lang="en-IN" sz="2000" dirty="0"/>
              <a:t>Guest executable</a:t>
            </a:r>
          </a:p>
        </p:txBody>
      </p:sp>
      <p:sp>
        <p:nvSpPr>
          <p:cNvPr id="3" name="Text Placeholder 2"/>
          <p:cNvSpPr>
            <a:spLocks noGrp="1"/>
          </p:cNvSpPr>
          <p:nvPr>
            <p:ph type="body" sz="quarter" idx="10"/>
          </p:nvPr>
        </p:nvSpPr>
        <p:spPr>
          <a:xfrm>
            <a:off x="481013" y="1340610"/>
            <a:ext cx="8224838" cy="4431983"/>
          </a:xfrm>
        </p:spPr>
        <p:txBody>
          <a:bodyPr/>
          <a:lstStyle/>
          <a:p>
            <a:r>
              <a:rPr lang="en-IN" sz="1600" dirty="0" smtClean="0"/>
              <a:t>Treated </a:t>
            </a:r>
            <a:r>
              <a:rPr lang="en-IN" sz="1600" dirty="0"/>
              <a:t>by Service Fabric like stateless </a:t>
            </a:r>
            <a:r>
              <a:rPr lang="en-IN" sz="1600" dirty="0" smtClean="0"/>
              <a:t>services and deployed in </a:t>
            </a:r>
            <a:r>
              <a:rPr lang="en-IN" sz="1600" smtClean="0"/>
              <a:t>processes  running in nodes.</a:t>
            </a:r>
            <a:endParaRPr lang="en-IN" sz="1600" dirty="0"/>
          </a:p>
          <a:p>
            <a:endParaRPr lang="en-IN" sz="1600" dirty="0"/>
          </a:p>
          <a:p>
            <a:r>
              <a:rPr lang="en-IN" sz="1600" dirty="0"/>
              <a:t>A</a:t>
            </a:r>
            <a:r>
              <a:rPr lang="en-IN" sz="1600" dirty="0" smtClean="0"/>
              <a:t>rbitrary </a:t>
            </a:r>
            <a:r>
              <a:rPr lang="en-IN" sz="1600" dirty="0"/>
              <a:t>executable, written in any language</a:t>
            </a:r>
            <a:r>
              <a:rPr lang="en-IN" sz="1600" dirty="0" smtClean="0"/>
              <a:t>.</a:t>
            </a:r>
          </a:p>
          <a:p>
            <a:endParaRPr lang="en-IN" sz="1600" dirty="0"/>
          </a:p>
          <a:p>
            <a:r>
              <a:rPr lang="en-IN" sz="1600" dirty="0"/>
              <a:t>Benefits of running a </a:t>
            </a:r>
            <a:r>
              <a:rPr lang="en-IN" sz="1600" dirty="0" smtClean="0"/>
              <a:t>guest executable in </a:t>
            </a:r>
            <a:r>
              <a:rPr lang="en-IN" sz="1600" dirty="0"/>
              <a:t>Service </a:t>
            </a:r>
            <a:r>
              <a:rPr lang="en-IN" sz="1600" dirty="0" smtClean="0"/>
              <a:t>Fabric</a:t>
            </a:r>
          </a:p>
          <a:p>
            <a:pPr lvl="2"/>
            <a:r>
              <a:rPr lang="en-IN" sz="1600" dirty="0"/>
              <a:t>High </a:t>
            </a:r>
            <a:r>
              <a:rPr lang="en-IN" sz="1600" dirty="0" smtClean="0"/>
              <a:t>availability</a:t>
            </a:r>
          </a:p>
          <a:p>
            <a:pPr lvl="2"/>
            <a:r>
              <a:rPr lang="en-IN" sz="1600" dirty="0"/>
              <a:t>Health </a:t>
            </a:r>
            <a:r>
              <a:rPr lang="en-IN" sz="1600" dirty="0" smtClean="0"/>
              <a:t>monitoring</a:t>
            </a:r>
          </a:p>
          <a:p>
            <a:pPr lvl="2"/>
            <a:r>
              <a:rPr lang="en-IN" sz="1600" dirty="0" smtClean="0"/>
              <a:t>Provide </a:t>
            </a:r>
            <a:r>
              <a:rPr lang="en-IN" sz="1600" dirty="0"/>
              <a:t>upgrades with no </a:t>
            </a:r>
            <a:r>
              <a:rPr lang="en-IN" sz="1600" dirty="0" smtClean="0"/>
              <a:t>downtime</a:t>
            </a:r>
          </a:p>
          <a:p>
            <a:pPr lvl="2"/>
            <a:r>
              <a:rPr lang="en-IN" sz="1600" dirty="0" smtClean="0"/>
              <a:t>Automatic </a:t>
            </a:r>
            <a:r>
              <a:rPr lang="en-IN" sz="1600" dirty="0"/>
              <a:t>rollback to the previous </a:t>
            </a:r>
            <a:r>
              <a:rPr lang="en-IN" sz="1600" dirty="0" smtClean="0"/>
              <a:t>version</a:t>
            </a:r>
          </a:p>
          <a:p>
            <a:pPr lvl="2"/>
            <a:r>
              <a:rPr lang="en-IN" sz="1600" dirty="0" smtClean="0"/>
              <a:t>Eliminates </a:t>
            </a:r>
            <a:r>
              <a:rPr lang="en-IN" sz="1600" dirty="0"/>
              <a:t>the need for </a:t>
            </a:r>
            <a:r>
              <a:rPr lang="en-IN" sz="1600" dirty="0" smtClean="0"/>
              <a:t>application </a:t>
            </a:r>
            <a:r>
              <a:rPr lang="en-IN" sz="1600" dirty="0"/>
              <a:t>to run on its own </a:t>
            </a:r>
            <a:r>
              <a:rPr lang="en-IN" sz="1600" dirty="0" smtClean="0"/>
              <a:t>hardware</a:t>
            </a:r>
          </a:p>
          <a:p>
            <a:pPr lvl="2"/>
            <a:endParaRPr lang="en-IN" sz="1600" dirty="0"/>
          </a:p>
          <a:p>
            <a:r>
              <a:rPr lang="en-IN" sz="1600" dirty="0"/>
              <a:t>These executable do not link to or reference any Service Fabric runtime files.</a:t>
            </a:r>
          </a:p>
          <a:p>
            <a:endParaRPr lang="en-IN" sz="1600" dirty="0"/>
          </a:p>
          <a:p>
            <a:r>
              <a:rPr lang="en-IN" sz="1600" dirty="0"/>
              <a:t>They do not use any Service Fabric programming models and some such as the naming service for endpoint discovery.</a:t>
            </a:r>
          </a:p>
          <a:p>
            <a:endParaRPr lang="en-IN" sz="1600" dirty="0" smtClean="0"/>
          </a:p>
          <a:p>
            <a:pPr lvl="2"/>
            <a:endParaRPr lang="en-IN" sz="1600" dirty="0"/>
          </a:p>
        </p:txBody>
      </p:sp>
    </p:spTree>
    <p:extLst>
      <p:ext uri="{BB962C8B-B14F-4D97-AF65-F5344CB8AC3E}">
        <p14:creationId xmlns:p14="http://schemas.microsoft.com/office/powerpoint/2010/main" val="19794843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383" y="277489"/>
            <a:ext cx="8224837" cy="307777"/>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2000" dirty="0" err="1">
                <a:solidFill>
                  <a:srgbClr val="6D6E71"/>
                </a:solidFill>
              </a:rPr>
              <a:t>Stateful</a:t>
            </a:r>
            <a:r>
              <a:rPr lang="en-US" sz="2000" dirty="0">
                <a:solidFill>
                  <a:srgbClr val="6D6E71"/>
                </a:solidFill>
              </a:rPr>
              <a:t> </a:t>
            </a:r>
            <a:r>
              <a:rPr lang="en-US" sz="2000" dirty="0" smtClean="0">
                <a:solidFill>
                  <a:srgbClr val="6D6E71"/>
                </a:solidFill>
              </a:rPr>
              <a:t>Reliable Service</a:t>
            </a:r>
            <a:endParaRPr lang="en-IN" sz="2000" dirty="0">
              <a:solidFill>
                <a:srgbClr val="6D6E71"/>
              </a:solidFill>
            </a:endParaRPr>
          </a:p>
        </p:txBody>
      </p:sp>
      <p:sp>
        <p:nvSpPr>
          <p:cNvPr id="3" name="Text Placeholder 2"/>
          <p:cNvSpPr>
            <a:spLocks noGrp="1"/>
          </p:cNvSpPr>
          <p:nvPr>
            <p:ph type="body" sz="quarter" idx="10"/>
          </p:nvPr>
        </p:nvSpPr>
        <p:spPr>
          <a:xfrm>
            <a:off x="481013" y="1048019"/>
            <a:ext cx="8224838" cy="4801314"/>
          </a:xfrm>
        </p:spPr>
        <p:txBody>
          <a:bodyPr/>
          <a:lstStyle/>
          <a:p>
            <a:r>
              <a:rPr lang="en-IN" sz="1600" dirty="0"/>
              <a:t>A stateful service can maintain state reliably within the service itself.</a:t>
            </a:r>
          </a:p>
          <a:p>
            <a:pPr marL="0" indent="0">
              <a:buNone/>
            </a:pPr>
            <a:endParaRPr lang="en-IN" sz="1600" dirty="0"/>
          </a:p>
          <a:p>
            <a:r>
              <a:rPr lang="en-IN" sz="1600" dirty="0"/>
              <a:t>State management is done using Reliable Collections.</a:t>
            </a:r>
          </a:p>
          <a:p>
            <a:endParaRPr lang="en-IN" sz="1600" dirty="0"/>
          </a:p>
          <a:p>
            <a:r>
              <a:rPr lang="en-US" sz="1600" dirty="0"/>
              <a:t>There are two collections supported by service fabric.</a:t>
            </a:r>
          </a:p>
          <a:p>
            <a:pPr lvl="2"/>
            <a:r>
              <a:rPr lang="en-IN" sz="1600" dirty="0"/>
              <a:t>Reliable Dictionary</a:t>
            </a:r>
          </a:p>
          <a:p>
            <a:pPr lvl="2"/>
            <a:r>
              <a:rPr lang="en-IN" sz="1600" dirty="0"/>
              <a:t>Reliable Queue</a:t>
            </a:r>
          </a:p>
          <a:p>
            <a:pPr lvl="1"/>
            <a:endParaRPr lang="en-IN" sz="1600" dirty="0"/>
          </a:p>
          <a:p>
            <a:pPr lvl="1"/>
            <a:r>
              <a:rPr lang="en-IN" sz="1600" dirty="0"/>
              <a:t>State(data) is divided into smaller accessible units to improve scalability and performance by partitioning.</a:t>
            </a:r>
          </a:p>
          <a:p>
            <a:pPr lvl="1"/>
            <a:endParaRPr lang="en-IN" sz="1600" dirty="0"/>
          </a:p>
          <a:p>
            <a:pPr lvl="1"/>
            <a:endParaRPr lang="en-IN" sz="1600" dirty="0"/>
          </a:p>
          <a:p>
            <a:pPr lvl="1"/>
            <a:endParaRPr lang="en-IN" sz="1600" dirty="0"/>
          </a:p>
          <a:p>
            <a:pPr lvl="1"/>
            <a:r>
              <a:rPr lang="en-IN" sz="1600" dirty="0"/>
              <a:t>The partition of the statefull services are replicated using the replica count to ensure high availability.</a:t>
            </a:r>
          </a:p>
          <a:p>
            <a:pPr lvl="1"/>
            <a:endParaRPr lang="en-IN" dirty="0"/>
          </a:p>
          <a:p>
            <a:endParaRPr lang="en-IN" dirty="0" smtClean="0"/>
          </a:p>
          <a:p>
            <a:endParaRPr lang="en-IN" dirty="0" smtClean="0"/>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83" y="3659925"/>
            <a:ext cx="7958339" cy="3374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83" y="4922846"/>
            <a:ext cx="7958339" cy="6383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07020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9927" y="2096803"/>
            <a:ext cx="1676400" cy="3726873"/>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1" name="Rectangle 2"/>
          <p:cNvSpPr txBox="1">
            <a:spLocks noChangeArrowheads="1"/>
          </p:cNvSpPr>
          <p:nvPr/>
        </p:nvSpPr>
        <p:spPr bwMode="gray">
          <a:xfrm>
            <a:off x="891429"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err="1" smtClean="0">
                <a:solidFill>
                  <a:srgbClr val="6D6E71"/>
                </a:solidFill>
              </a:rPr>
              <a:t>Microservices</a:t>
            </a:r>
            <a:r>
              <a:rPr lang="en-IN" sz="2400" dirty="0" smtClean="0">
                <a:solidFill>
                  <a:srgbClr val="6D6E71"/>
                </a:solidFill>
              </a:rPr>
              <a:t> Architecture</a:t>
            </a:r>
            <a:endParaRPr lang="en-IN" altLang="ja-JP" sz="2400" dirty="0">
              <a:solidFill>
                <a:srgbClr val="6D6E71"/>
              </a:solidFill>
            </a:endParaRPr>
          </a:p>
        </p:txBody>
      </p:sp>
      <p:sp>
        <p:nvSpPr>
          <p:cNvPr id="2" name="Rounded Rectangle 1"/>
          <p:cNvSpPr/>
          <p:nvPr/>
        </p:nvSpPr>
        <p:spPr>
          <a:xfrm>
            <a:off x="1385455" y="3232878"/>
            <a:ext cx="1177636" cy="471055"/>
          </a:xfrm>
          <a:prstGeom prst="roundRect">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Order Management </a:t>
            </a:r>
            <a:endParaRPr lang="en-IN" sz="1000" b="1" dirty="0"/>
          </a:p>
        </p:txBody>
      </p:sp>
      <p:sp>
        <p:nvSpPr>
          <p:cNvPr id="59" name="Rounded Rectangle 58"/>
          <p:cNvSpPr/>
          <p:nvPr/>
        </p:nvSpPr>
        <p:spPr>
          <a:xfrm>
            <a:off x="1385455" y="4105717"/>
            <a:ext cx="1177636" cy="471055"/>
          </a:xfrm>
          <a:prstGeom prst="roundRect">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Freight Management   </a:t>
            </a:r>
            <a:endParaRPr lang="en-IN" sz="1000" b="1" dirty="0"/>
          </a:p>
        </p:txBody>
      </p:sp>
      <p:sp>
        <p:nvSpPr>
          <p:cNvPr id="60" name="Rounded Rectangle 59"/>
          <p:cNvSpPr/>
          <p:nvPr/>
        </p:nvSpPr>
        <p:spPr>
          <a:xfrm>
            <a:off x="1385455" y="4974237"/>
            <a:ext cx="1177636" cy="471055"/>
          </a:xfrm>
          <a:prstGeom prst="roundRect">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Customer  </a:t>
            </a:r>
            <a:r>
              <a:rPr lang="en-IN" sz="1000" b="1" dirty="0"/>
              <a:t>Management </a:t>
            </a:r>
          </a:p>
        </p:txBody>
      </p:sp>
      <p:sp>
        <p:nvSpPr>
          <p:cNvPr id="5" name="TextBox 4"/>
          <p:cNvSpPr txBox="1"/>
          <p:nvPr/>
        </p:nvSpPr>
        <p:spPr>
          <a:xfrm>
            <a:off x="1267691" y="2295509"/>
            <a:ext cx="144087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b="1" dirty="0" smtClean="0">
                <a:latin typeface="+mj-lt"/>
              </a:rPr>
              <a:t>UI – Docker Images / Application Server</a:t>
            </a:r>
          </a:p>
        </p:txBody>
      </p:sp>
      <p:sp>
        <p:nvSpPr>
          <p:cNvPr id="8" name="Right Arrow 7"/>
          <p:cNvSpPr/>
          <p:nvPr/>
        </p:nvSpPr>
        <p:spPr>
          <a:xfrm>
            <a:off x="325251" y="3703933"/>
            <a:ext cx="711320" cy="332509"/>
          </a:xfrm>
          <a:prstGeom prst="rightArrow">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p:cNvSpPr txBox="1"/>
          <p:nvPr/>
        </p:nvSpPr>
        <p:spPr>
          <a:xfrm>
            <a:off x="431529" y="3376072"/>
            <a:ext cx="73429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b="1" dirty="0" smtClean="0">
                <a:solidFill>
                  <a:srgbClr val="FF0000"/>
                </a:solidFill>
                <a:latin typeface="+mj-lt"/>
              </a:rPr>
              <a:t>Users</a:t>
            </a:r>
          </a:p>
        </p:txBody>
      </p:sp>
      <p:sp>
        <p:nvSpPr>
          <p:cNvPr id="68" name="Rounded Rectangle 67"/>
          <p:cNvSpPr/>
          <p:nvPr/>
        </p:nvSpPr>
        <p:spPr>
          <a:xfrm>
            <a:off x="3333533" y="1803674"/>
            <a:ext cx="1177636" cy="1094509"/>
          </a:xfrm>
          <a:prstGeom prst="roundRect">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Order Management </a:t>
            </a:r>
            <a:endParaRPr lang="en-IN" sz="1000" b="1" dirty="0">
              <a:solidFill>
                <a:schemeClr val="bg1"/>
              </a:solidFill>
            </a:endParaRPr>
          </a:p>
        </p:txBody>
      </p:sp>
      <p:pic>
        <p:nvPicPr>
          <p:cNvPr id="10" name="Picture 9"/>
          <p:cNvPicPr>
            <a:picLocks noChangeAspect="1"/>
          </p:cNvPicPr>
          <p:nvPr/>
        </p:nvPicPr>
        <p:blipFill>
          <a:blip r:embed="rId2"/>
          <a:stretch>
            <a:fillRect/>
          </a:stretch>
        </p:blipFill>
        <p:spPr>
          <a:xfrm>
            <a:off x="3333533" y="2011293"/>
            <a:ext cx="945141" cy="268373"/>
          </a:xfrm>
          <a:prstGeom prst="rect">
            <a:avLst/>
          </a:prstGeom>
        </p:spPr>
      </p:pic>
      <p:sp>
        <p:nvSpPr>
          <p:cNvPr id="69" name="Rounded Rectangle 68"/>
          <p:cNvSpPr/>
          <p:nvPr/>
        </p:nvSpPr>
        <p:spPr>
          <a:xfrm>
            <a:off x="3333533" y="3507788"/>
            <a:ext cx="1177636" cy="1094509"/>
          </a:xfrm>
          <a:prstGeom prst="roundRect">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Freight Management </a:t>
            </a:r>
            <a:endParaRPr lang="en-IN" sz="1000" b="1" dirty="0">
              <a:solidFill>
                <a:schemeClr val="bg1"/>
              </a:solidFill>
            </a:endParaRPr>
          </a:p>
        </p:txBody>
      </p:sp>
      <p:pic>
        <p:nvPicPr>
          <p:cNvPr id="71" name="Picture 70"/>
          <p:cNvPicPr>
            <a:picLocks noChangeAspect="1"/>
          </p:cNvPicPr>
          <p:nvPr/>
        </p:nvPicPr>
        <p:blipFill>
          <a:blip r:embed="rId2"/>
          <a:stretch>
            <a:fillRect/>
          </a:stretch>
        </p:blipFill>
        <p:spPr>
          <a:xfrm>
            <a:off x="3333533" y="3715407"/>
            <a:ext cx="945141" cy="268373"/>
          </a:xfrm>
          <a:prstGeom prst="rect">
            <a:avLst/>
          </a:prstGeom>
        </p:spPr>
      </p:pic>
      <p:sp>
        <p:nvSpPr>
          <p:cNvPr id="72" name="Rounded Rectangle 71"/>
          <p:cNvSpPr/>
          <p:nvPr/>
        </p:nvSpPr>
        <p:spPr>
          <a:xfrm>
            <a:off x="3333533" y="5281165"/>
            <a:ext cx="1177636" cy="1094509"/>
          </a:xfrm>
          <a:prstGeom prst="roundRect">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Customer  Management </a:t>
            </a:r>
            <a:endParaRPr lang="en-IN" sz="1000" b="1" dirty="0">
              <a:solidFill>
                <a:schemeClr val="bg1"/>
              </a:solidFill>
            </a:endParaRPr>
          </a:p>
        </p:txBody>
      </p:sp>
      <p:pic>
        <p:nvPicPr>
          <p:cNvPr id="78" name="Picture 77"/>
          <p:cNvPicPr>
            <a:picLocks noChangeAspect="1"/>
          </p:cNvPicPr>
          <p:nvPr/>
        </p:nvPicPr>
        <p:blipFill>
          <a:blip r:embed="rId2"/>
          <a:stretch>
            <a:fillRect/>
          </a:stretch>
        </p:blipFill>
        <p:spPr>
          <a:xfrm>
            <a:off x="3333533" y="5488784"/>
            <a:ext cx="945141" cy="268373"/>
          </a:xfrm>
          <a:prstGeom prst="rect">
            <a:avLst/>
          </a:prstGeom>
        </p:spPr>
      </p:pic>
      <p:sp>
        <p:nvSpPr>
          <p:cNvPr id="89" name="Rounded Rectangle 88"/>
          <p:cNvSpPr/>
          <p:nvPr/>
        </p:nvSpPr>
        <p:spPr>
          <a:xfrm>
            <a:off x="4907541" y="2152223"/>
            <a:ext cx="1177636" cy="1094509"/>
          </a:xfrm>
          <a:prstGeom prst="roundRect">
            <a:avLst/>
          </a:prstGeom>
          <a:solidFill>
            <a:schemeClr val="tx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Billing Services</a:t>
            </a:r>
            <a:endParaRPr lang="en-IN" sz="1000" b="1" dirty="0">
              <a:solidFill>
                <a:schemeClr val="bg1"/>
              </a:solidFill>
            </a:endParaRPr>
          </a:p>
        </p:txBody>
      </p:sp>
      <p:pic>
        <p:nvPicPr>
          <p:cNvPr id="92" name="Picture 91"/>
          <p:cNvPicPr>
            <a:picLocks noChangeAspect="1"/>
          </p:cNvPicPr>
          <p:nvPr/>
        </p:nvPicPr>
        <p:blipFill>
          <a:blip r:embed="rId2"/>
          <a:stretch>
            <a:fillRect/>
          </a:stretch>
        </p:blipFill>
        <p:spPr>
          <a:xfrm>
            <a:off x="4907541" y="2359842"/>
            <a:ext cx="945141" cy="268373"/>
          </a:xfrm>
          <a:prstGeom prst="rect">
            <a:avLst/>
          </a:prstGeom>
        </p:spPr>
      </p:pic>
      <p:sp>
        <p:nvSpPr>
          <p:cNvPr id="93" name="Rounded Rectangle 92"/>
          <p:cNvSpPr/>
          <p:nvPr/>
        </p:nvSpPr>
        <p:spPr>
          <a:xfrm>
            <a:off x="4907541" y="3856337"/>
            <a:ext cx="1177636" cy="1094509"/>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Invoice Management </a:t>
            </a:r>
            <a:endParaRPr lang="en-IN" sz="1000" b="1" dirty="0">
              <a:solidFill>
                <a:schemeClr val="bg1"/>
              </a:solidFill>
            </a:endParaRPr>
          </a:p>
        </p:txBody>
      </p:sp>
      <p:pic>
        <p:nvPicPr>
          <p:cNvPr id="95" name="Picture 94"/>
          <p:cNvPicPr>
            <a:picLocks noChangeAspect="1"/>
          </p:cNvPicPr>
          <p:nvPr/>
        </p:nvPicPr>
        <p:blipFill>
          <a:blip r:embed="rId2"/>
          <a:stretch>
            <a:fillRect/>
          </a:stretch>
        </p:blipFill>
        <p:spPr>
          <a:xfrm>
            <a:off x="4907541" y="4063956"/>
            <a:ext cx="945141" cy="268373"/>
          </a:xfrm>
          <a:prstGeom prst="rect">
            <a:avLst/>
          </a:prstGeom>
        </p:spPr>
      </p:pic>
      <p:sp>
        <p:nvSpPr>
          <p:cNvPr id="96" name="Rounded Rectangle 95"/>
          <p:cNvSpPr/>
          <p:nvPr/>
        </p:nvSpPr>
        <p:spPr>
          <a:xfrm>
            <a:off x="4907541" y="5629714"/>
            <a:ext cx="1177636" cy="1094509"/>
          </a:xfrm>
          <a:prstGeom prst="roundRect">
            <a:avLst/>
          </a:prstGeom>
          <a:solidFill>
            <a:srgbClr val="FFC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000" b="1" dirty="0" smtClean="0"/>
          </a:p>
          <a:p>
            <a:pPr algn="ctr"/>
            <a:endParaRPr lang="en-IN" sz="1000" b="1" dirty="0"/>
          </a:p>
          <a:p>
            <a:pPr algn="ctr"/>
            <a:endParaRPr lang="en-IN" sz="1000" b="1" dirty="0" smtClean="0"/>
          </a:p>
          <a:p>
            <a:pPr algn="ctr"/>
            <a:endParaRPr lang="en-IN" sz="1000" b="1" dirty="0"/>
          </a:p>
          <a:p>
            <a:pPr algn="ctr"/>
            <a:r>
              <a:rPr lang="en-IN" sz="1000" b="1" dirty="0" smtClean="0">
                <a:solidFill>
                  <a:schemeClr val="bg1"/>
                </a:solidFill>
              </a:rPr>
              <a:t>Shipping  Services</a:t>
            </a:r>
            <a:endParaRPr lang="en-IN" sz="1000" b="1" dirty="0">
              <a:solidFill>
                <a:schemeClr val="bg1"/>
              </a:solidFill>
            </a:endParaRPr>
          </a:p>
        </p:txBody>
      </p:sp>
      <p:pic>
        <p:nvPicPr>
          <p:cNvPr id="97" name="Picture 96"/>
          <p:cNvPicPr>
            <a:picLocks noChangeAspect="1"/>
          </p:cNvPicPr>
          <p:nvPr/>
        </p:nvPicPr>
        <p:blipFill>
          <a:blip r:embed="rId2"/>
          <a:stretch>
            <a:fillRect/>
          </a:stretch>
        </p:blipFill>
        <p:spPr>
          <a:xfrm>
            <a:off x="4907541" y="5837333"/>
            <a:ext cx="945141" cy="268373"/>
          </a:xfrm>
          <a:prstGeom prst="rect">
            <a:avLst/>
          </a:prstGeom>
        </p:spPr>
      </p:pic>
      <p:cxnSp>
        <p:nvCxnSpPr>
          <p:cNvPr id="18" name="Elbow Connector 17"/>
          <p:cNvCxnSpPr>
            <a:stCxn id="68" idx="3"/>
            <a:endCxn id="93" idx="1"/>
          </p:cNvCxnSpPr>
          <p:nvPr/>
        </p:nvCxnSpPr>
        <p:spPr>
          <a:xfrm>
            <a:off x="4511169" y="2350929"/>
            <a:ext cx="396372" cy="2052663"/>
          </a:xfrm>
          <a:prstGeom prst="bentConnector3">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511169" y="3246732"/>
            <a:ext cx="396372" cy="180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500" b="1" dirty="0" smtClean="0"/>
              <a:t>REST</a:t>
            </a:r>
            <a:endParaRPr lang="en-IN" sz="500" b="1" dirty="0"/>
          </a:p>
        </p:txBody>
      </p:sp>
      <p:cxnSp>
        <p:nvCxnSpPr>
          <p:cNvPr id="22" name="Elbow Connector 21"/>
          <p:cNvCxnSpPr>
            <a:stCxn id="2" idx="3"/>
            <a:endCxn id="68" idx="1"/>
          </p:cNvCxnSpPr>
          <p:nvPr/>
        </p:nvCxnSpPr>
        <p:spPr>
          <a:xfrm flipV="1">
            <a:off x="2563091" y="2350929"/>
            <a:ext cx="770442" cy="1117477"/>
          </a:xfrm>
          <a:prstGeom prst="bentConnector3">
            <a:avLst>
              <a:gd name="adj1" fmla="val 62588"/>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59" idx="3"/>
            <a:endCxn id="93" idx="2"/>
          </p:cNvCxnSpPr>
          <p:nvPr/>
        </p:nvCxnSpPr>
        <p:spPr>
          <a:xfrm>
            <a:off x="2563091" y="4341245"/>
            <a:ext cx="2933268" cy="609601"/>
          </a:xfrm>
          <a:prstGeom prst="bentConnector4">
            <a:avLst>
              <a:gd name="adj1" fmla="val 18708"/>
              <a:gd name="adj2" fmla="val 130682"/>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0" idx="3"/>
            <a:endCxn id="72" idx="1"/>
          </p:cNvCxnSpPr>
          <p:nvPr/>
        </p:nvCxnSpPr>
        <p:spPr>
          <a:xfrm>
            <a:off x="2563091" y="5209765"/>
            <a:ext cx="770442" cy="618655"/>
          </a:xfrm>
          <a:prstGeom prst="bentConnector3">
            <a:avLst>
              <a:gd name="adj1" fmla="val 64386"/>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3" idx="3"/>
            <a:endCxn id="96" idx="3"/>
          </p:cNvCxnSpPr>
          <p:nvPr/>
        </p:nvCxnSpPr>
        <p:spPr>
          <a:xfrm>
            <a:off x="6085177" y="4403592"/>
            <a:ext cx="12700" cy="1773377"/>
          </a:xfrm>
          <a:prstGeom prst="bentConnector3">
            <a:avLst>
              <a:gd name="adj1" fmla="val 1800000"/>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8" idx="0"/>
            <a:endCxn id="89" idx="0"/>
          </p:cNvCxnSpPr>
          <p:nvPr/>
        </p:nvCxnSpPr>
        <p:spPr>
          <a:xfrm rot="16200000" flipH="1">
            <a:off x="4535080" y="1190944"/>
            <a:ext cx="348549" cy="1574008"/>
          </a:xfrm>
          <a:prstGeom prst="bentConnector3">
            <a:avLst>
              <a:gd name="adj1" fmla="val -20232"/>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2860636" y="2714231"/>
            <a:ext cx="396372" cy="180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500" b="1" dirty="0" smtClean="0"/>
              <a:t>REST</a:t>
            </a:r>
            <a:endParaRPr lang="en-IN" sz="500" b="1" dirty="0"/>
          </a:p>
        </p:txBody>
      </p:sp>
      <p:sp>
        <p:nvSpPr>
          <p:cNvPr id="106" name="Rounded Rectangle 105"/>
          <p:cNvSpPr/>
          <p:nvPr/>
        </p:nvSpPr>
        <p:spPr>
          <a:xfrm>
            <a:off x="2860636" y="5428828"/>
            <a:ext cx="396372" cy="180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500" b="1" dirty="0" smtClean="0"/>
              <a:t>REST</a:t>
            </a:r>
            <a:endParaRPr lang="en-IN" sz="500" b="1" dirty="0"/>
          </a:p>
        </p:txBody>
      </p:sp>
      <p:sp>
        <p:nvSpPr>
          <p:cNvPr id="107" name="Rounded Rectangle 106"/>
          <p:cNvSpPr/>
          <p:nvPr/>
        </p:nvSpPr>
        <p:spPr>
          <a:xfrm>
            <a:off x="6132186" y="5227728"/>
            <a:ext cx="396372" cy="180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500" b="1" dirty="0" smtClean="0"/>
              <a:t>REST</a:t>
            </a:r>
            <a:endParaRPr lang="en-IN" sz="500" b="1" dirty="0"/>
          </a:p>
        </p:txBody>
      </p:sp>
      <p:sp>
        <p:nvSpPr>
          <p:cNvPr id="42" name="Rounded Rectangle 41"/>
          <p:cNvSpPr/>
          <p:nvPr/>
        </p:nvSpPr>
        <p:spPr>
          <a:xfrm>
            <a:off x="6600862" y="3527733"/>
            <a:ext cx="1058323" cy="101741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09" name="Picture 108"/>
          <p:cNvPicPr>
            <a:picLocks noChangeAspect="1"/>
          </p:cNvPicPr>
          <p:nvPr/>
        </p:nvPicPr>
        <p:blipFill>
          <a:blip r:embed="rId3"/>
          <a:stretch>
            <a:fillRect/>
          </a:stretch>
        </p:blipFill>
        <p:spPr>
          <a:xfrm>
            <a:off x="6773552" y="4062866"/>
            <a:ext cx="772451" cy="292040"/>
          </a:xfrm>
          <a:prstGeom prst="rect">
            <a:avLst/>
          </a:prstGeom>
        </p:spPr>
      </p:pic>
      <p:sp>
        <p:nvSpPr>
          <p:cNvPr id="43" name="TextBox 42"/>
          <p:cNvSpPr txBox="1"/>
          <p:nvPr/>
        </p:nvSpPr>
        <p:spPr>
          <a:xfrm>
            <a:off x="6840462" y="3590907"/>
            <a:ext cx="638630"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smtClean="0">
                <a:latin typeface="+mj-lt"/>
              </a:rPr>
              <a:t>Service Registry </a:t>
            </a:r>
          </a:p>
        </p:txBody>
      </p:sp>
      <p:cxnSp>
        <p:nvCxnSpPr>
          <p:cNvPr id="45" name="Straight Connector 44"/>
          <p:cNvCxnSpPr>
            <a:stCxn id="89" idx="3"/>
            <a:endCxn id="42" idx="1"/>
          </p:cNvCxnSpPr>
          <p:nvPr/>
        </p:nvCxnSpPr>
        <p:spPr>
          <a:xfrm>
            <a:off x="6085177" y="2699478"/>
            <a:ext cx="515685" cy="1336964"/>
          </a:xfrm>
          <a:prstGeom prst="line">
            <a:avLst/>
          </a:prstGeom>
          <a:ln w="19050">
            <a:solidFill>
              <a:srgbClr val="00B0F0"/>
            </a:solidFill>
            <a:prstDash val="dashDot"/>
            <a:tailEnd type="none" w="sm" len="sm"/>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9" idx="3"/>
            <a:endCxn id="42" idx="1"/>
          </p:cNvCxnSpPr>
          <p:nvPr/>
        </p:nvCxnSpPr>
        <p:spPr>
          <a:xfrm flipV="1">
            <a:off x="4511169" y="4036442"/>
            <a:ext cx="2089693" cy="18601"/>
          </a:xfrm>
          <a:prstGeom prst="line">
            <a:avLst/>
          </a:prstGeom>
          <a:ln w="19050">
            <a:solidFill>
              <a:srgbClr val="00B0F0"/>
            </a:solidFill>
            <a:prstDash val="dashDot"/>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2" idx="1"/>
            <a:endCxn id="96" idx="0"/>
          </p:cNvCxnSpPr>
          <p:nvPr/>
        </p:nvCxnSpPr>
        <p:spPr>
          <a:xfrm flipH="1">
            <a:off x="5496359" y="4036442"/>
            <a:ext cx="1104503" cy="1593272"/>
          </a:xfrm>
          <a:prstGeom prst="line">
            <a:avLst/>
          </a:prstGeom>
          <a:ln w="19050">
            <a:solidFill>
              <a:srgbClr val="00B0F0"/>
            </a:solidFill>
            <a:prstDash val="dashDot"/>
            <a:tailEnd type="none"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2" idx="1"/>
            <a:endCxn id="68" idx="3"/>
          </p:cNvCxnSpPr>
          <p:nvPr/>
        </p:nvCxnSpPr>
        <p:spPr>
          <a:xfrm flipH="1" flipV="1">
            <a:off x="4511169" y="2350929"/>
            <a:ext cx="2089693" cy="1685513"/>
          </a:xfrm>
          <a:prstGeom prst="line">
            <a:avLst/>
          </a:prstGeom>
          <a:ln w="19050">
            <a:solidFill>
              <a:srgbClr val="00B0F0"/>
            </a:solidFill>
            <a:prstDash val="dashDot"/>
            <a:tailEnd type="none" w="sm" len="sm"/>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endCxn id="72" idx="3"/>
          </p:cNvCxnSpPr>
          <p:nvPr/>
        </p:nvCxnSpPr>
        <p:spPr>
          <a:xfrm flipH="1">
            <a:off x="4511169" y="4142540"/>
            <a:ext cx="2013123" cy="1685880"/>
          </a:xfrm>
          <a:prstGeom prst="line">
            <a:avLst/>
          </a:prstGeom>
          <a:ln w="19050">
            <a:solidFill>
              <a:srgbClr val="00B0F0"/>
            </a:solidFill>
            <a:prstDash val="dashDot"/>
            <a:tailEnd type="none" w="sm" len="sm"/>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7966364" y="1803673"/>
            <a:ext cx="239600" cy="4920550"/>
          </a:xfrm>
          <a:prstGeom prst="rect">
            <a:avLst/>
          </a:pr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10" name="Straight Connector 109"/>
          <p:cNvCxnSpPr/>
          <p:nvPr/>
        </p:nvCxnSpPr>
        <p:spPr>
          <a:xfrm>
            <a:off x="4518274" y="2011293"/>
            <a:ext cx="3448090" cy="0"/>
          </a:xfrm>
          <a:prstGeom prst="line">
            <a:avLst/>
          </a:prstGeom>
          <a:ln w="2857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89" idx="3"/>
          </p:cNvCxnSpPr>
          <p:nvPr/>
        </p:nvCxnSpPr>
        <p:spPr>
          <a:xfrm flipV="1">
            <a:off x="6085177" y="2699477"/>
            <a:ext cx="1881187" cy="1"/>
          </a:xfrm>
          <a:prstGeom prst="line">
            <a:avLst/>
          </a:prstGeom>
          <a:ln w="2857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6048610" y="6375674"/>
            <a:ext cx="1917754" cy="0"/>
          </a:xfrm>
          <a:prstGeom prst="line">
            <a:avLst/>
          </a:prstGeom>
          <a:ln w="28575">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72" idx="2"/>
            <a:endCxn id="103" idx="2"/>
          </p:cNvCxnSpPr>
          <p:nvPr/>
        </p:nvCxnSpPr>
        <p:spPr>
          <a:xfrm rot="16200000" flipH="1">
            <a:off x="5829983" y="4468041"/>
            <a:ext cx="348549" cy="4163813"/>
          </a:xfrm>
          <a:prstGeom prst="bentConnector3">
            <a:avLst>
              <a:gd name="adj1" fmla="val 118278"/>
            </a:avLst>
          </a:prstGeom>
          <a:ln w="28575">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8205964" y="3908561"/>
            <a:ext cx="656542"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smtClean="0">
                <a:latin typeface="+mj-lt"/>
              </a:rPr>
              <a:t>Message Hub</a:t>
            </a:r>
          </a:p>
        </p:txBody>
      </p:sp>
      <p:sp>
        <p:nvSpPr>
          <p:cNvPr id="136" name="Rounded Rectangle 135"/>
          <p:cNvSpPr/>
          <p:nvPr/>
        </p:nvSpPr>
        <p:spPr>
          <a:xfrm>
            <a:off x="6628932" y="4971241"/>
            <a:ext cx="1058323" cy="101741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7" name="TextBox 136"/>
          <p:cNvSpPr txBox="1"/>
          <p:nvPr/>
        </p:nvSpPr>
        <p:spPr>
          <a:xfrm>
            <a:off x="6742845" y="5088091"/>
            <a:ext cx="81872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smtClean="0">
                <a:latin typeface="+mj-lt"/>
              </a:rPr>
              <a:t>Monitoring </a:t>
            </a:r>
          </a:p>
        </p:txBody>
      </p:sp>
      <p:pic>
        <p:nvPicPr>
          <p:cNvPr id="138" name="Picture 137"/>
          <p:cNvPicPr>
            <a:picLocks noChangeAspect="1"/>
          </p:cNvPicPr>
          <p:nvPr/>
        </p:nvPicPr>
        <p:blipFill>
          <a:blip r:embed="rId4"/>
          <a:stretch>
            <a:fillRect/>
          </a:stretch>
        </p:blipFill>
        <p:spPr>
          <a:xfrm>
            <a:off x="6694350" y="5540259"/>
            <a:ext cx="871347" cy="216898"/>
          </a:xfrm>
          <a:prstGeom prst="rect">
            <a:avLst/>
          </a:prstGeom>
        </p:spPr>
      </p:pic>
      <p:cxnSp>
        <p:nvCxnSpPr>
          <p:cNvPr id="122" name="Elbow Connector 121"/>
          <p:cNvCxnSpPr>
            <a:stCxn id="60" idx="0"/>
            <a:endCxn id="69" idx="2"/>
          </p:cNvCxnSpPr>
          <p:nvPr/>
        </p:nvCxnSpPr>
        <p:spPr>
          <a:xfrm rot="5400000" flipH="1" flipV="1">
            <a:off x="2762342" y="3814228"/>
            <a:ext cx="371940" cy="1948078"/>
          </a:xfrm>
          <a:prstGeom prst="bentConnector3">
            <a:avLst>
              <a:gd name="adj1" fmla="val 50000"/>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2916485" y="4500698"/>
            <a:ext cx="396372" cy="180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500" b="1" dirty="0" smtClean="0"/>
              <a:t>REST</a:t>
            </a:r>
            <a:endParaRPr lang="en-IN" sz="500" b="1" dirty="0"/>
          </a:p>
        </p:txBody>
      </p:sp>
      <p:cxnSp>
        <p:nvCxnSpPr>
          <p:cNvPr id="1027" name="Straight Connector 1026"/>
          <p:cNvCxnSpPr>
            <a:stCxn id="136" idx="3"/>
          </p:cNvCxnSpPr>
          <p:nvPr/>
        </p:nvCxnSpPr>
        <p:spPr>
          <a:xfrm>
            <a:off x="7687255" y="5479950"/>
            <a:ext cx="279109" cy="0"/>
          </a:xfrm>
          <a:prstGeom prst="line">
            <a:avLst/>
          </a:prstGeom>
          <a:ln w="28575">
            <a:solidFill>
              <a:schemeClr val="bg2">
                <a:lumMod val="75000"/>
              </a:schemeClr>
            </a:solidFill>
            <a:tailEnd type="none"/>
          </a:ln>
        </p:spPr>
        <p:style>
          <a:lnRef idx="1">
            <a:schemeClr val="accent1"/>
          </a:lnRef>
          <a:fillRef idx="0">
            <a:schemeClr val="accent1"/>
          </a:fillRef>
          <a:effectRef idx="0">
            <a:schemeClr val="accent1"/>
          </a:effectRef>
          <a:fontRef idx="minor">
            <a:schemeClr val="tx1"/>
          </a:fontRef>
        </p:style>
      </p:cxnSp>
      <p:sp>
        <p:nvSpPr>
          <p:cNvPr id="1033" name="Rectangle 1032"/>
          <p:cNvSpPr/>
          <p:nvPr/>
        </p:nvSpPr>
        <p:spPr>
          <a:xfrm>
            <a:off x="239070" y="869710"/>
            <a:ext cx="1687885" cy="359764"/>
          </a:xfrm>
          <a:prstGeom prst="rect">
            <a:avLst/>
          </a:prstGeom>
          <a:solidFill>
            <a:schemeClr val="accent1">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50" b="1" dirty="0" smtClean="0"/>
              <a:t>Process Orchestration - BPM </a:t>
            </a:r>
            <a:endParaRPr lang="en-IN" sz="1050" b="1" dirty="0"/>
          </a:p>
        </p:txBody>
      </p:sp>
      <p:sp>
        <p:nvSpPr>
          <p:cNvPr id="153" name="Rectangle 152"/>
          <p:cNvSpPr/>
          <p:nvPr/>
        </p:nvSpPr>
        <p:spPr>
          <a:xfrm>
            <a:off x="2551925" y="873686"/>
            <a:ext cx="1687885" cy="359764"/>
          </a:xfrm>
          <a:prstGeom prst="rect">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50" b="1" dirty="0" smtClean="0"/>
              <a:t>Service Orchestration – ESB  </a:t>
            </a:r>
            <a:endParaRPr lang="en-IN" sz="1050" b="1" dirty="0"/>
          </a:p>
        </p:txBody>
      </p:sp>
      <p:sp>
        <p:nvSpPr>
          <p:cNvPr id="154" name="Rectangle 153"/>
          <p:cNvSpPr/>
          <p:nvPr/>
        </p:nvSpPr>
        <p:spPr>
          <a:xfrm>
            <a:off x="4864780" y="873686"/>
            <a:ext cx="1687885" cy="359764"/>
          </a:xfrm>
          <a:prstGeom prst="rect">
            <a:avLst/>
          </a:prstGeom>
          <a:solidFill>
            <a:schemeClr val="bg1">
              <a:lumMod val="6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50" b="1" dirty="0" smtClean="0"/>
              <a:t>Fine Grain Services</a:t>
            </a:r>
            <a:endParaRPr lang="en-IN" sz="1050" b="1" dirty="0"/>
          </a:p>
        </p:txBody>
      </p:sp>
      <p:sp>
        <p:nvSpPr>
          <p:cNvPr id="1035" name="Down Arrow 1034"/>
          <p:cNvSpPr/>
          <p:nvPr/>
        </p:nvSpPr>
        <p:spPr>
          <a:xfrm>
            <a:off x="4511169" y="1364105"/>
            <a:ext cx="396372" cy="269823"/>
          </a:xfrm>
          <a:prstGeom prst="downArrow">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039" name="Straight Arrow Connector 1038"/>
          <p:cNvCxnSpPr>
            <a:stCxn id="1033" idx="3"/>
            <a:endCxn id="153" idx="1"/>
          </p:cNvCxnSpPr>
          <p:nvPr/>
        </p:nvCxnSpPr>
        <p:spPr>
          <a:xfrm>
            <a:off x="1926955" y="1049592"/>
            <a:ext cx="624970" cy="397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1" name="Straight Arrow Connector 1040"/>
          <p:cNvCxnSpPr>
            <a:stCxn id="153" idx="3"/>
            <a:endCxn id="154" idx="1"/>
          </p:cNvCxnSpPr>
          <p:nvPr/>
        </p:nvCxnSpPr>
        <p:spPr>
          <a:xfrm>
            <a:off x="4239810" y="1053568"/>
            <a:ext cx="624970"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3" name="Oval 1042"/>
          <p:cNvSpPr/>
          <p:nvPr/>
        </p:nvSpPr>
        <p:spPr>
          <a:xfrm>
            <a:off x="6915412" y="675009"/>
            <a:ext cx="2022044" cy="764046"/>
          </a:xfrm>
          <a:prstGeom prst="ellipse">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44" name="TextBox 1043"/>
          <p:cNvSpPr txBox="1"/>
          <p:nvPr/>
        </p:nvSpPr>
        <p:spPr>
          <a:xfrm>
            <a:off x="7156894" y="941466"/>
            <a:ext cx="1768839"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dirty="0" smtClean="0">
                <a:latin typeface="+mj-lt"/>
              </a:rPr>
              <a:t>Portfolio Ecosystem</a:t>
            </a:r>
          </a:p>
        </p:txBody>
      </p:sp>
      <p:sp>
        <p:nvSpPr>
          <p:cNvPr id="1045" name="Left Arrow 1044"/>
          <p:cNvSpPr/>
          <p:nvPr/>
        </p:nvSpPr>
        <p:spPr>
          <a:xfrm>
            <a:off x="6645832" y="898889"/>
            <a:ext cx="172690" cy="270625"/>
          </a:xfrm>
          <a:prstGeom prst="leftArrow">
            <a:avLst/>
          </a:prstGeom>
          <a:solidFill>
            <a:schemeClr val="bg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395216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p:cNvSpPr>
            <a:spLocks noGrp="1" noChangeArrowheads="1"/>
          </p:cNvSpPr>
          <p:nvPr>
            <p:ph type="title"/>
          </p:nvPr>
        </p:nvSpPr>
        <p:spPr>
          <a:xfrm>
            <a:off x="142834" y="215900"/>
            <a:ext cx="8861466"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altLang="ja-JP" dirty="0" smtClean="0">
                <a:latin typeface="+mj-lt"/>
              </a:rPr>
              <a:t>ADMS Platform Solutions Competency</a:t>
            </a:r>
            <a:endParaRPr lang="en-US" altLang="ja-JP" dirty="0">
              <a:latin typeface="+mj-lt"/>
            </a:endParaRPr>
          </a:p>
        </p:txBody>
      </p:sp>
      <p:sp>
        <p:nvSpPr>
          <p:cNvPr id="25" name="Rectangle 24"/>
          <p:cNvSpPr/>
          <p:nvPr/>
        </p:nvSpPr>
        <p:spPr>
          <a:xfrm>
            <a:off x="142834" y="1047321"/>
            <a:ext cx="1463040" cy="533400"/>
          </a:xfrm>
          <a:prstGeom prst="rect">
            <a:avLst/>
          </a:prstGeom>
          <a:noFill/>
          <a:ln w="25400" cap="flat" cmpd="sng" algn="ctr">
            <a:noFill/>
            <a:prstDash val="solid"/>
          </a:ln>
          <a:effectLst/>
        </p:spPr>
        <p:txBody>
          <a:bodyPr lIns="91410" tIns="45705" rIns="91410" bIns="45705" rtlCol="0" anchor="ctr"/>
          <a:lstStyle/>
          <a:p>
            <a:pPr defTabSz="914106">
              <a:defRPr/>
            </a:pPr>
            <a:r>
              <a:rPr lang="en-US" altLang="ja-JP" sz="1200" b="1" kern="0" dirty="0">
                <a:solidFill>
                  <a:srgbClr val="E31837"/>
                </a:solidFill>
                <a:ea typeface="ＭＳ Ｐゴシック"/>
                <a:cs typeface="ＭＳ Ｐゴシック"/>
              </a:rPr>
              <a:t>Practice Highlights</a:t>
            </a:r>
          </a:p>
        </p:txBody>
      </p:sp>
      <p:sp>
        <p:nvSpPr>
          <p:cNvPr id="26" name="Rectangle 25"/>
          <p:cNvSpPr/>
          <p:nvPr/>
        </p:nvSpPr>
        <p:spPr>
          <a:xfrm>
            <a:off x="139162" y="1699215"/>
            <a:ext cx="1463040" cy="530352"/>
          </a:xfrm>
          <a:prstGeom prst="rect">
            <a:avLst/>
          </a:prstGeom>
          <a:noFill/>
          <a:ln w="25400" cap="flat" cmpd="sng" algn="ctr">
            <a:noFill/>
            <a:prstDash val="solid"/>
          </a:ln>
          <a:effectLst/>
        </p:spPr>
        <p:txBody>
          <a:bodyPr lIns="91410" tIns="45705" rIns="91410" bIns="45705" rtlCol="0" anchor="t"/>
          <a:lstStyle/>
          <a:p>
            <a:pPr defTabSz="914106">
              <a:defRPr/>
            </a:pPr>
            <a:r>
              <a:rPr lang="en-US" altLang="ja-JP" sz="1200" b="1" kern="0" dirty="0">
                <a:solidFill>
                  <a:srgbClr val="E31837"/>
                </a:solidFill>
                <a:ea typeface="ＭＳ Ｐゴシック"/>
                <a:cs typeface="ＭＳ Ｐゴシック"/>
              </a:rPr>
              <a:t>Technology</a:t>
            </a:r>
            <a:r>
              <a:rPr lang="en-US" altLang="ja-JP" sz="1600" b="1" kern="0" dirty="0">
                <a:solidFill>
                  <a:srgbClr val="E31837"/>
                </a:solidFill>
                <a:latin typeface="Cambria" pitchFamily="18" charset="0"/>
                <a:ea typeface="ＭＳ Ｐゴシック"/>
                <a:cs typeface="ＭＳ Ｐゴシック"/>
              </a:rPr>
              <a:t> </a:t>
            </a:r>
            <a:r>
              <a:rPr lang="en-US" altLang="ja-JP" sz="1200" b="1" kern="0" dirty="0">
                <a:solidFill>
                  <a:srgbClr val="E31837"/>
                </a:solidFill>
                <a:ea typeface="ＭＳ Ｐゴシック"/>
                <a:cs typeface="ＭＳ Ｐゴシック"/>
              </a:rPr>
              <a:t>Expertise</a:t>
            </a:r>
          </a:p>
        </p:txBody>
      </p:sp>
      <p:sp>
        <p:nvSpPr>
          <p:cNvPr id="27" name="Rectangle 26"/>
          <p:cNvSpPr/>
          <p:nvPr/>
        </p:nvSpPr>
        <p:spPr>
          <a:xfrm>
            <a:off x="142834" y="3008137"/>
            <a:ext cx="1463040" cy="530352"/>
          </a:xfrm>
          <a:prstGeom prst="rect">
            <a:avLst/>
          </a:prstGeom>
          <a:noFill/>
          <a:ln w="25400" cap="flat" cmpd="sng" algn="ctr">
            <a:noFill/>
            <a:prstDash val="solid"/>
          </a:ln>
          <a:effectLst/>
        </p:spPr>
        <p:txBody>
          <a:bodyPr lIns="91410" tIns="45705" rIns="91410" bIns="45705" rtlCol="0" anchor="ctr"/>
          <a:lstStyle/>
          <a:p>
            <a:pPr defTabSz="914106">
              <a:defRPr/>
            </a:pPr>
            <a:r>
              <a:rPr lang="en-US" altLang="ja-JP" sz="1200" b="1" kern="0" dirty="0">
                <a:solidFill>
                  <a:srgbClr val="E31837"/>
                </a:solidFill>
                <a:ea typeface="ＭＳ Ｐゴシック"/>
                <a:cs typeface="ＭＳ Ｐゴシック"/>
              </a:rPr>
              <a:t>Delivery</a:t>
            </a:r>
            <a:r>
              <a:rPr lang="en-US" altLang="ja-JP" sz="1600" b="1" kern="0" dirty="0">
                <a:solidFill>
                  <a:srgbClr val="E31837"/>
                </a:solidFill>
                <a:latin typeface="Cambria" pitchFamily="18" charset="0"/>
                <a:ea typeface="ＭＳ Ｐゴシック"/>
                <a:cs typeface="ＭＳ Ｐゴシック"/>
              </a:rPr>
              <a:t> </a:t>
            </a:r>
            <a:r>
              <a:rPr lang="en-US" altLang="ja-JP" sz="1200" b="1" kern="0" dirty="0">
                <a:solidFill>
                  <a:srgbClr val="E31837"/>
                </a:solidFill>
                <a:ea typeface="ＭＳ Ｐゴシック"/>
                <a:cs typeface="ＭＳ Ｐゴシック"/>
              </a:rPr>
              <a:t>Experience</a:t>
            </a:r>
          </a:p>
        </p:txBody>
      </p:sp>
      <p:sp>
        <p:nvSpPr>
          <p:cNvPr id="28" name="Rectangle 27"/>
          <p:cNvSpPr/>
          <p:nvPr/>
        </p:nvSpPr>
        <p:spPr>
          <a:xfrm>
            <a:off x="124916" y="3875371"/>
            <a:ext cx="1463040" cy="530352"/>
          </a:xfrm>
          <a:prstGeom prst="rect">
            <a:avLst/>
          </a:prstGeom>
          <a:noFill/>
          <a:ln w="25400" cap="flat" cmpd="sng" algn="ctr">
            <a:noFill/>
            <a:prstDash val="solid"/>
          </a:ln>
          <a:effectLst/>
        </p:spPr>
        <p:txBody>
          <a:bodyPr lIns="91410" tIns="45705" rIns="91410" bIns="45705" rtlCol="0" anchor="ctr"/>
          <a:lstStyle/>
          <a:p>
            <a:pPr defTabSz="914106">
              <a:defRPr/>
            </a:pPr>
            <a:r>
              <a:rPr lang="en-US" sz="1200" b="1" kern="0" dirty="0">
                <a:solidFill>
                  <a:srgbClr val="E31837"/>
                </a:solidFill>
                <a:cs typeface="ＭＳ Ｐゴシック"/>
              </a:rPr>
              <a:t>Service</a:t>
            </a:r>
            <a:r>
              <a:rPr lang="en-US" sz="1600" b="1" kern="0" dirty="0">
                <a:solidFill>
                  <a:srgbClr val="E31837"/>
                </a:solidFill>
                <a:latin typeface="Cambria" pitchFamily="18" charset="0"/>
                <a:cs typeface="ＭＳ Ｐゴシック"/>
              </a:rPr>
              <a:t> </a:t>
            </a:r>
          </a:p>
          <a:p>
            <a:pPr defTabSz="914106">
              <a:defRPr/>
            </a:pPr>
            <a:r>
              <a:rPr lang="en-US" sz="1200" b="1" kern="0" dirty="0">
                <a:solidFill>
                  <a:srgbClr val="E31837"/>
                </a:solidFill>
                <a:cs typeface="ＭＳ Ｐゴシック"/>
              </a:rPr>
              <a:t>Offerings</a:t>
            </a:r>
          </a:p>
        </p:txBody>
      </p:sp>
      <p:sp>
        <p:nvSpPr>
          <p:cNvPr id="29" name="TextBox 28"/>
          <p:cNvSpPr txBox="1"/>
          <p:nvPr/>
        </p:nvSpPr>
        <p:spPr>
          <a:xfrm>
            <a:off x="1302658" y="775577"/>
            <a:ext cx="1701800" cy="407099"/>
          </a:xfrm>
          <a:prstGeom prst="rect">
            <a:avLst/>
          </a:prstGeom>
          <a:solidFill>
            <a:srgbClr val="E31837"/>
          </a:solidFill>
          <a:ln w="25400" cap="flat" cmpd="sng" algn="ctr">
            <a:noFill/>
            <a:prstDash val="solid"/>
            <a:headEnd/>
            <a:tailEnd/>
          </a:ln>
          <a:effectLst/>
        </p:spPr>
        <p:txBody>
          <a:bodyPr vert="horz" wrap="square" lIns="0" tIns="0" rIns="0" bIns="0" numCol="1" rtlCol="0" anchor="t" anchorCtr="0" compatLnSpc="1">
            <a:prstTxWarp prst="textNoShape">
              <a:avLst/>
            </a:prstTxWarp>
            <a:noAutofit/>
          </a:bodyPr>
          <a:lstStyle/>
          <a:p>
            <a:pPr algn="ctr" defTabSz="914106" fontAlgn="base">
              <a:defRPr/>
            </a:pPr>
            <a:r>
              <a:rPr lang="en-US" altLang="ja-JP" sz="1200" b="1" kern="0" dirty="0">
                <a:solidFill>
                  <a:prstClr val="white"/>
                </a:solidFill>
                <a:ea typeface="ＭＳ Ｐゴシック"/>
              </a:rPr>
              <a:t>Java</a:t>
            </a:r>
            <a:r>
              <a:rPr lang="en-US" altLang="ja-JP" sz="1200" kern="0" dirty="0">
                <a:solidFill>
                  <a:prstClr val="white"/>
                </a:solidFill>
                <a:ea typeface="ＭＳ Ｐゴシック"/>
                <a:cs typeface="ＭＳ Ｐゴシック"/>
              </a:rPr>
              <a:t> </a:t>
            </a:r>
            <a:r>
              <a:rPr lang="en-US" altLang="ja-JP" sz="1200" b="1" kern="0" dirty="0">
                <a:solidFill>
                  <a:prstClr val="white"/>
                </a:solidFill>
                <a:ea typeface="ＭＳ Ｐゴシック"/>
              </a:rPr>
              <a:t>&amp; Open</a:t>
            </a:r>
            <a:r>
              <a:rPr lang="en-US" altLang="ja-JP" sz="1200" kern="0" dirty="0">
                <a:solidFill>
                  <a:prstClr val="white"/>
                </a:solidFill>
                <a:ea typeface="ＭＳ Ｐゴシック"/>
                <a:cs typeface="ＭＳ Ｐゴシック"/>
              </a:rPr>
              <a:t> </a:t>
            </a:r>
            <a:r>
              <a:rPr lang="en-US" altLang="ja-JP" sz="1200" b="1" kern="0" dirty="0">
                <a:solidFill>
                  <a:prstClr val="white"/>
                </a:solidFill>
                <a:ea typeface="ＭＳ Ｐゴシック"/>
              </a:rPr>
              <a:t>Source</a:t>
            </a:r>
            <a:endParaRPr lang="en-US" sz="1200" b="1" kern="0" dirty="0">
              <a:solidFill>
                <a:prstClr val="white"/>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1909165743"/>
              </p:ext>
            </p:extLst>
          </p:nvPr>
        </p:nvGraphicFramePr>
        <p:xfrm>
          <a:off x="1243530" y="1192489"/>
          <a:ext cx="7852230" cy="3798935"/>
        </p:xfrm>
        <a:graphic>
          <a:graphicData uri="http://schemas.openxmlformats.org/drawingml/2006/table">
            <a:tbl>
              <a:tblPr firstRow="1" bandRow="1">
                <a:tableStyleId>{5DA37D80-6434-44D0-A028-1B22A696006F}</a:tableStyleId>
              </a:tblPr>
              <a:tblGrid>
                <a:gridCol w="2809307">
                  <a:extLst>
                    <a:ext uri="{9D8B030D-6E8A-4147-A177-3AD203B41FA5}">
                      <a16:colId xmlns:a16="http://schemas.microsoft.com/office/drawing/2014/main" val="20000"/>
                    </a:ext>
                  </a:extLst>
                </a:gridCol>
                <a:gridCol w="2641064">
                  <a:extLst>
                    <a:ext uri="{9D8B030D-6E8A-4147-A177-3AD203B41FA5}">
                      <a16:colId xmlns:a16="http://schemas.microsoft.com/office/drawing/2014/main" val="20001"/>
                    </a:ext>
                  </a:extLst>
                </a:gridCol>
                <a:gridCol w="2401859">
                  <a:extLst>
                    <a:ext uri="{9D8B030D-6E8A-4147-A177-3AD203B41FA5}">
                      <a16:colId xmlns:a16="http://schemas.microsoft.com/office/drawing/2014/main" val="20002"/>
                    </a:ext>
                  </a:extLst>
                </a:gridCol>
              </a:tblGrid>
              <a:tr h="579120">
                <a:tc>
                  <a:txBody>
                    <a:bodyPr/>
                    <a:lstStyle>
                      <a:lvl1pPr marL="0" algn="l" defTabSz="914400" rtl="0" eaLnBrk="1" latinLnBrk="0" hangingPunct="1">
                        <a:defRPr sz="1800" b="1" kern="1200">
                          <a:solidFill>
                            <a:schemeClr val="dk1"/>
                          </a:solidFill>
                          <a:latin typeface="Arial"/>
                        </a:defRPr>
                      </a:lvl1pPr>
                      <a:lvl2pPr marL="457200" algn="l" defTabSz="914400" rtl="0" eaLnBrk="1" latinLnBrk="0" hangingPunct="1">
                        <a:defRPr sz="1800" b="1" kern="1200">
                          <a:solidFill>
                            <a:schemeClr val="dk1"/>
                          </a:solidFill>
                          <a:latin typeface="Arial"/>
                        </a:defRPr>
                      </a:lvl2pPr>
                      <a:lvl3pPr marL="914400" algn="l" defTabSz="914400" rtl="0" eaLnBrk="1" latinLnBrk="0" hangingPunct="1">
                        <a:defRPr sz="1800" b="1" kern="1200">
                          <a:solidFill>
                            <a:schemeClr val="dk1"/>
                          </a:solidFill>
                          <a:latin typeface="Arial"/>
                        </a:defRPr>
                      </a:lvl3pPr>
                      <a:lvl4pPr marL="1371600" algn="l" defTabSz="914400" rtl="0" eaLnBrk="1" latinLnBrk="0" hangingPunct="1">
                        <a:defRPr sz="1800" b="1" kern="1200">
                          <a:solidFill>
                            <a:schemeClr val="dk1"/>
                          </a:solidFill>
                          <a:latin typeface="Arial"/>
                        </a:defRPr>
                      </a:lvl4pPr>
                      <a:lvl5pPr marL="1828800" algn="l" defTabSz="914400" rtl="0" eaLnBrk="1" latinLnBrk="0" hangingPunct="1">
                        <a:defRPr sz="1800" b="1" kern="1200">
                          <a:solidFill>
                            <a:schemeClr val="dk1"/>
                          </a:solidFill>
                          <a:latin typeface="Arial"/>
                        </a:defRPr>
                      </a:lvl5pPr>
                      <a:lvl6pPr marL="2286000" algn="l" defTabSz="914400" rtl="0" eaLnBrk="1" latinLnBrk="0" hangingPunct="1">
                        <a:defRPr sz="1800" b="1" kern="1200">
                          <a:solidFill>
                            <a:schemeClr val="dk1"/>
                          </a:solidFill>
                          <a:latin typeface="Arial"/>
                        </a:defRPr>
                      </a:lvl6pPr>
                      <a:lvl7pPr marL="2743200" algn="l" defTabSz="914400" rtl="0" eaLnBrk="1" latinLnBrk="0" hangingPunct="1">
                        <a:defRPr sz="1800" b="1" kern="1200">
                          <a:solidFill>
                            <a:schemeClr val="dk1"/>
                          </a:solidFill>
                          <a:latin typeface="Arial"/>
                        </a:defRPr>
                      </a:lvl7pPr>
                      <a:lvl8pPr marL="3200400" algn="l" defTabSz="914400" rtl="0" eaLnBrk="1" latinLnBrk="0" hangingPunct="1">
                        <a:defRPr sz="1800" b="1" kern="1200">
                          <a:solidFill>
                            <a:schemeClr val="dk1"/>
                          </a:solidFill>
                          <a:latin typeface="Arial"/>
                        </a:defRPr>
                      </a:lvl8pPr>
                      <a:lvl9pPr marL="3657600" algn="l" defTabSz="914400" rtl="0" eaLnBrk="1" latinLnBrk="0" hangingPunct="1">
                        <a:defRPr sz="1800" b="1" kern="1200">
                          <a:solidFill>
                            <a:schemeClr val="dk1"/>
                          </a:solidFill>
                          <a:latin typeface="Arial"/>
                        </a:defRPr>
                      </a:lvl9pPr>
                    </a:lstStyle>
                    <a:p>
                      <a:pPr marL="117475" indent="-117475">
                        <a:buFont typeface="Wingdings" pitchFamily="2" charset="2"/>
                        <a:buChar char="§"/>
                      </a:pPr>
                      <a:r>
                        <a:rPr lang="en-US" sz="800" b="0" dirty="0" smtClean="0"/>
                        <a:t>800+ Experts in the Service Offering Team</a:t>
                      </a:r>
                    </a:p>
                    <a:p>
                      <a:pPr marL="117475" indent="-117475">
                        <a:buFont typeface="Wingdings" pitchFamily="2" charset="2"/>
                        <a:buChar char="§"/>
                      </a:pPr>
                      <a:r>
                        <a:rPr lang="en-US" sz="800" b="0" dirty="0" smtClean="0"/>
                        <a:t>3000+ Sun Certified Associates </a:t>
                      </a:r>
                    </a:p>
                    <a:p>
                      <a:pPr marL="117475" indent="-117475">
                        <a:buFont typeface="Wingdings" pitchFamily="2" charset="2"/>
                        <a:buChar char="§"/>
                      </a:pPr>
                      <a:r>
                        <a:rPr lang="en-US" sz="800" b="0" dirty="0" smtClean="0"/>
                        <a:t>500+ IBM Certified Associates </a:t>
                      </a:r>
                    </a:p>
                    <a:p>
                      <a:pPr marL="117475" indent="-117475">
                        <a:buFont typeface="Wingdings" pitchFamily="2" charset="2"/>
                        <a:buChar char="§"/>
                      </a:pPr>
                      <a:r>
                        <a:rPr lang="en-US" sz="800" b="0" kern="1200" dirty="0" smtClean="0"/>
                        <a:t>10,000+ developers working in projects</a:t>
                      </a:r>
                      <a:endParaRPr lang="en-US" sz="800" b="0" kern="1200" dirty="0" smtClean="0">
                        <a:latin typeface="Arial" pitchFamily="34" charset="0"/>
                        <a:cs typeface="Arial" pitchFamily="34" charset="0"/>
                      </a:endParaRPr>
                    </a:p>
                  </a:txBody>
                  <a:tcPr/>
                </a:tc>
                <a:tc>
                  <a:txBody>
                    <a:bodyPr/>
                    <a:lstStyle>
                      <a:lvl1pPr marL="0" algn="l" defTabSz="914400" rtl="0" eaLnBrk="1" latinLnBrk="0" hangingPunct="1">
                        <a:defRPr sz="1800" b="1" kern="1200">
                          <a:solidFill>
                            <a:schemeClr val="dk1"/>
                          </a:solidFill>
                          <a:latin typeface="Arial"/>
                        </a:defRPr>
                      </a:lvl1pPr>
                      <a:lvl2pPr marL="457200" algn="l" defTabSz="914400" rtl="0" eaLnBrk="1" latinLnBrk="0" hangingPunct="1">
                        <a:defRPr sz="1800" b="1" kern="1200">
                          <a:solidFill>
                            <a:schemeClr val="dk1"/>
                          </a:solidFill>
                          <a:latin typeface="Arial"/>
                        </a:defRPr>
                      </a:lvl2pPr>
                      <a:lvl3pPr marL="914400" algn="l" defTabSz="914400" rtl="0" eaLnBrk="1" latinLnBrk="0" hangingPunct="1">
                        <a:defRPr sz="1800" b="1" kern="1200">
                          <a:solidFill>
                            <a:schemeClr val="dk1"/>
                          </a:solidFill>
                          <a:latin typeface="Arial"/>
                        </a:defRPr>
                      </a:lvl3pPr>
                      <a:lvl4pPr marL="1371600" algn="l" defTabSz="914400" rtl="0" eaLnBrk="1" latinLnBrk="0" hangingPunct="1">
                        <a:defRPr sz="1800" b="1" kern="1200">
                          <a:solidFill>
                            <a:schemeClr val="dk1"/>
                          </a:solidFill>
                          <a:latin typeface="Arial"/>
                        </a:defRPr>
                      </a:lvl4pPr>
                      <a:lvl5pPr marL="1828800" algn="l" defTabSz="914400" rtl="0" eaLnBrk="1" latinLnBrk="0" hangingPunct="1">
                        <a:defRPr sz="1800" b="1" kern="1200">
                          <a:solidFill>
                            <a:schemeClr val="dk1"/>
                          </a:solidFill>
                          <a:latin typeface="Arial"/>
                        </a:defRPr>
                      </a:lvl5pPr>
                      <a:lvl6pPr marL="2286000" algn="l" defTabSz="914400" rtl="0" eaLnBrk="1" latinLnBrk="0" hangingPunct="1">
                        <a:defRPr sz="1800" b="1" kern="1200">
                          <a:solidFill>
                            <a:schemeClr val="dk1"/>
                          </a:solidFill>
                          <a:latin typeface="Arial"/>
                        </a:defRPr>
                      </a:lvl6pPr>
                      <a:lvl7pPr marL="2743200" algn="l" defTabSz="914400" rtl="0" eaLnBrk="1" latinLnBrk="0" hangingPunct="1">
                        <a:defRPr sz="1800" b="1" kern="1200">
                          <a:solidFill>
                            <a:schemeClr val="dk1"/>
                          </a:solidFill>
                          <a:latin typeface="Arial"/>
                        </a:defRPr>
                      </a:lvl7pPr>
                      <a:lvl8pPr marL="3200400" algn="l" defTabSz="914400" rtl="0" eaLnBrk="1" latinLnBrk="0" hangingPunct="1">
                        <a:defRPr sz="1800" b="1" kern="1200">
                          <a:solidFill>
                            <a:schemeClr val="dk1"/>
                          </a:solidFill>
                          <a:latin typeface="Arial"/>
                        </a:defRPr>
                      </a:lvl8pPr>
                      <a:lvl9pPr marL="3657600" algn="l" defTabSz="914400" rtl="0" eaLnBrk="1" latinLnBrk="0" hangingPunct="1">
                        <a:defRPr sz="1800" b="1" kern="1200">
                          <a:solidFill>
                            <a:schemeClr val="dk1"/>
                          </a:solidFill>
                          <a:latin typeface="Arial"/>
                        </a:defRPr>
                      </a:lvl9pPr>
                    </a:lstStyle>
                    <a:p>
                      <a:pPr marL="117475" indent="-117475">
                        <a:buFont typeface="Wingdings" pitchFamily="2" charset="2"/>
                        <a:buChar char="§"/>
                      </a:pPr>
                      <a:r>
                        <a:rPr lang="en-US" sz="800" b="0" kern="1200" dirty="0" smtClean="0">
                          <a:solidFill>
                            <a:prstClr val="black"/>
                          </a:solidFill>
                          <a:latin typeface="Arial"/>
                          <a:ea typeface="+mn-ea"/>
                          <a:cs typeface="+mn-cs"/>
                        </a:rPr>
                        <a:t>70+ Experts in the Service Offering Team</a:t>
                      </a:r>
                    </a:p>
                    <a:p>
                      <a:pPr marL="117475" indent="-117475">
                        <a:buFont typeface="Wingdings" pitchFamily="2" charset="2"/>
                        <a:buChar char="§"/>
                      </a:pPr>
                      <a:r>
                        <a:rPr lang="en-US" sz="800" b="0" kern="1200" dirty="0" smtClean="0">
                          <a:solidFill>
                            <a:prstClr val="black"/>
                          </a:solidFill>
                          <a:latin typeface="Arial"/>
                          <a:ea typeface="+mn-ea"/>
                          <a:cs typeface="+mn-cs"/>
                        </a:rPr>
                        <a:t>1700+ Microsoft Certified Associates</a:t>
                      </a:r>
                    </a:p>
                    <a:p>
                      <a:pPr marL="117475" indent="-117475">
                        <a:buFont typeface="Wingdings" pitchFamily="2" charset="2"/>
                        <a:buChar char="§"/>
                      </a:pPr>
                      <a:r>
                        <a:rPr lang="en-US" sz="800" b="0" kern="1200" dirty="0" smtClean="0">
                          <a:solidFill>
                            <a:prstClr val="black"/>
                          </a:solidFill>
                          <a:latin typeface="Arial"/>
                          <a:ea typeface="+mn-ea"/>
                          <a:cs typeface="+mn-cs"/>
                        </a:rPr>
                        <a:t>4000+ developers working on projects</a:t>
                      </a:r>
                      <a:endParaRPr lang="en-US" sz="800" b="0" dirty="0"/>
                    </a:p>
                  </a:txBody>
                  <a:tcPr/>
                </a:tc>
                <a:tc>
                  <a:txBody>
                    <a:bodyPr/>
                    <a:lstStyle>
                      <a:lvl1pPr marL="0" algn="l" defTabSz="914400" rtl="0" eaLnBrk="1" latinLnBrk="0" hangingPunct="1">
                        <a:defRPr sz="1800" b="1" kern="1200">
                          <a:solidFill>
                            <a:schemeClr val="dk1"/>
                          </a:solidFill>
                          <a:latin typeface="Arial"/>
                        </a:defRPr>
                      </a:lvl1pPr>
                      <a:lvl2pPr marL="457200" algn="l" defTabSz="914400" rtl="0" eaLnBrk="1" latinLnBrk="0" hangingPunct="1">
                        <a:defRPr sz="1800" b="1" kern="1200">
                          <a:solidFill>
                            <a:schemeClr val="dk1"/>
                          </a:solidFill>
                          <a:latin typeface="Arial"/>
                        </a:defRPr>
                      </a:lvl2pPr>
                      <a:lvl3pPr marL="914400" algn="l" defTabSz="914400" rtl="0" eaLnBrk="1" latinLnBrk="0" hangingPunct="1">
                        <a:defRPr sz="1800" b="1" kern="1200">
                          <a:solidFill>
                            <a:schemeClr val="dk1"/>
                          </a:solidFill>
                          <a:latin typeface="Arial"/>
                        </a:defRPr>
                      </a:lvl3pPr>
                      <a:lvl4pPr marL="1371600" algn="l" defTabSz="914400" rtl="0" eaLnBrk="1" latinLnBrk="0" hangingPunct="1">
                        <a:defRPr sz="1800" b="1" kern="1200">
                          <a:solidFill>
                            <a:schemeClr val="dk1"/>
                          </a:solidFill>
                          <a:latin typeface="Arial"/>
                        </a:defRPr>
                      </a:lvl4pPr>
                      <a:lvl5pPr marL="1828800" algn="l" defTabSz="914400" rtl="0" eaLnBrk="1" latinLnBrk="0" hangingPunct="1">
                        <a:defRPr sz="1800" b="1" kern="1200">
                          <a:solidFill>
                            <a:schemeClr val="dk1"/>
                          </a:solidFill>
                          <a:latin typeface="Arial"/>
                        </a:defRPr>
                      </a:lvl5pPr>
                      <a:lvl6pPr marL="2286000" algn="l" defTabSz="914400" rtl="0" eaLnBrk="1" latinLnBrk="0" hangingPunct="1">
                        <a:defRPr sz="1800" b="1" kern="1200">
                          <a:solidFill>
                            <a:schemeClr val="dk1"/>
                          </a:solidFill>
                          <a:latin typeface="Arial"/>
                        </a:defRPr>
                      </a:lvl6pPr>
                      <a:lvl7pPr marL="2743200" algn="l" defTabSz="914400" rtl="0" eaLnBrk="1" latinLnBrk="0" hangingPunct="1">
                        <a:defRPr sz="1800" b="1" kern="1200">
                          <a:solidFill>
                            <a:schemeClr val="dk1"/>
                          </a:solidFill>
                          <a:latin typeface="Arial"/>
                        </a:defRPr>
                      </a:lvl7pPr>
                      <a:lvl8pPr marL="3200400" algn="l" defTabSz="914400" rtl="0" eaLnBrk="1" latinLnBrk="0" hangingPunct="1">
                        <a:defRPr sz="1800" b="1" kern="1200">
                          <a:solidFill>
                            <a:schemeClr val="dk1"/>
                          </a:solidFill>
                          <a:latin typeface="Arial"/>
                        </a:defRPr>
                      </a:lvl8pPr>
                      <a:lvl9pPr marL="3657600" algn="l" defTabSz="914400" rtl="0" eaLnBrk="1" latinLnBrk="0" hangingPunct="1">
                        <a:defRPr sz="1800" b="1" kern="1200">
                          <a:solidFill>
                            <a:schemeClr val="dk1"/>
                          </a:solidFill>
                          <a:latin typeface="Arial"/>
                        </a:defRPr>
                      </a:lvl9pPr>
                    </a:lstStyle>
                    <a:p>
                      <a:pPr marL="117475" lvl="1" indent="-117475" algn="l" defTabSz="914400" rtl="0" eaLnBrk="1" latinLnBrk="0" hangingPunct="1">
                        <a:lnSpc>
                          <a:spcPct val="100000"/>
                        </a:lnSpc>
                        <a:buClrTx/>
                        <a:buSzPct val="120000"/>
                        <a:buFont typeface="Arial" pitchFamily="34" charset="0"/>
                        <a:buChar char="•"/>
                        <a:defRPr/>
                      </a:pPr>
                      <a:r>
                        <a:rPr lang="en-US" sz="800" b="0" kern="1200" dirty="0" smtClean="0"/>
                        <a:t>Over 2500+ associates working on mainframe engagements</a:t>
                      </a:r>
                      <a:endParaRPr lang="en-US" sz="800" b="0" kern="1200" dirty="0" smtClean="0">
                        <a:solidFill>
                          <a:schemeClr val="dk1"/>
                        </a:solidFill>
                        <a:latin typeface="Arial" pitchFamily="34" charset="0"/>
                        <a:ea typeface="+mn-ea"/>
                        <a:cs typeface="Arial" pitchFamily="34" charset="0"/>
                      </a:endParaRPr>
                    </a:p>
                  </a:txBody>
                  <a:tcPr/>
                </a:tc>
                <a:extLst>
                  <a:ext uri="{0D108BD9-81ED-4DB2-BD59-A6C34878D82A}">
                    <a16:rowId xmlns:a16="http://schemas.microsoft.com/office/drawing/2014/main" val="10000"/>
                  </a:ext>
                </a:extLst>
              </a:tr>
              <a:tr h="13106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buFont typeface="Arial" pitchFamily="34" charset="0"/>
                        <a:buChar char="•"/>
                      </a:pPr>
                      <a:r>
                        <a:rPr lang="en-US" sz="800" kern="1200" dirty="0" smtClean="0"/>
                        <a:t>PHP, Pearl, Python, Ajax, Spring, Struts, Wicket, Seam, JSF</a:t>
                      </a:r>
                    </a:p>
                    <a:p>
                      <a:pPr marL="171450" indent="-171450">
                        <a:buFont typeface="Arial" pitchFamily="34" charset="0"/>
                        <a:buChar char="•"/>
                      </a:pPr>
                      <a:r>
                        <a:rPr lang="en-US" sz="800" kern="1200" dirty="0" err="1" smtClean="0"/>
                        <a:t>Weblogic</a:t>
                      </a:r>
                      <a:r>
                        <a:rPr lang="en-US" sz="800" kern="1200" dirty="0" smtClean="0"/>
                        <a:t> , WebSphere Process Server, </a:t>
                      </a:r>
                      <a:r>
                        <a:rPr lang="en-US" sz="800" kern="1200" dirty="0" err="1" smtClean="0"/>
                        <a:t>jBPM</a:t>
                      </a:r>
                      <a:r>
                        <a:rPr lang="en-US" sz="800" kern="1200" dirty="0" smtClean="0"/>
                        <a:t>  , </a:t>
                      </a:r>
                      <a:r>
                        <a:rPr lang="en-US" sz="800" kern="1200" dirty="0" err="1" smtClean="0"/>
                        <a:t>Intalio</a:t>
                      </a:r>
                      <a:r>
                        <a:rPr lang="en-US" sz="800" kern="1200" dirty="0" smtClean="0"/>
                        <a:t> Process Server, EJB </a:t>
                      </a:r>
                    </a:p>
                    <a:p>
                      <a:pPr marL="171450" indent="-171450">
                        <a:buFont typeface="Arial" pitchFamily="34" charset="0"/>
                        <a:buChar char="•"/>
                      </a:pPr>
                      <a:r>
                        <a:rPr lang="en-US" sz="800" kern="1200" dirty="0" smtClean="0"/>
                        <a:t>Mule, </a:t>
                      </a:r>
                      <a:r>
                        <a:rPr lang="en-US" sz="800" kern="1200" dirty="0" err="1" smtClean="0"/>
                        <a:t>Aqualogic</a:t>
                      </a:r>
                      <a:r>
                        <a:rPr lang="en-US" sz="800" kern="1200" dirty="0" smtClean="0"/>
                        <a:t> ESB,</a:t>
                      </a:r>
                    </a:p>
                    <a:p>
                      <a:pPr marL="171450" indent="-171450">
                        <a:buFont typeface="Arial" pitchFamily="34" charset="0"/>
                        <a:buChar char="•"/>
                      </a:pPr>
                      <a:r>
                        <a:rPr lang="en-US" sz="800" kern="1200" dirty="0" err="1" smtClean="0"/>
                        <a:t>JBoss</a:t>
                      </a:r>
                      <a:r>
                        <a:rPr lang="en-US" sz="800" kern="1200" dirty="0" smtClean="0"/>
                        <a:t> ESB, </a:t>
                      </a:r>
                      <a:r>
                        <a:rPr lang="en-US" sz="800" kern="1200" dirty="0" err="1" smtClean="0"/>
                        <a:t>Tibco</a:t>
                      </a:r>
                      <a:r>
                        <a:rPr lang="en-US" sz="800" kern="1200" dirty="0" smtClean="0"/>
                        <a:t> </a:t>
                      </a:r>
                      <a:r>
                        <a:rPr lang="en-US" sz="800" kern="1200" dirty="0" err="1" smtClean="0"/>
                        <a:t>ESB,Java</a:t>
                      </a:r>
                      <a:r>
                        <a:rPr lang="en-US" sz="800" kern="1200" dirty="0" smtClean="0"/>
                        <a:t> Application Server, WAS CE, Tomcat</a:t>
                      </a:r>
                    </a:p>
                    <a:p>
                      <a:pPr marL="171450" indent="-171450">
                        <a:buFont typeface="Arial" pitchFamily="34" charset="0"/>
                        <a:buChar char="•"/>
                      </a:pPr>
                      <a:r>
                        <a:rPr lang="en-US" sz="800" kern="1200" dirty="0" smtClean="0"/>
                        <a:t>IBM Portal, </a:t>
                      </a:r>
                      <a:r>
                        <a:rPr lang="en-US" sz="800" kern="1200" dirty="0" err="1" smtClean="0"/>
                        <a:t>Liferay</a:t>
                      </a:r>
                      <a:r>
                        <a:rPr lang="en-US" sz="800" kern="1200" dirty="0" smtClean="0"/>
                        <a:t> Hibernate, </a:t>
                      </a:r>
                      <a:r>
                        <a:rPr lang="en-US" sz="800" kern="1200" dirty="0" err="1" smtClean="0"/>
                        <a:t>TopLink</a:t>
                      </a:r>
                      <a:r>
                        <a:rPr lang="en-US" sz="800" kern="1200" dirty="0" smtClean="0"/>
                        <a:t>, Eclipse, </a:t>
                      </a:r>
                    </a:p>
                    <a:p>
                      <a:pPr marL="171450" indent="-171450">
                        <a:buFont typeface="Arial" pitchFamily="34" charset="0"/>
                        <a:buChar char="•"/>
                      </a:pPr>
                      <a:r>
                        <a:rPr lang="en-US" sz="800" kern="1200" dirty="0" smtClean="0"/>
                        <a:t>BM RAD</a:t>
                      </a:r>
                    </a:p>
                    <a:p>
                      <a:pPr marL="171450" indent="-171450">
                        <a:buFont typeface="Arial" pitchFamily="34" charset="0"/>
                        <a:buChar char="•"/>
                      </a:pPr>
                      <a:r>
                        <a:rPr lang="en-US" sz="800" kern="1200" dirty="0" smtClean="0"/>
                        <a:t>RAD,</a:t>
                      </a:r>
                      <a:r>
                        <a:rPr lang="en-US" sz="800" kern="1200" baseline="0" dirty="0" smtClean="0"/>
                        <a:t> </a:t>
                      </a:r>
                      <a:r>
                        <a:rPr lang="en-US" sz="800" kern="1200" dirty="0" smtClean="0"/>
                        <a:t>Agile, Waterfall</a:t>
                      </a:r>
                      <a:endParaRPr lang="en-US" sz="800" kern="1200" dirty="0" smtClean="0">
                        <a:solidFill>
                          <a:schemeClr val="dk1"/>
                        </a:solidFill>
                        <a:latin typeface="Arial" pitchFamily="34" charset="0"/>
                        <a:ea typeface="+mn-ea"/>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buFont typeface="Arial" pitchFamily="34" charset="0"/>
                        <a:buChar char="•"/>
                      </a:pPr>
                      <a:r>
                        <a:rPr lang="en-US" sz="800" dirty="0" smtClean="0"/>
                        <a:t>ASPX.AJAX,SilverLight,HTML5,WinForm,WP7</a:t>
                      </a:r>
                    </a:p>
                    <a:p>
                      <a:pPr marL="171450" indent="-171450">
                        <a:buFont typeface="Arial" pitchFamily="34" charset="0"/>
                        <a:buChar char="•"/>
                      </a:pPr>
                      <a:r>
                        <a:rPr lang="en-US" sz="800" dirty="0" smtClean="0"/>
                        <a:t>BizTalk</a:t>
                      </a:r>
                    </a:p>
                    <a:p>
                      <a:pPr marL="171450" indent="-171450">
                        <a:buFont typeface="Arial" pitchFamily="34" charset="0"/>
                        <a:buChar char="•"/>
                      </a:pPr>
                      <a:r>
                        <a:rPr lang="en-US" sz="800" dirty="0" smtClean="0"/>
                        <a:t>WCF, Web Services, Enterprise Services, Service Broker</a:t>
                      </a:r>
                    </a:p>
                    <a:p>
                      <a:pPr marL="171450" indent="-171450">
                        <a:buFont typeface="Arial" pitchFamily="34" charset="0"/>
                        <a:buChar char="•"/>
                      </a:pPr>
                      <a:r>
                        <a:rPr lang="en-US" sz="800" dirty="0" smtClean="0"/>
                        <a:t>SharePoint </a:t>
                      </a:r>
                    </a:p>
                    <a:p>
                      <a:pPr marL="171450" indent="-171450">
                        <a:buFont typeface="Arial" pitchFamily="34" charset="0"/>
                        <a:buChar char="•"/>
                      </a:pPr>
                      <a:r>
                        <a:rPr lang="en-US" sz="800" dirty="0" smtClean="0"/>
                        <a:t>Visual Studio, </a:t>
                      </a:r>
                      <a:r>
                        <a:rPr lang="en-US" sz="800" kern="1200" dirty="0" smtClean="0"/>
                        <a:t>TFS</a:t>
                      </a:r>
                      <a:r>
                        <a:rPr lang="en-US" sz="800" dirty="0" smtClean="0"/>
                        <a:t>, Expression Studio, SharePoint designer, Visio</a:t>
                      </a:r>
                    </a:p>
                    <a:p>
                      <a:pPr marL="171450" indent="-171450">
                        <a:buFont typeface="Arial" pitchFamily="34" charset="0"/>
                        <a:buChar char="•"/>
                      </a:pPr>
                      <a:r>
                        <a:rPr lang="en-US" sz="800" dirty="0" smtClean="0"/>
                        <a:t>MS Dynamics &amp; CRM</a:t>
                      </a:r>
                      <a:endParaRPr lang="en-US" sz="800" dirty="0" smtClean="0">
                        <a:solidFill>
                          <a:prstClr val="black"/>
                        </a:solidFill>
                        <a:latin typeface="Arial" pitchFamily="34" charset="0"/>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buFont typeface="Arial" pitchFamily="34" charset="0"/>
                        <a:buChar char="•"/>
                      </a:pPr>
                      <a:r>
                        <a:rPr lang="en-US" sz="800" dirty="0" err="1" smtClean="0"/>
                        <a:t>CoolGen</a:t>
                      </a:r>
                      <a:r>
                        <a:rPr lang="en-US" sz="800" dirty="0" smtClean="0"/>
                        <a:t>, </a:t>
                      </a:r>
                      <a:r>
                        <a:rPr lang="en-US" sz="800" dirty="0" err="1" smtClean="0"/>
                        <a:t>Netron</a:t>
                      </a:r>
                      <a:r>
                        <a:rPr lang="en-US" sz="800" dirty="0" smtClean="0"/>
                        <a:t>, </a:t>
                      </a:r>
                      <a:r>
                        <a:rPr lang="en-US" sz="800" dirty="0" err="1" smtClean="0"/>
                        <a:t>Metalogic</a:t>
                      </a:r>
                      <a:r>
                        <a:rPr lang="en-US" sz="800" dirty="0" smtClean="0"/>
                        <a:t>, </a:t>
                      </a:r>
                      <a:r>
                        <a:rPr lang="en-US" sz="800" dirty="0" err="1" smtClean="0"/>
                        <a:t>InterTest</a:t>
                      </a:r>
                      <a:endParaRPr lang="en-US" sz="800" dirty="0" smtClean="0"/>
                    </a:p>
                    <a:p>
                      <a:pPr marL="171450" indent="-171450">
                        <a:buFont typeface="Arial" pitchFamily="34" charset="0"/>
                        <a:buChar char="•"/>
                      </a:pPr>
                      <a:r>
                        <a:rPr lang="en-US" sz="800" dirty="0" smtClean="0"/>
                        <a:t>Cobol,</a:t>
                      </a:r>
                      <a:r>
                        <a:rPr lang="en-US" sz="800" baseline="0" dirty="0" smtClean="0"/>
                        <a:t> </a:t>
                      </a:r>
                      <a:r>
                        <a:rPr lang="en-US" sz="800" baseline="0" dirty="0" err="1" smtClean="0"/>
                        <a:t>Easytrieve</a:t>
                      </a:r>
                      <a:r>
                        <a:rPr lang="en-US" sz="800" baseline="0" dirty="0" smtClean="0"/>
                        <a:t>, REXX, Assembler</a:t>
                      </a:r>
                    </a:p>
                    <a:p>
                      <a:pPr marL="171450" indent="-171450">
                        <a:buFont typeface="Arial" pitchFamily="34" charset="0"/>
                        <a:buChar char="•"/>
                      </a:pPr>
                      <a:r>
                        <a:rPr lang="en-US" sz="800" baseline="0" dirty="0" smtClean="0"/>
                        <a:t>DB2, IMS, IDMS, ADABAS</a:t>
                      </a:r>
                    </a:p>
                    <a:p>
                      <a:pPr marL="171450" indent="-171450">
                        <a:buFont typeface="Arial" pitchFamily="34" charset="0"/>
                        <a:buChar char="•"/>
                      </a:pPr>
                      <a:r>
                        <a:rPr lang="en-US" sz="800" baseline="0" dirty="0" err="1" smtClean="0"/>
                        <a:t>Websphere</a:t>
                      </a:r>
                      <a:r>
                        <a:rPr lang="en-US" sz="800" baseline="0" dirty="0" smtClean="0"/>
                        <a:t>/ DC/ IMS Application Server, CICS</a:t>
                      </a:r>
                    </a:p>
                    <a:p>
                      <a:pPr marL="171450" indent="-171450">
                        <a:buFont typeface="Arial" pitchFamily="34" charset="0"/>
                        <a:buChar char="•"/>
                      </a:pPr>
                      <a:r>
                        <a:rPr lang="en-US" sz="800" baseline="0" dirty="0" smtClean="0"/>
                        <a:t>MVS,OS/90, </a:t>
                      </a:r>
                      <a:r>
                        <a:rPr lang="en-US" sz="800" baseline="0" dirty="0" err="1" smtClean="0"/>
                        <a:t>zOS</a:t>
                      </a:r>
                      <a:endParaRPr lang="en-US" sz="800" baseline="0" dirty="0" smtClean="0"/>
                    </a:p>
                    <a:p>
                      <a:pPr marL="171450" indent="-171450">
                        <a:buFont typeface="Arial" pitchFamily="34" charset="0"/>
                        <a:buChar char="•"/>
                      </a:pPr>
                      <a:r>
                        <a:rPr lang="en-US" sz="800" baseline="0" dirty="0" smtClean="0"/>
                        <a:t>Vision Plus, Visual Age, COINS, GDF, JCL,VSAM</a:t>
                      </a:r>
                      <a:endParaRPr lang="en-US" sz="800" dirty="0">
                        <a:latin typeface="Arial" pitchFamily="34" charset="0"/>
                        <a:cs typeface="Arial" pitchFamily="34" charset="0"/>
                      </a:endParaRPr>
                    </a:p>
                  </a:txBody>
                  <a:tcPr/>
                </a:tc>
                <a:extLst>
                  <a:ext uri="{0D108BD9-81ED-4DB2-BD59-A6C34878D82A}">
                    <a16:rowId xmlns:a16="http://schemas.microsoft.com/office/drawing/2014/main" val="10001"/>
                  </a:ext>
                </a:extLst>
              </a:tr>
              <a:tr h="83007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5425" lvl="0" indent="-177800">
                        <a:buFont typeface="Arial" pitchFamily="34" charset="0"/>
                        <a:buChar char="•"/>
                      </a:pPr>
                      <a:r>
                        <a:rPr lang="en-US" sz="800" dirty="0" smtClean="0"/>
                        <a:t>375+ Projects currently running</a:t>
                      </a:r>
                    </a:p>
                    <a:p>
                      <a:pPr marL="219075" lvl="0" indent="-171450">
                        <a:buFont typeface="Arial" pitchFamily="34" charset="0"/>
                        <a:buChar char="•"/>
                      </a:pPr>
                      <a:r>
                        <a:rPr lang="en-US" sz="800" dirty="0" smtClean="0"/>
                        <a:t>150+ Fixed Bid Projects</a:t>
                      </a:r>
                    </a:p>
                    <a:p>
                      <a:pPr marL="225425" lvl="0" indent="-177800">
                        <a:buFont typeface="Arial" pitchFamily="34" charset="0"/>
                        <a:buChar char="•"/>
                      </a:pPr>
                      <a:r>
                        <a:rPr lang="en-US" sz="800" dirty="0" smtClean="0"/>
                        <a:t>30% Project Managers are PMP Certified</a:t>
                      </a:r>
                    </a:p>
                    <a:p>
                      <a:pPr marL="225425" lvl="0" indent="-177800">
                        <a:buFont typeface="Arial" pitchFamily="34" charset="0"/>
                        <a:buChar char="•"/>
                      </a:pPr>
                      <a:r>
                        <a:rPr lang="en-US" sz="800" dirty="0" smtClean="0"/>
                        <a:t>Standardized Development Frameworks (GWT, JSF, SPRING, STRUTS, </a:t>
                      </a:r>
                      <a:r>
                        <a:rPr lang="en-US" sz="800" dirty="0" err="1" smtClean="0"/>
                        <a:t>Jtrac</a:t>
                      </a:r>
                      <a:r>
                        <a:rPr lang="en-US" sz="800" dirty="0" smtClean="0"/>
                        <a:t>, Wicket)</a:t>
                      </a:r>
                      <a:endParaRPr lang="en-US" sz="800" dirty="0" smtClean="0">
                        <a:latin typeface="Arial" pitchFamily="34" charset="0"/>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25425" indent="-177800">
                        <a:buFont typeface="Arial" pitchFamily="34" charset="0"/>
                        <a:buChar char="•"/>
                      </a:pPr>
                      <a:endParaRPr lang="en-US" sz="800" dirty="0" smtClean="0"/>
                    </a:p>
                    <a:p>
                      <a:pPr marL="225425" indent="-177800">
                        <a:buFont typeface="Arial" pitchFamily="34" charset="0"/>
                        <a:buChar char="•"/>
                      </a:pPr>
                      <a:r>
                        <a:rPr lang="en-US" sz="800" dirty="0" smtClean="0"/>
                        <a:t>200+ Projects currently running</a:t>
                      </a:r>
                    </a:p>
                    <a:p>
                      <a:pPr marL="225425" indent="-177800">
                        <a:buFont typeface="Arial" pitchFamily="34" charset="0"/>
                        <a:buChar char="•"/>
                      </a:pPr>
                      <a:r>
                        <a:rPr lang="en-US" sz="800" dirty="0" smtClean="0"/>
                        <a:t>90+ Fixed Bid Projects</a:t>
                      </a:r>
                    </a:p>
                    <a:p>
                      <a:pPr marL="225425" indent="-177800">
                        <a:buFont typeface="Arial" pitchFamily="34" charset="0"/>
                        <a:buChar char="•"/>
                      </a:pPr>
                      <a:r>
                        <a:rPr lang="en-US" sz="800" dirty="0" smtClean="0"/>
                        <a:t>2500+ projects delivered across globe</a:t>
                      </a:r>
                    </a:p>
                    <a:p>
                      <a:pPr marL="225425" indent="-177800">
                        <a:buFont typeface="Arial" pitchFamily="34" charset="0"/>
                        <a:buChar char="•"/>
                      </a:pPr>
                      <a:r>
                        <a:rPr lang="en-US" sz="800" dirty="0" smtClean="0"/>
                        <a:t>15% PMs are PMP certified</a:t>
                      </a:r>
                      <a:endParaRPr lang="en-US" sz="800" dirty="0" smtClean="0">
                        <a:solidFill>
                          <a:prstClr val="black"/>
                        </a:solidFill>
                        <a:latin typeface="Arial" pitchFamily="34" charset="0"/>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kern="1200" dirty="0" smtClean="0"/>
                        <a:t>Served more than 250 clients in past 20 years</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800" kern="1200" dirty="0" smtClean="0"/>
                        <a:t>experience</a:t>
                      </a:r>
                      <a:r>
                        <a:rPr lang="en-US" sz="800" kern="1200" baseline="0" dirty="0" smtClean="0"/>
                        <a:t> in de</a:t>
                      </a:r>
                      <a:r>
                        <a:rPr lang="en-US" sz="800" kern="1200" dirty="0" smtClean="0"/>
                        <a:t>velopment, maintenance, support, migration, Infrastructure support and legacy modernization</a:t>
                      </a:r>
                      <a:endParaRPr lang="en-US" sz="800" b="0" kern="1200" dirty="0" smtClean="0">
                        <a:solidFill>
                          <a:schemeClr val="dk1"/>
                        </a:solidFill>
                        <a:latin typeface="Arial" pitchFamily="34" charset="0"/>
                        <a:ea typeface="+mn-ea"/>
                        <a:cs typeface="Arial" pitchFamily="34" charset="0"/>
                      </a:endParaRPr>
                    </a:p>
                  </a:txBody>
                  <a:tcPr/>
                </a:tc>
                <a:extLst>
                  <a:ext uri="{0D108BD9-81ED-4DB2-BD59-A6C34878D82A}">
                    <a16:rowId xmlns:a16="http://schemas.microsoft.com/office/drawing/2014/main" val="10002"/>
                  </a:ext>
                </a:extLst>
              </a:tr>
              <a:tr h="107909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buFont typeface="Arial" pitchFamily="34" charset="0"/>
                        <a:buChar char="•"/>
                      </a:pPr>
                      <a:r>
                        <a:rPr lang="en-US" sz="800" dirty="0" smtClean="0"/>
                        <a:t>Application Development</a:t>
                      </a:r>
                    </a:p>
                    <a:p>
                      <a:pPr marL="171450" lvl="0" indent="-171450">
                        <a:buFont typeface="Arial" pitchFamily="34" charset="0"/>
                        <a:buChar char="•"/>
                      </a:pPr>
                      <a:r>
                        <a:rPr lang="en-US" sz="800" dirty="0" smtClean="0"/>
                        <a:t>Solution Architecture Definition</a:t>
                      </a:r>
                    </a:p>
                    <a:p>
                      <a:pPr marL="171450" lvl="0" indent="-171450">
                        <a:buFont typeface="Arial" pitchFamily="34" charset="0"/>
                        <a:buChar char="•"/>
                      </a:pPr>
                      <a:r>
                        <a:rPr lang="en-US" sz="800" dirty="0" smtClean="0"/>
                        <a:t>Solution Architecture Assessment</a:t>
                      </a:r>
                    </a:p>
                    <a:p>
                      <a:pPr marL="171450" lvl="0" indent="-171450">
                        <a:buFont typeface="Arial" pitchFamily="34" charset="0"/>
                        <a:buChar char="•"/>
                      </a:pPr>
                      <a:r>
                        <a:rPr lang="en-US" sz="800" dirty="0" smtClean="0"/>
                        <a:t>Enterprise Application Integration</a:t>
                      </a:r>
                    </a:p>
                    <a:p>
                      <a:pPr marL="171450" lvl="0" indent="-171450">
                        <a:buFont typeface="Arial" pitchFamily="34" charset="0"/>
                        <a:buChar char="•"/>
                      </a:pPr>
                      <a:r>
                        <a:rPr lang="en-US" sz="800" dirty="0" smtClean="0"/>
                        <a:t>Development Methodologies and Tools</a:t>
                      </a:r>
                    </a:p>
                    <a:p>
                      <a:pPr marL="171450" lvl="0" indent="-171450">
                        <a:buFont typeface="Arial" pitchFamily="34" charset="0"/>
                        <a:buChar char="•"/>
                      </a:pPr>
                      <a:r>
                        <a:rPr lang="en-US" sz="800" dirty="0" smtClean="0"/>
                        <a:t>Performance Engineering</a:t>
                      </a:r>
                    </a:p>
                    <a:p>
                      <a:pPr marL="171450" lvl="0" indent="-171450">
                        <a:buFont typeface="Arial" pitchFamily="34" charset="0"/>
                        <a:buChar char="•"/>
                      </a:pPr>
                      <a:r>
                        <a:rPr lang="en-US" sz="800" dirty="0" smtClean="0"/>
                        <a:t>SOA Services</a:t>
                      </a:r>
                    </a:p>
                    <a:p>
                      <a:pPr marL="171450" lvl="0" indent="-171450">
                        <a:buFont typeface="Arial" pitchFamily="34" charset="0"/>
                        <a:buChar char="•"/>
                      </a:pPr>
                      <a:r>
                        <a:rPr lang="en-US" sz="800" dirty="0" smtClean="0"/>
                        <a:t>Application Migration</a:t>
                      </a:r>
                      <a:endParaRPr lang="en-US" sz="800" dirty="0" smtClean="0">
                        <a:latin typeface="Arial" pitchFamily="34" charset="0"/>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lvl="0" indent="-285750">
                        <a:buFont typeface="Arial" pitchFamily="34" charset="0"/>
                        <a:buChar char="•"/>
                      </a:pPr>
                      <a:r>
                        <a:rPr lang="en-US" sz="800" dirty="0" smtClean="0"/>
                        <a:t>Application Development</a:t>
                      </a:r>
                    </a:p>
                    <a:p>
                      <a:pPr marL="285750" lvl="0" indent="-285750">
                        <a:buFont typeface="Arial" pitchFamily="34" charset="0"/>
                        <a:buChar char="•"/>
                      </a:pPr>
                      <a:r>
                        <a:rPr lang="en-US" sz="800" dirty="0" smtClean="0"/>
                        <a:t>Application Transformation</a:t>
                      </a:r>
                    </a:p>
                    <a:p>
                      <a:pPr marL="285750" lvl="0" indent="-285750">
                        <a:buFont typeface="Arial" pitchFamily="34" charset="0"/>
                        <a:buChar char="•"/>
                      </a:pPr>
                      <a:r>
                        <a:rPr lang="en-US" sz="800" dirty="0" smtClean="0"/>
                        <a:t>Consulting &amp; Professional Services</a:t>
                      </a:r>
                    </a:p>
                    <a:p>
                      <a:pPr marL="285750" lvl="0" indent="-285750">
                        <a:buFont typeface="Arial" pitchFamily="34" charset="0"/>
                        <a:buChar char="•"/>
                      </a:pPr>
                      <a:r>
                        <a:rPr lang="en-US" sz="800" dirty="0" smtClean="0"/>
                        <a:t>High End Solutioning</a:t>
                      </a:r>
                    </a:p>
                    <a:p>
                      <a:pPr marL="285750" lvl="0" indent="-285750">
                        <a:buFont typeface="Arial" pitchFamily="34" charset="0"/>
                        <a:buChar char="•"/>
                      </a:pPr>
                      <a:r>
                        <a:rPr lang="en-US" sz="800" dirty="0" smtClean="0"/>
                        <a:t>Emerging Technologies</a:t>
                      </a:r>
                      <a:endParaRPr lang="en-US" sz="800" b="0" dirty="0" smtClean="0">
                        <a:solidFill>
                          <a:schemeClr val="tx1"/>
                        </a:solidFill>
                        <a:latin typeface="Arial" pitchFamily="34" charset="0"/>
                        <a:cs typeface="Arial" pitchFamily="34" charset="0"/>
                      </a:endParaRPr>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indent="-285750">
                        <a:buFont typeface="Arial" pitchFamily="34" charset="0"/>
                        <a:buChar char="•"/>
                      </a:pPr>
                      <a:r>
                        <a:rPr lang="en-US" sz="800" dirty="0" smtClean="0"/>
                        <a:t>Application Development</a:t>
                      </a:r>
                    </a:p>
                    <a:p>
                      <a:pPr marL="285750" indent="-285750">
                        <a:buFont typeface="Arial" pitchFamily="34" charset="0"/>
                        <a:buChar char="•"/>
                      </a:pPr>
                      <a:r>
                        <a:rPr lang="en-US" sz="800" dirty="0" smtClean="0"/>
                        <a:t>Application Maintenance</a:t>
                      </a:r>
                    </a:p>
                    <a:p>
                      <a:pPr marL="285750" indent="-285750">
                        <a:buFont typeface="Arial" pitchFamily="34" charset="0"/>
                        <a:buChar char="•"/>
                      </a:pPr>
                      <a:r>
                        <a:rPr lang="en-US" sz="800" dirty="0" smtClean="0"/>
                        <a:t>Application Support</a:t>
                      </a:r>
                    </a:p>
                    <a:p>
                      <a:pPr marL="285750" indent="-285750">
                        <a:buFont typeface="Arial" pitchFamily="34" charset="0"/>
                        <a:buChar char="•"/>
                      </a:pPr>
                      <a:r>
                        <a:rPr lang="en-US" sz="800" dirty="0" smtClean="0"/>
                        <a:t>Application Transformation</a:t>
                      </a:r>
                    </a:p>
                    <a:p>
                      <a:pPr marL="285750" indent="-285750">
                        <a:buFont typeface="Arial" pitchFamily="34" charset="0"/>
                        <a:buChar char="•"/>
                      </a:pPr>
                      <a:r>
                        <a:rPr lang="en-US" sz="800" dirty="0" smtClean="0"/>
                        <a:t>Technology Consulting</a:t>
                      </a:r>
                    </a:p>
                    <a:p>
                      <a:pPr marL="285750" indent="-285750">
                        <a:buFont typeface="Arial" pitchFamily="34" charset="0"/>
                        <a:buChar char="•"/>
                      </a:pPr>
                      <a:r>
                        <a:rPr lang="en-US" sz="800" dirty="0" smtClean="0"/>
                        <a:t>Performance Management</a:t>
                      </a:r>
                    </a:p>
                    <a:p>
                      <a:pPr marL="285750" indent="-285750">
                        <a:buFont typeface="Arial" pitchFamily="34" charset="0"/>
                        <a:buChar char="•"/>
                      </a:pPr>
                      <a:r>
                        <a:rPr lang="en-US" sz="800" dirty="0" smtClean="0"/>
                        <a:t>System Programing</a:t>
                      </a:r>
                    </a:p>
                    <a:p>
                      <a:pPr marL="285750" indent="-285750">
                        <a:buFont typeface="Arial" pitchFamily="34" charset="0"/>
                        <a:buChar char="•"/>
                      </a:pPr>
                      <a:r>
                        <a:rPr lang="en-US" sz="800" dirty="0" smtClean="0"/>
                        <a:t>SOA on Mainframe</a:t>
                      </a:r>
                      <a:endParaRPr lang="en-US" sz="800" dirty="0">
                        <a:latin typeface="Arial" pitchFamily="34" charset="0"/>
                        <a:cs typeface="Arial" pitchFamily="34" charset="0"/>
                      </a:endParaRPr>
                    </a:p>
                  </a:txBody>
                  <a:tcPr/>
                </a:tc>
                <a:extLst>
                  <a:ext uri="{0D108BD9-81ED-4DB2-BD59-A6C34878D82A}">
                    <a16:rowId xmlns:a16="http://schemas.microsoft.com/office/drawing/2014/main" val="10003"/>
                  </a:ext>
                </a:extLst>
              </a:tr>
            </a:tbl>
          </a:graphicData>
        </a:graphic>
      </p:graphicFrame>
      <p:cxnSp>
        <p:nvCxnSpPr>
          <p:cNvPr id="31" name="Straight Connector 30"/>
          <p:cNvCxnSpPr/>
          <p:nvPr/>
        </p:nvCxnSpPr>
        <p:spPr>
          <a:xfrm>
            <a:off x="232246" y="1771785"/>
            <a:ext cx="89117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32246" y="3081075"/>
            <a:ext cx="89117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32246" y="3912020"/>
            <a:ext cx="891177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100286" y="775577"/>
            <a:ext cx="1701800" cy="407099"/>
          </a:xfrm>
          <a:prstGeom prst="rect">
            <a:avLst/>
          </a:prstGeom>
          <a:solidFill>
            <a:srgbClr val="E31837"/>
          </a:solidFill>
          <a:ln w="25400" cap="flat" cmpd="sng" algn="ctr">
            <a:noFill/>
            <a:prstDash val="solid"/>
            <a:headEnd/>
            <a:tailEnd/>
          </a:ln>
          <a:effectLst/>
        </p:spPr>
        <p:txBody>
          <a:bodyPr vert="horz" wrap="square" lIns="0" tIns="0" rIns="0" bIns="0" numCol="1" rtlCol="0" anchor="t" anchorCtr="0" compatLnSpc="1">
            <a:prstTxWarp prst="textNoShape">
              <a:avLst/>
            </a:prstTxWarp>
            <a:noAutofit/>
          </a:bodyPr>
          <a:lstStyle/>
          <a:p>
            <a:pPr algn="ctr" defTabSz="914106">
              <a:defRPr/>
            </a:pPr>
            <a:r>
              <a:rPr lang="en-US" sz="1200" b="1" kern="0" dirty="0">
                <a:solidFill>
                  <a:prstClr val="white"/>
                </a:solidFill>
                <a:cs typeface="ＭＳ Ｐゴシック"/>
              </a:rPr>
              <a:t>Microsoft</a:t>
            </a:r>
          </a:p>
        </p:txBody>
      </p:sp>
      <p:sp>
        <p:nvSpPr>
          <p:cNvPr id="35" name="TextBox 34"/>
          <p:cNvSpPr txBox="1"/>
          <p:nvPr/>
        </p:nvSpPr>
        <p:spPr>
          <a:xfrm>
            <a:off x="6749142" y="775577"/>
            <a:ext cx="1701800" cy="407099"/>
          </a:xfrm>
          <a:prstGeom prst="rect">
            <a:avLst/>
          </a:prstGeom>
          <a:solidFill>
            <a:srgbClr val="E31837"/>
          </a:solidFill>
          <a:ln w="25400" cap="flat" cmpd="sng" algn="ctr">
            <a:noFill/>
            <a:prstDash val="solid"/>
            <a:headEnd/>
            <a:tailEnd/>
          </a:ln>
          <a:effectLst/>
        </p:spPr>
        <p:txBody>
          <a:bodyPr vert="horz" wrap="square" lIns="0" tIns="0" rIns="0" bIns="0" numCol="1" rtlCol="0" anchor="t" anchorCtr="0" compatLnSpc="1">
            <a:prstTxWarp prst="textNoShape">
              <a:avLst/>
            </a:prstTxWarp>
            <a:noAutofit/>
          </a:bodyPr>
          <a:lstStyle/>
          <a:p>
            <a:pPr algn="ctr" defTabSz="914106">
              <a:defRPr/>
            </a:pPr>
            <a:r>
              <a:rPr lang="en-US" sz="1200" b="1" kern="0" dirty="0">
                <a:solidFill>
                  <a:prstClr val="white"/>
                </a:solidFill>
                <a:cs typeface="ＭＳ Ｐゴシック"/>
              </a:rPr>
              <a:t>Mainframe</a:t>
            </a:r>
          </a:p>
        </p:txBody>
      </p:sp>
      <p:sp>
        <p:nvSpPr>
          <p:cNvPr id="36" name="Rectangle 35"/>
          <p:cNvSpPr/>
          <p:nvPr/>
        </p:nvSpPr>
        <p:spPr>
          <a:xfrm>
            <a:off x="4688116" y="5117845"/>
            <a:ext cx="1302658" cy="186959"/>
          </a:xfrm>
          <a:prstGeom prst="rect">
            <a:avLst/>
          </a:prstGeom>
          <a:solidFill>
            <a:srgbClr val="6D6E7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defTabSz="914106"/>
            <a:r>
              <a:rPr lang="en-US" sz="1200" b="1" dirty="0">
                <a:solidFill>
                  <a:prstClr val="white"/>
                </a:solidFill>
              </a:rPr>
              <a:t>Alliances</a:t>
            </a:r>
          </a:p>
        </p:txBody>
      </p:sp>
      <p:grpSp>
        <p:nvGrpSpPr>
          <p:cNvPr id="37" name="Group 36"/>
          <p:cNvGrpSpPr/>
          <p:nvPr/>
        </p:nvGrpSpPr>
        <p:grpSpPr>
          <a:xfrm>
            <a:off x="2222383" y="5428377"/>
            <a:ext cx="6910828" cy="910287"/>
            <a:chOff x="348590" y="5638800"/>
            <a:chExt cx="8419036" cy="1088878"/>
          </a:xfrm>
        </p:grpSpPr>
        <p:pic>
          <p:nvPicPr>
            <p:cNvPr id="38" name="Picture 3" descr="image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8880" y="5745686"/>
              <a:ext cx="1172492" cy="318278"/>
            </a:xfrm>
            <a:prstGeom prst="rect">
              <a:avLst/>
            </a:prstGeom>
            <a:noFill/>
            <a:ln w="9525">
              <a:noFill/>
              <a:miter lim="800000"/>
              <a:headEnd/>
              <a:tailEnd/>
            </a:ln>
          </p:spPr>
        </p:pic>
        <p:pic>
          <p:nvPicPr>
            <p:cNvPr id="39" name="Picture 12" descr="http://tbn0.google.com/images?q=tbn:0waQiMlVpKQvfM:http://blogs.zdnet.com/security/images/ibm_logo.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27261" y="5722703"/>
              <a:ext cx="1034968" cy="318278"/>
            </a:xfrm>
            <a:prstGeom prst="rect">
              <a:avLst/>
            </a:prstGeom>
            <a:noFill/>
            <a:ln>
              <a:noFill/>
            </a:ln>
          </p:spPr>
        </p:pic>
        <p:pic>
          <p:nvPicPr>
            <p:cNvPr id="40" name="Picture 1"/>
            <p:cNvPicPr>
              <a:picLocks noChangeAspect="1" noChangeArrowheads="1"/>
            </p:cNvPicPr>
            <p:nvPr/>
          </p:nvPicPr>
          <p:blipFill>
            <a:blip r:embed="rId5"/>
            <a:srcRect/>
            <a:stretch>
              <a:fillRect/>
            </a:stretch>
          </p:blipFill>
          <p:spPr bwMode="auto">
            <a:xfrm>
              <a:off x="3060713" y="5722761"/>
              <a:ext cx="1022324" cy="305654"/>
            </a:xfrm>
            <a:prstGeom prst="rect">
              <a:avLst/>
            </a:prstGeom>
            <a:noFill/>
            <a:ln w="9525">
              <a:noFill/>
              <a:miter lim="800000"/>
              <a:headEnd/>
              <a:tailEnd/>
            </a:ln>
          </p:spPr>
        </p:pic>
        <p:pic>
          <p:nvPicPr>
            <p:cNvPr id="41" name="Picture 1" descr="second.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8590" y="6241913"/>
              <a:ext cx="901978" cy="336884"/>
            </a:xfrm>
            <a:prstGeom prst="rect">
              <a:avLst/>
            </a:prstGeom>
            <a:noFill/>
            <a:ln w="9525">
              <a:noFill/>
              <a:miter lim="800000"/>
              <a:headEnd/>
              <a:tailEnd/>
            </a:ln>
          </p:spPr>
        </p:pic>
        <p:pic>
          <p:nvPicPr>
            <p:cNvPr id="42" name="Picture 2" descr="JBOS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21832" y="6241925"/>
              <a:ext cx="1010610" cy="337134"/>
            </a:xfrm>
            <a:prstGeom prst="rect">
              <a:avLst/>
            </a:prstGeom>
            <a:noFill/>
            <a:ln w="9525">
              <a:noFill/>
              <a:miter lim="800000"/>
              <a:headEnd/>
              <a:tailEnd/>
            </a:ln>
          </p:spPr>
        </p:pic>
        <p:pic>
          <p:nvPicPr>
            <p:cNvPr id="43" name="Picture 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021014" y="5638800"/>
              <a:ext cx="1746612" cy="1088878"/>
            </a:xfrm>
            <a:prstGeom prst="rect">
              <a:avLst/>
            </a:prstGeom>
            <a:noFill/>
            <a:ln w="9525">
              <a:noFill/>
              <a:miter lim="800000"/>
              <a:headEnd/>
              <a:tailEnd/>
            </a:ln>
            <a:effectLst/>
          </p:spPr>
        </p:pic>
        <p:pic>
          <p:nvPicPr>
            <p:cNvPr id="44" name="Picture 8" descr="http://t1.gstatic.com/images?q=tbn:ANd9GcRKY4D-kCvgLXtNHD9PWSuwQR7iE9-xc4Q6gdXMUlyURcyDP_ao"/>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86844" y="5757766"/>
              <a:ext cx="874006" cy="265760"/>
            </a:xfrm>
            <a:prstGeom prst="rect">
              <a:avLst/>
            </a:prstGeom>
            <a:noFill/>
            <a:ln>
              <a:noFill/>
            </a:ln>
          </p:spPr>
        </p:pic>
        <p:pic>
          <p:nvPicPr>
            <p:cNvPr id="45" name="Picture 9"/>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369321" y="6123664"/>
              <a:ext cx="1014890" cy="442170"/>
            </a:xfrm>
            <a:prstGeom prst="rect">
              <a:avLst/>
            </a:prstGeom>
            <a:noFill/>
            <a:ln w="9525">
              <a:noFill/>
              <a:miter lim="800000"/>
              <a:headEnd/>
              <a:tailEnd/>
            </a:ln>
          </p:spPr>
        </p:pic>
        <p:pic>
          <p:nvPicPr>
            <p:cNvPr id="46" name="Picture 3"/>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34677" y="6166708"/>
              <a:ext cx="1110492" cy="401164"/>
            </a:xfrm>
            <a:prstGeom prst="rect">
              <a:avLst/>
            </a:prstGeom>
            <a:noFill/>
            <a:ln w="9525">
              <a:noFill/>
              <a:miter lim="800000"/>
              <a:headEnd/>
              <a:tailEnd/>
            </a:ln>
          </p:spPr>
        </p:pic>
        <p:pic>
          <p:nvPicPr>
            <p:cNvPr id="47" name="Picture 2"/>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744993" y="6172183"/>
              <a:ext cx="897868" cy="403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577549" y="5746012"/>
              <a:ext cx="1056584" cy="3248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519980" y="6223102"/>
              <a:ext cx="750538" cy="3745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50" name="Chart 49"/>
          <p:cNvGraphicFramePr>
            <a:graphicFrameLocks/>
          </p:cNvGraphicFramePr>
          <p:nvPr>
            <p:extLst>
              <p:ext uri="{D42A27DB-BD31-4B8C-83A1-F6EECF244321}">
                <p14:modId xmlns:p14="http://schemas.microsoft.com/office/powerpoint/2010/main" val="3763944518"/>
              </p:ext>
            </p:extLst>
          </p:nvPr>
        </p:nvGraphicFramePr>
        <p:xfrm>
          <a:off x="-127608" y="4964795"/>
          <a:ext cx="2281166" cy="1649535"/>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p:cNvSpPr/>
          <p:nvPr/>
        </p:nvSpPr>
        <p:spPr>
          <a:xfrm>
            <a:off x="27296" y="5022379"/>
            <a:ext cx="2153558" cy="1569492"/>
          </a:xfrm>
          <a:prstGeom prst="rect">
            <a:avLst/>
          </a:prstGeom>
          <a:no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algn="ctr" defTabSz="914106"/>
            <a:endParaRPr lang="en-IN">
              <a:solidFill>
                <a:prstClr val="black"/>
              </a:solidFill>
            </a:endParaRPr>
          </a:p>
        </p:txBody>
      </p:sp>
    </p:spTree>
    <p:extLst>
      <p:ext uri="{BB962C8B-B14F-4D97-AF65-F5344CB8AC3E}">
        <p14:creationId xmlns:p14="http://schemas.microsoft.com/office/powerpoint/2010/main" val="4310405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496484902"/>
              </p:ext>
            </p:extLst>
          </p:nvPr>
        </p:nvGraphicFramePr>
        <p:xfrm>
          <a:off x="2802474" y="934234"/>
          <a:ext cx="5668433" cy="469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2"/>
          <p:cNvSpPr txBox="1">
            <a:spLocks noChangeArrowheads="1"/>
          </p:cNvSpPr>
          <p:nvPr/>
        </p:nvSpPr>
        <p:spPr bwMode="gray">
          <a:xfrm>
            <a:off x="142834" y="2540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marL="0" marR="0" lvl="0" indent="0" algn="ctr" defTabSz="914087"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TechM Microservices Refactoring </a:t>
            </a: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Approach</a:t>
            </a:r>
            <a:endParaRPr kumimoji="0" lang="en-IN" altLang="ja-JP" sz="2400" b="1" i="0" u="none" strike="noStrike" kern="1200" cap="none" spc="0" normalizeH="0" baseline="0" noProof="0" dirty="0">
              <a:ln>
                <a:noFill/>
              </a:ln>
              <a:solidFill>
                <a:srgbClr val="6D6E71"/>
              </a:solidFill>
              <a:effectLst/>
              <a:uLnTx/>
              <a:uFillTx/>
              <a:latin typeface="Arial"/>
              <a:ea typeface="+mj-ea"/>
              <a:cs typeface="Arial" pitchFamily="34" charset="0"/>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612" y="938959"/>
            <a:ext cx="2396067" cy="1797051"/>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34" y="3443515"/>
            <a:ext cx="2530840" cy="1905000"/>
          </a:xfrm>
          <a:prstGeom prst="rect">
            <a:avLst/>
          </a:prstGeom>
        </p:spPr>
      </p:pic>
    </p:spTree>
    <p:extLst>
      <p:ext uri="{BB962C8B-B14F-4D97-AF65-F5344CB8AC3E}">
        <p14:creationId xmlns:p14="http://schemas.microsoft.com/office/powerpoint/2010/main" val="233518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6537222" y="1176747"/>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a:solidFill>
                  <a:srgbClr val="FF0000"/>
                </a:solidFill>
              </a:rPr>
              <a:t>Designing classes using the Single Responsibility Principle (SRP</a:t>
            </a:r>
            <a:r>
              <a:rPr lang="en-IN" sz="800" dirty="0" smtClean="0">
                <a:solidFill>
                  <a:srgbClr val="FF0000"/>
                </a:solidFill>
              </a:rPr>
              <a:t>)</a:t>
            </a:r>
            <a:endParaRPr lang="en-IN" sz="800" dirty="0"/>
          </a:p>
        </p:txBody>
      </p:sp>
      <p:sp>
        <p:nvSpPr>
          <p:cNvPr id="61" name="Rectangle 2"/>
          <p:cNvSpPr txBox="1">
            <a:spLocks noChangeArrowheads="1"/>
          </p:cNvSpPr>
          <p:nvPr/>
        </p:nvSpPr>
        <p:spPr bwMode="gray">
          <a:xfrm>
            <a:off x="891429" y="230727"/>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smtClean="0">
                <a:solidFill>
                  <a:srgbClr val="6D6E71"/>
                </a:solidFill>
              </a:rPr>
              <a:t>Monolith to Microservices</a:t>
            </a:r>
            <a:endParaRPr lang="en-IN" altLang="ja-JP" sz="2400" dirty="0">
              <a:solidFill>
                <a:srgbClr val="6D6E71"/>
              </a:solidFill>
            </a:endParaRPr>
          </a:p>
        </p:txBody>
      </p:sp>
      <p:sp>
        <p:nvSpPr>
          <p:cNvPr id="4" name="Oval 3"/>
          <p:cNvSpPr/>
          <p:nvPr/>
        </p:nvSpPr>
        <p:spPr>
          <a:xfrm>
            <a:off x="207819" y="632081"/>
            <a:ext cx="1593272" cy="360218"/>
          </a:xfrm>
          <a:prstGeom prst="ellips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600" b="1" dirty="0" smtClean="0"/>
              <a:t>Monolith</a:t>
            </a:r>
            <a:endParaRPr lang="en-IN" sz="1600" b="1" dirty="0"/>
          </a:p>
        </p:txBody>
      </p:sp>
      <p:sp>
        <p:nvSpPr>
          <p:cNvPr id="6" name="Rectangle 5"/>
          <p:cNvSpPr/>
          <p:nvPr/>
        </p:nvSpPr>
        <p:spPr>
          <a:xfrm>
            <a:off x="891429" y="1191491"/>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smtClean="0"/>
              <a:t>Domain driven Refactoring </a:t>
            </a:r>
            <a:endParaRPr lang="en-IN" sz="700" b="1" dirty="0"/>
          </a:p>
        </p:txBody>
      </p:sp>
      <p:sp>
        <p:nvSpPr>
          <p:cNvPr id="52" name="Rectangle 51"/>
          <p:cNvSpPr/>
          <p:nvPr/>
        </p:nvSpPr>
        <p:spPr>
          <a:xfrm>
            <a:off x="1018310" y="1520828"/>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Domain driven – Source Code splits </a:t>
            </a:r>
          </a:p>
        </p:txBody>
      </p:sp>
      <p:sp>
        <p:nvSpPr>
          <p:cNvPr id="53" name="Rectangle 52"/>
          <p:cNvSpPr/>
          <p:nvPr/>
        </p:nvSpPr>
        <p:spPr>
          <a:xfrm>
            <a:off x="1211917" y="1850165"/>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Analyse the Data access Layer</a:t>
            </a:r>
          </a:p>
        </p:txBody>
      </p:sp>
      <p:sp>
        <p:nvSpPr>
          <p:cNvPr id="54" name="Rectangle 53"/>
          <p:cNvSpPr/>
          <p:nvPr/>
        </p:nvSpPr>
        <p:spPr>
          <a:xfrm>
            <a:off x="1338798" y="2179502"/>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Database analysis – Tables and Relations </a:t>
            </a:r>
          </a:p>
        </p:txBody>
      </p:sp>
      <p:sp>
        <p:nvSpPr>
          <p:cNvPr id="55" name="Rectangle 54"/>
          <p:cNvSpPr/>
          <p:nvPr/>
        </p:nvSpPr>
        <p:spPr>
          <a:xfrm>
            <a:off x="1496470" y="2508839"/>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Identify API calls to avoid Access to the other tables  </a:t>
            </a:r>
          </a:p>
        </p:txBody>
      </p:sp>
      <p:sp>
        <p:nvSpPr>
          <p:cNvPr id="56" name="Rectangle 55"/>
          <p:cNvSpPr/>
          <p:nvPr/>
        </p:nvSpPr>
        <p:spPr>
          <a:xfrm>
            <a:off x="1623351" y="2838176"/>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Split of tables and data</a:t>
            </a:r>
          </a:p>
        </p:txBody>
      </p:sp>
      <p:sp>
        <p:nvSpPr>
          <p:cNvPr id="57" name="Rectangle 56"/>
          <p:cNvSpPr/>
          <p:nvPr/>
        </p:nvSpPr>
        <p:spPr>
          <a:xfrm>
            <a:off x="1816958" y="3167513"/>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Split of Database schema</a:t>
            </a:r>
          </a:p>
        </p:txBody>
      </p:sp>
      <p:sp>
        <p:nvSpPr>
          <p:cNvPr id="58" name="Rectangle 57"/>
          <p:cNvSpPr/>
          <p:nvPr/>
        </p:nvSpPr>
        <p:spPr>
          <a:xfrm>
            <a:off x="1943839" y="3496850"/>
            <a:ext cx="1463844" cy="288000"/>
          </a:xfrm>
          <a:prstGeom prst="rect">
            <a:avLst/>
          </a:prstGeom>
          <a:solidFill>
            <a:schemeClr val="tx1">
              <a:lumMod val="50000"/>
              <a:lumOff val="50000"/>
              <a:alpha val="63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Transaction &amp; Reporting Management </a:t>
            </a:r>
          </a:p>
        </p:txBody>
      </p:sp>
      <p:sp>
        <p:nvSpPr>
          <p:cNvPr id="62" name="Rectangle 61"/>
          <p:cNvSpPr/>
          <p:nvPr/>
        </p:nvSpPr>
        <p:spPr>
          <a:xfrm>
            <a:off x="2197601" y="3858877"/>
            <a:ext cx="1463844" cy="288000"/>
          </a:xfrm>
          <a:prstGeom prst="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smtClean="0"/>
              <a:t>Define SCM strategy for different domains</a:t>
            </a:r>
            <a:endParaRPr lang="en-IN" sz="700" b="1" dirty="0"/>
          </a:p>
        </p:txBody>
      </p:sp>
      <p:sp>
        <p:nvSpPr>
          <p:cNvPr id="64" name="Rectangle 63"/>
          <p:cNvSpPr/>
          <p:nvPr/>
        </p:nvSpPr>
        <p:spPr>
          <a:xfrm>
            <a:off x="2324482" y="4188214"/>
            <a:ext cx="1463844" cy="288000"/>
          </a:xfrm>
          <a:prstGeom prst="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New service Contracts</a:t>
            </a:r>
          </a:p>
        </p:txBody>
      </p:sp>
      <p:sp>
        <p:nvSpPr>
          <p:cNvPr id="65" name="Rectangle 64"/>
          <p:cNvSpPr/>
          <p:nvPr/>
        </p:nvSpPr>
        <p:spPr>
          <a:xfrm>
            <a:off x="2518089" y="4517551"/>
            <a:ext cx="1463844" cy="288000"/>
          </a:xfrm>
          <a:prstGeom prst="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Apply Design principle for Transaction </a:t>
            </a:r>
            <a:r>
              <a:rPr lang="en-IN" sz="700" b="1" dirty="0" err="1"/>
              <a:t>mgmt</a:t>
            </a:r>
            <a:endParaRPr lang="en-IN" sz="700" b="1" dirty="0"/>
          </a:p>
        </p:txBody>
      </p:sp>
      <p:sp>
        <p:nvSpPr>
          <p:cNvPr id="66" name="Rectangle 65"/>
          <p:cNvSpPr/>
          <p:nvPr/>
        </p:nvSpPr>
        <p:spPr>
          <a:xfrm>
            <a:off x="2644970" y="4846888"/>
            <a:ext cx="1463844" cy="288000"/>
          </a:xfrm>
          <a:prstGeom prst="rect">
            <a:avLst/>
          </a:prstGeom>
          <a:solidFill>
            <a:schemeClr val="accent4">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700" b="1" dirty="0"/>
              <a:t>Apply Security in REST set up</a:t>
            </a:r>
          </a:p>
        </p:txBody>
      </p:sp>
      <p:sp>
        <p:nvSpPr>
          <p:cNvPr id="67" name="Rectangle 66"/>
          <p:cNvSpPr/>
          <p:nvPr/>
        </p:nvSpPr>
        <p:spPr>
          <a:xfrm>
            <a:off x="2802642" y="5176225"/>
            <a:ext cx="1463844" cy="288000"/>
          </a:xfrm>
          <a:prstGeom prst="rect">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Create DevOps </a:t>
            </a:r>
            <a:r>
              <a:rPr lang="en-IN" sz="700" b="1" dirty="0" smtClean="0"/>
              <a:t>Strategy</a:t>
            </a:r>
            <a:r>
              <a:rPr lang="en-IN" sz="800" b="1" dirty="0" smtClean="0"/>
              <a:t> </a:t>
            </a:r>
            <a:endParaRPr lang="en-IN" sz="800" b="1" dirty="0"/>
          </a:p>
        </p:txBody>
      </p:sp>
      <p:sp>
        <p:nvSpPr>
          <p:cNvPr id="70" name="Rectangle 69"/>
          <p:cNvSpPr/>
          <p:nvPr/>
        </p:nvSpPr>
        <p:spPr>
          <a:xfrm>
            <a:off x="2929523" y="5505562"/>
            <a:ext cx="1463844" cy="288000"/>
          </a:xfrm>
          <a:prstGeom prst="rect">
            <a:avLst/>
          </a:prstGeom>
          <a:solidFill>
            <a:schemeClr val="accent6">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Containerisation </a:t>
            </a:r>
            <a:endParaRPr lang="en-IN" sz="800" b="1" dirty="0"/>
          </a:p>
        </p:txBody>
      </p:sp>
      <p:sp>
        <p:nvSpPr>
          <p:cNvPr id="73" name="Rectangle 72"/>
          <p:cNvSpPr/>
          <p:nvPr/>
        </p:nvSpPr>
        <p:spPr>
          <a:xfrm>
            <a:off x="3123130" y="5834899"/>
            <a:ext cx="1463844" cy="288000"/>
          </a:xfrm>
          <a:prstGeom prst="rect">
            <a:avLst/>
          </a:prstGeom>
          <a:solidFill>
            <a:schemeClr val="bg1">
              <a:lumMod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Tactical – Parallel run</a:t>
            </a:r>
            <a:endParaRPr lang="en-IN" sz="800" b="1" dirty="0"/>
          </a:p>
        </p:txBody>
      </p:sp>
      <p:sp>
        <p:nvSpPr>
          <p:cNvPr id="74" name="Rectangle 73"/>
          <p:cNvSpPr/>
          <p:nvPr/>
        </p:nvSpPr>
        <p:spPr>
          <a:xfrm>
            <a:off x="3250011" y="6164236"/>
            <a:ext cx="1463844" cy="288000"/>
          </a:xfrm>
          <a:prstGeom prst="rect">
            <a:avLst/>
          </a:prstGeom>
          <a:solidFill>
            <a:schemeClr val="bg1">
              <a:lumMod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a:t>Full Scale </a:t>
            </a:r>
          </a:p>
        </p:txBody>
      </p:sp>
      <p:sp>
        <p:nvSpPr>
          <p:cNvPr id="75" name="Oval 74"/>
          <p:cNvSpPr/>
          <p:nvPr/>
        </p:nvSpPr>
        <p:spPr>
          <a:xfrm>
            <a:off x="5980341" y="6177504"/>
            <a:ext cx="2971155" cy="36021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b="1" dirty="0"/>
          </a:p>
        </p:txBody>
      </p:sp>
      <p:sp>
        <p:nvSpPr>
          <p:cNvPr id="7" name="Right Arrow 6"/>
          <p:cNvSpPr/>
          <p:nvPr/>
        </p:nvSpPr>
        <p:spPr>
          <a:xfrm>
            <a:off x="2482154" y="867508"/>
            <a:ext cx="6188880" cy="289865"/>
          </a:xfrm>
          <a:prstGeom prst="rightArrow">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Left Brace 10"/>
          <p:cNvSpPr/>
          <p:nvPr/>
        </p:nvSpPr>
        <p:spPr>
          <a:xfrm rot="10800000">
            <a:off x="3436857" y="1479491"/>
            <a:ext cx="320488" cy="2213278"/>
          </a:xfrm>
          <a:prstGeom prst="leftBrace">
            <a:avLst/>
          </a:prstGeom>
          <a:ln w="19050">
            <a:prstDash val="sysDot"/>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p:cNvSpPr txBox="1"/>
          <p:nvPr/>
        </p:nvSpPr>
        <p:spPr>
          <a:xfrm>
            <a:off x="3757344" y="2138165"/>
            <a:ext cx="219091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b="1" dirty="0" smtClean="0">
                <a:latin typeface="+mj-lt"/>
              </a:rPr>
              <a:t>Z- Axis and Y  -  Axis Scaling </a:t>
            </a:r>
          </a:p>
        </p:txBody>
      </p:sp>
      <p:sp>
        <p:nvSpPr>
          <p:cNvPr id="76" name="TextBox 75"/>
          <p:cNvSpPr txBox="1"/>
          <p:nvPr/>
        </p:nvSpPr>
        <p:spPr>
          <a:xfrm>
            <a:off x="4367967" y="5097459"/>
            <a:ext cx="201708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b="1" dirty="0" smtClean="0">
                <a:latin typeface="+mj-lt"/>
              </a:rPr>
              <a:t>X - Axis Scaling </a:t>
            </a:r>
          </a:p>
        </p:txBody>
      </p:sp>
      <p:cxnSp>
        <p:nvCxnSpPr>
          <p:cNvPr id="14" name="Elbow Connector 13"/>
          <p:cNvCxnSpPr>
            <a:stCxn id="70" idx="3"/>
          </p:cNvCxnSpPr>
          <p:nvPr/>
        </p:nvCxnSpPr>
        <p:spPr>
          <a:xfrm flipV="1">
            <a:off x="4393367" y="5320225"/>
            <a:ext cx="320488" cy="329337"/>
          </a:xfrm>
          <a:prstGeom prst="bentConnector2">
            <a:avLst/>
          </a:prstGeom>
          <a:ln w="19050">
            <a:prstDash val="sysDash"/>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94553" y="6260505"/>
            <a:ext cx="2756943"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600" b="1" dirty="0" smtClean="0">
                <a:latin typeface="+mj-lt"/>
              </a:rPr>
              <a:t>Microservices</a:t>
            </a:r>
            <a:r>
              <a:rPr lang="en-IN" sz="1200" b="1" dirty="0" smtClean="0">
                <a:latin typeface="+mj-lt"/>
              </a:rPr>
              <a:t> </a:t>
            </a:r>
            <a:r>
              <a:rPr lang="en-IN" sz="1600" b="1" dirty="0" smtClean="0">
                <a:latin typeface="+mj-lt"/>
              </a:rPr>
              <a:t>Architecture </a:t>
            </a:r>
          </a:p>
        </p:txBody>
      </p:sp>
      <p:sp>
        <p:nvSpPr>
          <p:cNvPr id="16" name="Rectangle 15"/>
          <p:cNvSpPr/>
          <p:nvPr/>
        </p:nvSpPr>
        <p:spPr>
          <a:xfrm>
            <a:off x="-151417" y="3145159"/>
            <a:ext cx="2300974" cy="2862322"/>
          </a:xfrm>
          <a:prstGeom prst="rect">
            <a:avLst/>
          </a:prstGeom>
        </p:spPr>
        <p:txBody>
          <a:bodyPr wrap="square">
            <a:spAutoFit/>
          </a:bodyPr>
          <a:lstStyle/>
          <a:p>
            <a:pPr marL="269875" lvl="0" indent="-90488">
              <a:buFont typeface="Arial" panose="020B0604020202020204" pitchFamily="34" charset="0"/>
              <a:buChar char="•"/>
              <a:defRPr/>
            </a:pPr>
            <a:r>
              <a:rPr lang="en-IN" sz="900" dirty="0">
                <a:solidFill>
                  <a:prstClr val="black"/>
                </a:solidFill>
              </a:rPr>
              <a:t>Decompose by business capability and define services corresponding to business capabilities.</a:t>
            </a:r>
          </a:p>
          <a:p>
            <a:pPr marL="269875" lvl="0" indent="-90488">
              <a:buFont typeface="Arial" panose="020B0604020202020204" pitchFamily="34" charset="0"/>
              <a:buChar char="•"/>
              <a:defRPr/>
            </a:pPr>
            <a:endParaRPr lang="en-IN" sz="900" dirty="0">
              <a:solidFill>
                <a:prstClr val="black"/>
              </a:solidFill>
            </a:endParaRPr>
          </a:p>
          <a:p>
            <a:pPr marL="269875" lvl="0" indent="-90488">
              <a:buFont typeface="Arial" panose="020B0604020202020204" pitchFamily="34" charset="0"/>
              <a:buChar char="•"/>
              <a:defRPr/>
            </a:pPr>
            <a:r>
              <a:rPr lang="en-IN" sz="900" dirty="0">
                <a:solidFill>
                  <a:prstClr val="black"/>
                </a:solidFill>
              </a:rPr>
              <a:t>Decompose by domain-driven design subdomain</a:t>
            </a:r>
          </a:p>
          <a:p>
            <a:pPr marL="269875" lvl="0" indent="-90488">
              <a:buFont typeface="Arial" panose="020B0604020202020204" pitchFamily="34" charset="0"/>
              <a:buChar char="•"/>
              <a:defRPr/>
            </a:pPr>
            <a:endParaRPr lang="en-IN" sz="900" dirty="0">
              <a:solidFill>
                <a:prstClr val="black"/>
              </a:solidFill>
            </a:endParaRPr>
          </a:p>
          <a:p>
            <a:pPr marL="269875" lvl="0" indent="-90488">
              <a:buFont typeface="Arial" panose="020B0604020202020204" pitchFamily="34" charset="0"/>
              <a:buChar char="•"/>
              <a:defRPr/>
            </a:pPr>
            <a:r>
              <a:rPr lang="en-IN" sz="900" dirty="0">
                <a:solidFill>
                  <a:prstClr val="black"/>
                </a:solidFill>
              </a:rPr>
              <a:t>Decompose by use case and define services that are responsible for particular actions. e.g. a Shipping Info offering all the details of a shipper</a:t>
            </a:r>
          </a:p>
          <a:p>
            <a:pPr marL="269875" lvl="0" indent="-90488">
              <a:buFont typeface="Arial" panose="020B0604020202020204" pitchFamily="34" charset="0"/>
              <a:buChar char="•"/>
              <a:defRPr/>
            </a:pPr>
            <a:endParaRPr lang="en-IN" sz="900" dirty="0">
              <a:solidFill>
                <a:prstClr val="black"/>
              </a:solidFill>
            </a:endParaRPr>
          </a:p>
          <a:p>
            <a:pPr marL="269875" lvl="0" indent="-90488">
              <a:buFont typeface="Arial" panose="020B0604020202020204" pitchFamily="34" charset="0"/>
              <a:buChar char="•"/>
              <a:defRPr/>
            </a:pPr>
            <a:r>
              <a:rPr lang="en-IN" sz="900" dirty="0">
                <a:solidFill>
                  <a:prstClr val="black"/>
                </a:solidFill>
              </a:rPr>
              <a:t>Decompose by  resources by defining a service that is responsible for all operations on entities/resources of a given type. e.g. Service offering for Logistics network planning </a:t>
            </a:r>
          </a:p>
        </p:txBody>
      </p:sp>
      <p:sp>
        <p:nvSpPr>
          <p:cNvPr id="81" name="Rounded Rectangle 80"/>
          <p:cNvSpPr/>
          <p:nvPr/>
        </p:nvSpPr>
        <p:spPr>
          <a:xfrm>
            <a:off x="6537222" y="1922227"/>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smtClean="0">
                <a:solidFill>
                  <a:srgbClr val="FF0000"/>
                </a:solidFill>
              </a:rPr>
              <a:t>Each service capable of being independent </a:t>
            </a:r>
            <a:endParaRPr lang="en-IN" sz="800" dirty="0"/>
          </a:p>
        </p:txBody>
      </p:sp>
      <p:sp>
        <p:nvSpPr>
          <p:cNvPr id="82" name="Rounded Rectangle 81"/>
          <p:cNvSpPr/>
          <p:nvPr/>
        </p:nvSpPr>
        <p:spPr>
          <a:xfrm>
            <a:off x="6537222" y="2607181"/>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smtClean="0">
                <a:solidFill>
                  <a:srgbClr val="FF0000"/>
                </a:solidFill>
              </a:rPr>
              <a:t>Higher availability with no single point  of failure </a:t>
            </a:r>
            <a:endParaRPr lang="en-IN" sz="800" dirty="0"/>
          </a:p>
        </p:txBody>
      </p:sp>
      <p:sp>
        <p:nvSpPr>
          <p:cNvPr id="83" name="Rounded Rectangle 82"/>
          <p:cNvSpPr/>
          <p:nvPr/>
        </p:nvSpPr>
        <p:spPr>
          <a:xfrm>
            <a:off x="6537222" y="3327650"/>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smtClean="0">
                <a:solidFill>
                  <a:srgbClr val="FF0000"/>
                </a:solidFill>
              </a:rPr>
              <a:t>Scaling at each functional and domain context</a:t>
            </a:r>
            <a:endParaRPr lang="en-IN" sz="800" dirty="0"/>
          </a:p>
        </p:txBody>
      </p:sp>
      <p:sp>
        <p:nvSpPr>
          <p:cNvPr id="84" name="Rounded Rectangle 83"/>
          <p:cNvSpPr/>
          <p:nvPr/>
        </p:nvSpPr>
        <p:spPr>
          <a:xfrm>
            <a:off x="6537222" y="4085082"/>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smtClean="0">
                <a:solidFill>
                  <a:srgbClr val="FF0000"/>
                </a:solidFill>
              </a:rPr>
              <a:t>Best Fit for agile Development leading rapid TTM </a:t>
            </a:r>
            <a:endParaRPr lang="en-IN" sz="800" dirty="0"/>
          </a:p>
        </p:txBody>
      </p:sp>
      <p:sp>
        <p:nvSpPr>
          <p:cNvPr id="85" name="Rounded Rectangle 84"/>
          <p:cNvSpPr/>
          <p:nvPr/>
        </p:nvSpPr>
        <p:spPr>
          <a:xfrm>
            <a:off x="6537222" y="4805551"/>
            <a:ext cx="1913096" cy="457200"/>
          </a:xfrm>
          <a:prstGeom prst="roundRect">
            <a:avLst/>
          </a:prstGeom>
          <a:solidFill>
            <a:schemeClr val="bg1"/>
          </a:solidFill>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IN" sz="800" dirty="0" smtClean="0">
                <a:solidFill>
                  <a:srgbClr val="FF0000"/>
                </a:solidFill>
              </a:rPr>
              <a:t>Leverage of multiple technology  stacks for services and databases </a:t>
            </a:r>
            <a:endParaRPr lang="en-IN" sz="800" dirty="0"/>
          </a:p>
        </p:txBody>
      </p:sp>
      <p:sp>
        <p:nvSpPr>
          <p:cNvPr id="21" name="Down Arrow 20"/>
          <p:cNvSpPr/>
          <p:nvPr/>
        </p:nvSpPr>
        <p:spPr>
          <a:xfrm>
            <a:off x="7086600" y="5464225"/>
            <a:ext cx="406400" cy="479375"/>
          </a:xfrm>
          <a:prstGeom prst="downArrow">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Right Arrow 22"/>
          <p:cNvSpPr/>
          <p:nvPr/>
        </p:nvSpPr>
        <p:spPr>
          <a:xfrm>
            <a:off x="5092700" y="6164236"/>
            <a:ext cx="800100" cy="373486"/>
          </a:xfrm>
          <a:prstGeom prst="rightArrow">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4" name="Picture 23"/>
          <p:cNvPicPr>
            <a:picLocks noChangeAspect="1"/>
          </p:cNvPicPr>
          <p:nvPr/>
        </p:nvPicPr>
        <p:blipFill>
          <a:blip r:embed="rId2"/>
          <a:stretch>
            <a:fillRect/>
          </a:stretch>
        </p:blipFill>
        <p:spPr>
          <a:xfrm>
            <a:off x="3733663" y="2395725"/>
            <a:ext cx="2749876" cy="2121825"/>
          </a:xfrm>
          <a:prstGeom prst="rect">
            <a:avLst/>
          </a:prstGeom>
        </p:spPr>
      </p:pic>
      <p:sp>
        <p:nvSpPr>
          <p:cNvPr id="27" name="TextBox 26"/>
          <p:cNvSpPr txBox="1"/>
          <p:nvPr/>
        </p:nvSpPr>
        <p:spPr>
          <a:xfrm>
            <a:off x="3786518" y="1349574"/>
            <a:ext cx="2276238"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fontAlgn="base">
              <a:buClr>
                <a:schemeClr val="tx2"/>
              </a:buClr>
              <a:buFont typeface="Arial" panose="020B0604020202020204" pitchFamily="34" charset="0"/>
              <a:buChar char="•"/>
            </a:pPr>
            <a:r>
              <a:rPr lang="en-IN" sz="1200" dirty="0" smtClean="0">
                <a:solidFill>
                  <a:srgbClr val="00B0F0"/>
                </a:solidFill>
                <a:latin typeface="+mj-lt"/>
              </a:rPr>
              <a:t>Faster Concept to Market</a:t>
            </a:r>
          </a:p>
          <a:p>
            <a:pPr marL="171450" indent="-171450" fontAlgn="base">
              <a:buClr>
                <a:schemeClr val="tx2"/>
              </a:buClr>
              <a:buFont typeface="Arial" panose="020B0604020202020204" pitchFamily="34" charset="0"/>
              <a:buChar char="•"/>
            </a:pPr>
            <a:r>
              <a:rPr lang="en-IN" sz="1200" dirty="0" smtClean="0">
                <a:solidFill>
                  <a:srgbClr val="00B0F0"/>
                </a:solidFill>
                <a:latin typeface="+mj-lt"/>
              </a:rPr>
              <a:t>Efficient Order to Activate</a:t>
            </a:r>
          </a:p>
        </p:txBody>
      </p:sp>
    </p:spTree>
    <p:extLst>
      <p:ext uri="{BB962C8B-B14F-4D97-AF65-F5344CB8AC3E}">
        <p14:creationId xmlns:p14="http://schemas.microsoft.com/office/powerpoint/2010/main" val="2083654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545577" y="181767"/>
            <a:ext cx="841242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algn="ctr"/>
            <a:r>
              <a:rPr lang="en-US" sz="2400" dirty="0"/>
              <a:t>Application </a:t>
            </a:r>
            <a:r>
              <a:rPr lang="en-US" sz="2400" dirty="0" smtClean="0"/>
              <a:t>Assessment - Criteria</a:t>
            </a:r>
            <a:endParaRPr lang="en-IN" sz="2400" dirty="0">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3019048733"/>
              </p:ext>
            </p:extLst>
          </p:nvPr>
        </p:nvGraphicFramePr>
        <p:xfrm>
          <a:off x="1071845" y="940946"/>
          <a:ext cx="7359892" cy="5632496"/>
        </p:xfrm>
        <a:graphic>
          <a:graphicData uri="http://schemas.openxmlformats.org/drawingml/2006/table">
            <a:tbl>
              <a:tblPr firstRow="1" bandRow="1">
                <a:tableStyleId>{5C22544A-7EE6-4342-B048-85BDC9FD1C3A}</a:tableStyleId>
              </a:tblPr>
              <a:tblGrid>
                <a:gridCol w="3679946">
                  <a:extLst>
                    <a:ext uri="{9D8B030D-6E8A-4147-A177-3AD203B41FA5}">
                      <a16:colId xmlns:a16="http://schemas.microsoft.com/office/drawing/2014/main" val="308460942"/>
                    </a:ext>
                  </a:extLst>
                </a:gridCol>
                <a:gridCol w="3679946">
                  <a:extLst>
                    <a:ext uri="{9D8B030D-6E8A-4147-A177-3AD203B41FA5}">
                      <a16:colId xmlns:a16="http://schemas.microsoft.com/office/drawing/2014/main" val="3696409823"/>
                    </a:ext>
                  </a:extLst>
                </a:gridCol>
              </a:tblGrid>
              <a:tr h="346517">
                <a:tc>
                  <a:txBody>
                    <a:bodyPr/>
                    <a:lstStyle/>
                    <a:p>
                      <a:pPr algn="ctr"/>
                      <a:r>
                        <a:rPr lang="en-IN" sz="1600" dirty="0" smtClean="0"/>
                        <a:t>Goals – </a:t>
                      </a:r>
                    </a:p>
                    <a:p>
                      <a:pPr algn="ctr"/>
                      <a:r>
                        <a:rPr lang="en-IN" sz="1600" dirty="0" smtClean="0"/>
                        <a:t>Criticality &amp; Benefit</a:t>
                      </a:r>
                      <a:r>
                        <a:rPr lang="en-IN" sz="1600" baseline="0" dirty="0" smtClean="0"/>
                        <a:t> Index </a:t>
                      </a:r>
                      <a:endParaRPr lang="en-IN" sz="1600" dirty="0"/>
                    </a:p>
                  </a:txBody>
                  <a:tcPr/>
                </a:tc>
                <a:tc>
                  <a:txBody>
                    <a:bodyPr/>
                    <a:lstStyle/>
                    <a:p>
                      <a:pPr algn="ctr"/>
                      <a:r>
                        <a:rPr lang="en-IN" sz="1600" dirty="0" smtClean="0"/>
                        <a:t>Current</a:t>
                      </a:r>
                      <a:r>
                        <a:rPr lang="en-IN" sz="1600" baseline="0" dirty="0" smtClean="0"/>
                        <a:t> Challenges  - </a:t>
                      </a:r>
                    </a:p>
                    <a:p>
                      <a:pPr algn="ctr"/>
                      <a:r>
                        <a:rPr lang="en-IN" sz="1600" baseline="0" dirty="0" smtClean="0"/>
                        <a:t>Risk Index</a:t>
                      </a:r>
                      <a:endParaRPr lang="en-IN" sz="1600" dirty="0"/>
                    </a:p>
                  </a:txBody>
                  <a:tcPr/>
                </a:tc>
                <a:extLst>
                  <a:ext uri="{0D108BD9-81ED-4DB2-BD59-A6C34878D82A}">
                    <a16:rowId xmlns:a16="http://schemas.microsoft.com/office/drawing/2014/main" val="1362133537"/>
                  </a:ext>
                </a:extLst>
              </a:tr>
              <a:tr h="5053376">
                <a:tc>
                  <a:txBody>
                    <a:bodyPr/>
                    <a:lstStyle/>
                    <a:p>
                      <a:pPr marL="285750" indent="-285750">
                        <a:buFont typeface="Arial" panose="020B0604020202020204" pitchFamily="34" charset="0"/>
                        <a:buChar char="•"/>
                      </a:pPr>
                      <a:r>
                        <a:rPr lang="en-IN" sz="1400" dirty="0" smtClean="0"/>
                        <a:t>Agile based development</a:t>
                      </a:r>
                    </a:p>
                    <a:p>
                      <a:pPr marL="285750" indent="-285750">
                        <a:buFont typeface="Arial" panose="020B0604020202020204" pitchFamily="34" charset="0"/>
                        <a:buChar char="•"/>
                      </a:pPr>
                      <a:endParaRPr lang="en-IN" sz="1400" dirty="0" smtClean="0"/>
                    </a:p>
                    <a:p>
                      <a:pPr marL="285750" indent="-285750">
                        <a:buFont typeface="Arial" panose="020B0604020202020204" pitchFamily="34" charset="0"/>
                        <a:buChar char="•"/>
                      </a:pPr>
                      <a:r>
                        <a:rPr lang="en-IN" sz="1400" dirty="0" smtClean="0"/>
                        <a:t>Faster Release cycles</a:t>
                      </a:r>
                    </a:p>
                    <a:p>
                      <a:pPr marL="285750" indent="-285750">
                        <a:buFont typeface="Arial" panose="020B0604020202020204" pitchFamily="34" charset="0"/>
                        <a:buChar char="•"/>
                      </a:pPr>
                      <a:endParaRPr lang="en-IN" sz="1400" dirty="0" smtClean="0"/>
                    </a:p>
                    <a:p>
                      <a:pPr marL="285750" indent="-285750">
                        <a:buFont typeface="Arial" panose="020B0604020202020204" pitchFamily="34" charset="0"/>
                        <a:buChar char="•"/>
                      </a:pPr>
                      <a:r>
                        <a:rPr lang="en-IN" sz="1400" dirty="0" smtClean="0"/>
                        <a:t>Need DevOps , CI / CD</a:t>
                      </a:r>
                    </a:p>
                    <a:p>
                      <a:pPr marL="285750" indent="-285750">
                        <a:buFont typeface="Arial" panose="020B0604020202020204" pitchFamily="34" charset="0"/>
                        <a:buChar char="•"/>
                      </a:pPr>
                      <a:endParaRPr lang="en-IN" sz="1400" dirty="0" smtClean="0"/>
                    </a:p>
                    <a:p>
                      <a:pPr marL="285750" indent="-285750">
                        <a:buFont typeface="Arial" panose="020B0604020202020204" pitchFamily="34" charset="0"/>
                        <a:buChar char="•"/>
                      </a:pPr>
                      <a:r>
                        <a:rPr lang="en-IN" sz="1400" dirty="0" smtClean="0"/>
                        <a:t>Functional scaling in addition to 100%</a:t>
                      </a:r>
                      <a:r>
                        <a:rPr lang="en-IN" sz="1400" baseline="0" dirty="0" smtClean="0"/>
                        <a:t> availability</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Need for next generation platform and to phase out exiting legacy technologies</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No vendor lock-ins</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Lower CAPEX and OPEX</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Easy and flexible change management at context levels</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High degree of automation</a:t>
                      </a:r>
                    </a:p>
                    <a:p>
                      <a:pPr marL="285750" indent="-285750">
                        <a:buFont typeface="Arial" panose="020B0604020202020204" pitchFamily="34" charset="0"/>
                        <a:buChar char="•"/>
                      </a:pPr>
                      <a:endParaRPr lang="en-IN" sz="1400" baseline="0" dirty="0" smtClean="0"/>
                    </a:p>
                    <a:p>
                      <a:pPr marL="285750" indent="-285750">
                        <a:buFont typeface="Arial" panose="020B0604020202020204" pitchFamily="34" charset="0"/>
                        <a:buChar char="•"/>
                      </a:pPr>
                      <a:r>
                        <a:rPr lang="en-IN" sz="1400" baseline="0" dirty="0" smtClean="0"/>
                        <a:t>Cloud and Open Source compatible </a:t>
                      </a:r>
                      <a:endParaRPr lang="en-IN" dirty="0"/>
                    </a:p>
                  </a:txBody>
                  <a:tcPr/>
                </a:tc>
                <a:tc>
                  <a:txBody>
                    <a:bodyPr/>
                    <a:lstStyle/>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Coupling  &amp; Modularisation challenges </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Source Code Availability</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Challenges with database and tables split as per the new contexts</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NFR Management</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Testing and Monitoring challenges</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Transaction management</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Security</a:t>
                      </a:r>
                    </a:p>
                    <a:p>
                      <a:pPr marL="285750" indent="-285750" algn="l" defTabSz="914087" rtl="0" eaLnBrk="1" latinLnBrk="0" hangingPunct="1">
                        <a:buFont typeface="Arial" panose="020B0604020202020204" pitchFamily="34" charset="0"/>
                        <a:buChar char="•"/>
                      </a:pPr>
                      <a:endParaRPr lang="en-IN" sz="1400" kern="1200" dirty="0" smtClean="0">
                        <a:solidFill>
                          <a:schemeClr val="dk1"/>
                        </a:solidFill>
                        <a:latin typeface="+mn-lt"/>
                        <a:ea typeface="+mn-ea"/>
                        <a:cs typeface="+mn-cs"/>
                      </a:endParaRPr>
                    </a:p>
                    <a:p>
                      <a:pPr marL="285750" indent="-285750" algn="l" defTabSz="914087" rtl="0" eaLnBrk="1" latinLnBrk="0" hangingPunct="1">
                        <a:buFont typeface="Arial" panose="020B0604020202020204" pitchFamily="34" charset="0"/>
                        <a:buChar char="•"/>
                      </a:pPr>
                      <a:r>
                        <a:rPr lang="en-IN" sz="1400" kern="1200" dirty="0" smtClean="0">
                          <a:solidFill>
                            <a:schemeClr val="dk1"/>
                          </a:solidFill>
                          <a:latin typeface="+mn-lt"/>
                          <a:ea typeface="+mn-ea"/>
                          <a:cs typeface="+mn-cs"/>
                        </a:rPr>
                        <a:t>Challenges movement to cloud and open source</a:t>
                      </a:r>
                    </a:p>
                    <a:p>
                      <a:pPr marL="285750" indent="-285750">
                        <a:buFont typeface="Arial" panose="020B0604020202020204" pitchFamily="34" charset="0"/>
                        <a:buChar char="•"/>
                      </a:pPr>
                      <a:endParaRPr lang="en-IN" baseline="0" dirty="0" smtClean="0"/>
                    </a:p>
                    <a:p>
                      <a:pPr marL="285750" indent="-285750">
                        <a:buFont typeface="Arial" panose="020B0604020202020204" pitchFamily="34" charset="0"/>
                        <a:buChar char="•"/>
                      </a:pPr>
                      <a:endParaRPr lang="en-IN" baseline="0" dirty="0" smtClean="0"/>
                    </a:p>
                    <a:p>
                      <a:pPr marL="285750" indent="-285750">
                        <a:buFont typeface="Arial" panose="020B0604020202020204" pitchFamily="34" charset="0"/>
                        <a:buChar char="•"/>
                      </a:pPr>
                      <a:endParaRPr lang="en-IN" baseline="0" dirty="0" smtClean="0"/>
                    </a:p>
                    <a:p>
                      <a:endParaRPr lang="en-IN" dirty="0"/>
                    </a:p>
                  </a:txBody>
                  <a:tcPr/>
                </a:tc>
                <a:extLst>
                  <a:ext uri="{0D108BD9-81ED-4DB2-BD59-A6C34878D82A}">
                    <a16:rowId xmlns:a16="http://schemas.microsoft.com/office/drawing/2014/main" val="1732700479"/>
                  </a:ext>
                </a:extLst>
              </a:tr>
            </a:tbl>
          </a:graphicData>
        </a:graphic>
      </p:graphicFrame>
    </p:spTree>
    <p:extLst>
      <p:ext uri="{BB962C8B-B14F-4D97-AF65-F5344CB8AC3E}">
        <p14:creationId xmlns:p14="http://schemas.microsoft.com/office/powerpoint/2010/main" val="10014352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p:cNvSpPr txBox="1">
            <a:spLocks/>
          </p:cNvSpPr>
          <p:nvPr/>
        </p:nvSpPr>
        <p:spPr>
          <a:xfrm>
            <a:off x="545577" y="181767"/>
            <a:ext cx="841242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algn="ctr"/>
            <a:r>
              <a:rPr lang="en-US" sz="2400" dirty="0"/>
              <a:t>Application </a:t>
            </a:r>
            <a:r>
              <a:rPr lang="en-US" sz="2400" dirty="0" smtClean="0"/>
              <a:t>Assessment - Criteria</a:t>
            </a:r>
            <a:endParaRPr lang="en-IN" sz="2400" dirty="0">
              <a:latin typeface="+mn-lt"/>
            </a:endParaRPr>
          </a:p>
        </p:txBody>
      </p:sp>
      <p:pic>
        <p:nvPicPr>
          <p:cNvPr id="2" name="Picture 1"/>
          <p:cNvPicPr>
            <a:picLocks noChangeAspect="1"/>
          </p:cNvPicPr>
          <p:nvPr/>
        </p:nvPicPr>
        <p:blipFill>
          <a:blip r:embed="rId3"/>
          <a:stretch>
            <a:fillRect/>
          </a:stretch>
        </p:blipFill>
        <p:spPr>
          <a:xfrm>
            <a:off x="152397" y="821645"/>
            <a:ext cx="8799739" cy="4497841"/>
          </a:xfrm>
          <a:prstGeom prst="rect">
            <a:avLst/>
          </a:prstGeom>
        </p:spPr>
      </p:pic>
      <p:sp>
        <p:nvSpPr>
          <p:cNvPr id="3" name="TextBox 2"/>
          <p:cNvSpPr txBox="1"/>
          <p:nvPr/>
        </p:nvSpPr>
        <p:spPr>
          <a:xfrm>
            <a:off x="2148113" y="5436774"/>
            <a:ext cx="5965371" cy="110799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t" anchorCtr="0" compatLnSpc="1">
            <a:prstTxWarp prst="textNoShape">
              <a:avLst/>
            </a:prstTxWarp>
            <a:spAutoFit/>
          </a:bodyPr>
          <a:lstStyle/>
          <a:p>
            <a:pPr marL="228600" indent="-228600" fontAlgn="base">
              <a:buClr>
                <a:schemeClr val="tx2"/>
              </a:buClr>
              <a:buFont typeface="Arial" panose="020B0604020202020204" pitchFamily="34" charset="0"/>
              <a:buChar char="•"/>
            </a:pPr>
            <a:endParaRPr lang="en-IN" sz="1200" b="1" dirty="0" smtClean="0">
              <a:latin typeface="+mj-lt"/>
            </a:endParaRPr>
          </a:p>
          <a:p>
            <a:pPr marL="228600" indent="-141288" fontAlgn="base">
              <a:buClr>
                <a:schemeClr val="tx2"/>
              </a:buClr>
              <a:buFont typeface="Arial" panose="020B0604020202020204" pitchFamily="34" charset="0"/>
              <a:buChar char="•"/>
            </a:pPr>
            <a:r>
              <a:rPr lang="en-IN" sz="1200" b="1" dirty="0" smtClean="0">
                <a:latin typeface="+mj-lt"/>
              </a:rPr>
              <a:t>Methodology full applicable for Q2</a:t>
            </a:r>
          </a:p>
          <a:p>
            <a:pPr marL="228600" indent="-141288" fontAlgn="base">
              <a:buClr>
                <a:schemeClr val="tx2"/>
              </a:buClr>
              <a:buFont typeface="Arial" panose="020B0604020202020204" pitchFamily="34" charset="0"/>
              <a:buChar char="•"/>
            </a:pPr>
            <a:r>
              <a:rPr lang="en-IN" sz="1200" b="1" dirty="0" smtClean="0">
                <a:latin typeface="+mj-lt"/>
              </a:rPr>
              <a:t>Methodology to be tailored for Q1 and Q4</a:t>
            </a:r>
          </a:p>
          <a:p>
            <a:pPr marL="228600" indent="-141288" fontAlgn="base">
              <a:buClr>
                <a:schemeClr val="tx2"/>
              </a:buClr>
              <a:buFont typeface="Arial" panose="020B0604020202020204" pitchFamily="34" charset="0"/>
              <a:buChar char="•"/>
            </a:pPr>
            <a:r>
              <a:rPr lang="en-IN" sz="1200" b="1" dirty="0" smtClean="0">
                <a:latin typeface="+mj-lt"/>
              </a:rPr>
              <a:t>New Co-existence methodology to be applied for the application modification so that we seamlessly work in the </a:t>
            </a:r>
            <a:r>
              <a:rPr lang="en-IN" sz="1200" b="1" dirty="0" err="1" smtClean="0">
                <a:latin typeface="+mj-lt"/>
              </a:rPr>
              <a:t>Microservices</a:t>
            </a:r>
            <a:r>
              <a:rPr lang="en-IN" sz="1200" b="1" dirty="0" smtClean="0">
                <a:latin typeface="+mj-lt"/>
              </a:rPr>
              <a:t> Ecosystem </a:t>
            </a:r>
          </a:p>
          <a:p>
            <a:pPr marL="228600" indent="-141288" fontAlgn="base">
              <a:buClr>
                <a:schemeClr val="tx2"/>
              </a:buClr>
              <a:buFont typeface="Arial" panose="020B0604020202020204" pitchFamily="34" charset="0"/>
              <a:buChar char="•"/>
            </a:pPr>
            <a:endParaRPr lang="en-IN" sz="1200" b="1" dirty="0" smtClean="0">
              <a:latin typeface="+mj-lt"/>
            </a:endParaRPr>
          </a:p>
        </p:txBody>
      </p:sp>
      <p:sp>
        <p:nvSpPr>
          <p:cNvPr id="5" name="Rectangle 4"/>
          <p:cNvSpPr/>
          <p:nvPr/>
        </p:nvSpPr>
        <p:spPr>
          <a:xfrm>
            <a:off x="7808686" y="3018971"/>
            <a:ext cx="1149320" cy="957943"/>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7101461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title"/>
          </p:nvPr>
        </p:nvSpPr>
        <p:spPr>
          <a:xfrm>
            <a:off x="0" y="281124"/>
            <a:ext cx="9144000" cy="307777"/>
          </a:xfrm>
        </p:spPr>
        <p:txBody>
          <a:bodyPr/>
          <a:lstStyle/>
          <a:p>
            <a:pPr algn="ctr" fontAlgn="base">
              <a:spcAft>
                <a:spcPct val="0"/>
              </a:spcAft>
              <a:defRPr/>
            </a:pPr>
            <a:r>
              <a:rPr lang="en-US" sz="2000" dirty="0">
                <a:solidFill>
                  <a:schemeClr val="tx1">
                    <a:lumMod val="50000"/>
                    <a:lumOff val="50000"/>
                  </a:schemeClr>
                </a:solidFill>
              </a:rPr>
              <a:t>TechM  </a:t>
            </a:r>
            <a:r>
              <a:rPr lang="en-US" sz="2000" dirty="0" smtClean="0">
                <a:solidFill>
                  <a:schemeClr val="tx1">
                    <a:lumMod val="50000"/>
                    <a:lumOff val="50000"/>
                  </a:schemeClr>
                </a:solidFill>
              </a:rPr>
              <a:t>- TCO – ROI Calculator</a:t>
            </a:r>
            <a:endParaRPr lang="en-US" sz="2000" dirty="0">
              <a:solidFill>
                <a:schemeClr val="tx1">
                  <a:lumMod val="50000"/>
                  <a:lumOff val="50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42" y="1195206"/>
            <a:ext cx="4506420" cy="14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08682" y="931782"/>
            <a:ext cx="1573967"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2942" rtl="0" eaLnBrk="1" fontAlgn="base" latinLnBrk="0" hangingPunct="1">
              <a:lnSpc>
                <a:spcPct val="100000"/>
              </a:lnSpc>
              <a:spcBef>
                <a:spcPts val="0"/>
              </a:spcBef>
              <a:spcAft>
                <a:spcPts val="0"/>
              </a:spcAft>
              <a:buClr>
                <a:srgbClr val="6D6E71"/>
              </a:buClr>
              <a:buSzTx/>
              <a:buFontTx/>
              <a:buNone/>
              <a:tabLst/>
              <a:defRPr/>
            </a:pPr>
            <a:r>
              <a:rPr kumimoji="0" lang="en-IN" sz="1400" b="1" i="0" u="none" strike="noStrike" kern="1200" cap="none" spc="0" normalizeH="0" baseline="0" noProof="0" dirty="0" smtClean="0">
                <a:ln>
                  <a:noFill/>
                </a:ln>
                <a:solidFill>
                  <a:srgbClr val="FF0000"/>
                </a:solidFill>
                <a:effectLst/>
                <a:uLnTx/>
                <a:uFillTx/>
                <a:latin typeface="Arial"/>
                <a:ea typeface="+mn-ea"/>
                <a:cs typeface="+mn-cs"/>
              </a:rPr>
              <a:t>Licence Details </a:t>
            </a:r>
          </a:p>
        </p:txBody>
      </p:sp>
      <p:sp>
        <p:nvSpPr>
          <p:cNvPr id="8" name="TextBox 7"/>
          <p:cNvSpPr txBox="1"/>
          <p:nvPr/>
        </p:nvSpPr>
        <p:spPr>
          <a:xfrm>
            <a:off x="6066018" y="686620"/>
            <a:ext cx="221604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2942" rtl="0" eaLnBrk="1" fontAlgn="base" latinLnBrk="0" hangingPunct="1">
              <a:lnSpc>
                <a:spcPct val="100000"/>
              </a:lnSpc>
              <a:spcBef>
                <a:spcPts val="0"/>
              </a:spcBef>
              <a:spcAft>
                <a:spcPts val="0"/>
              </a:spcAft>
              <a:buClr>
                <a:srgbClr val="6D6E71"/>
              </a:buClr>
              <a:buSzTx/>
              <a:buFontTx/>
              <a:buNone/>
              <a:tabLst/>
              <a:defRPr/>
            </a:pPr>
            <a:r>
              <a:rPr kumimoji="0" lang="en-IN" sz="1400" b="1" i="0" u="none" strike="noStrike" kern="1200" cap="none" spc="0" normalizeH="0" baseline="0" noProof="0" dirty="0" smtClean="0">
                <a:ln>
                  <a:noFill/>
                </a:ln>
                <a:solidFill>
                  <a:srgbClr val="FF0000"/>
                </a:solidFill>
                <a:effectLst/>
                <a:uLnTx/>
                <a:uFillTx/>
                <a:latin typeface="Arial"/>
                <a:ea typeface="+mn-ea"/>
                <a:cs typeface="+mn-cs"/>
              </a:rPr>
              <a:t>Monolith Cost Drivers</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046" y="987142"/>
            <a:ext cx="3547469" cy="2535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54504" y="2925850"/>
            <a:ext cx="2974090"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2942" rtl="0" eaLnBrk="1" fontAlgn="base" latinLnBrk="0" hangingPunct="1">
              <a:lnSpc>
                <a:spcPct val="100000"/>
              </a:lnSpc>
              <a:spcBef>
                <a:spcPts val="0"/>
              </a:spcBef>
              <a:spcAft>
                <a:spcPts val="0"/>
              </a:spcAft>
              <a:buClr>
                <a:srgbClr val="6D6E71"/>
              </a:buClr>
              <a:buSzTx/>
              <a:buFontTx/>
              <a:buNone/>
              <a:tabLst/>
              <a:defRPr/>
            </a:pPr>
            <a:r>
              <a:rPr kumimoji="0" lang="en-IN" sz="1400" b="1" i="0" u="none" strike="noStrike" kern="1200" cap="none" spc="0" normalizeH="0" baseline="0" noProof="0" dirty="0" smtClean="0">
                <a:ln>
                  <a:noFill/>
                </a:ln>
                <a:solidFill>
                  <a:srgbClr val="FF0000"/>
                </a:solidFill>
                <a:effectLst/>
                <a:uLnTx/>
                <a:uFillTx/>
                <a:latin typeface="Arial"/>
                <a:ea typeface="+mn-ea"/>
                <a:cs typeface="+mn-cs"/>
              </a:rPr>
              <a:t>New Environment</a:t>
            </a:r>
            <a:r>
              <a:rPr kumimoji="0" lang="en-IN" sz="1400" b="1" i="0" u="none" strike="noStrike" kern="1200" cap="none" spc="0" normalizeH="0" noProof="0" dirty="0" smtClean="0">
                <a:ln>
                  <a:noFill/>
                </a:ln>
                <a:solidFill>
                  <a:srgbClr val="FF0000"/>
                </a:solidFill>
                <a:effectLst/>
                <a:uLnTx/>
                <a:uFillTx/>
                <a:latin typeface="Arial"/>
                <a:ea typeface="+mn-ea"/>
                <a:cs typeface="+mn-cs"/>
              </a:rPr>
              <a:t> </a:t>
            </a:r>
            <a:r>
              <a:rPr kumimoji="0" lang="en-IN" sz="1400" b="1" i="0" u="none" strike="noStrike" kern="1200" cap="none" spc="0" normalizeH="0" baseline="0" noProof="0" dirty="0" smtClean="0">
                <a:ln>
                  <a:noFill/>
                </a:ln>
                <a:solidFill>
                  <a:srgbClr val="FF0000"/>
                </a:solidFill>
                <a:effectLst/>
                <a:uLnTx/>
                <a:uFillTx/>
                <a:latin typeface="Arial"/>
                <a:ea typeface="+mn-ea"/>
                <a:cs typeface="+mn-cs"/>
              </a:rPr>
              <a:t> Cost Drivers</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770" y="3339111"/>
            <a:ext cx="3439824" cy="303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957995" y="3692847"/>
            <a:ext cx="2216046"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r" defTabSz="912942" rtl="0" eaLnBrk="1" fontAlgn="base" latinLnBrk="0" hangingPunct="1">
              <a:lnSpc>
                <a:spcPct val="100000"/>
              </a:lnSpc>
              <a:spcBef>
                <a:spcPts val="0"/>
              </a:spcBef>
              <a:spcAft>
                <a:spcPts val="0"/>
              </a:spcAft>
              <a:buClr>
                <a:srgbClr val="6D6E71"/>
              </a:buClr>
              <a:buSzTx/>
              <a:buFontTx/>
              <a:buNone/>
              <a:tabLst/>
              <a:defRPr/>
            </a:pPr>
            <a:r>
              <a:rPr kumimoji="0" lang="en-IN" sz="1400" b="1" i="0" u="none" strike="noStrike" kern="1200" cap="none" spc="0" normalizeH="0" baseline="0" noProof="0" dirty="0" smtClean="0">
                <a:ln>
                  <a:noFill/>
                </a:ln>
                <a:solidFill>
                  <a:srgbClr val="FF0000"/>
                </a:solidFill>
                <a:effectLst/>
                <a:uLnTx/>
                <a:uFillTx/>
                <a:latin typeface="Arial"/>
                <a:ea typeface="+mn-ea"/>
                <a:cs typeface="+mn-cs"/>
              </a:rPr>
              <a:t>ROI Details </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650" y="4000055"/>
            <a:ext cx="4936448" cy="170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1790949161"/>
              </p:ext>
            </p:extLst>
          </p:nvPr>
        </p:nvGraphicFramePr>
        <p:xfrm>
          <a:off x="6282127" y="5876379"/>
          <a:ext cx="914400" cy="771525"/>
        </p:xfrm>
        <a:graphic>
          <a:graphicData uri="http://schemas.openxmlformats.org/presentationml/2006/ole">
            <mc:AlternateContent xmlns:mc="http://schemas.openxmlformats.org/markup-compatibility/2006">
              <mc:Choice xmlns:v="urn:schemas-microsoft-com:vml" Requires="v">
                <p:oleObj spid="_x0000_s1108" name="Worksheet" showAsIcon="1" r:id="rId7" imgW="914400" imgH="771480" progId="Excel.Sheet.12">
                  <p:embed/>
                </p:oleObj>
              </mc:Choice>
              <mc:Fallback>
                <p:oleObj name="Worksheet" showAsIcon="1" r:id="rId7" imgW="914400" imgH="771480" progId="Excel.Sheet.12">
                  <p:embed/>
                  <p:pic>
                    <p:nvPicPr>
                      <p:cNvPr id="4" name="Object 3"/>
                      <p:cNvPicPr/>
                      <p:nvPr/>
                    </p:nvPicPr>
                    <p:blipFill>
                      <a:blip r:embed="rId8"/>
                      <a:stretch>
                        <a:fillRect/>
                      </a:stretch>
                    </p:blipFill>
                    <p:spPr>
                      <a:xfrm>
                        <a:off x="6282127" y="587637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9710444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2"/>
          <p:cNvSpPr>
            <a:spLocks noGrp="1"/>
          </p:cNvSpPr>
          <p:nvPr>
            <p:ph type="title"/>
          </p:nvPr>
        </p:nvSpPr>
        <p:spPr>
          <a:xfrm>
            <a:off x="0" y="281124"/>
            <a:ext cx="9144000" cy="307777"/>
          </a:xfrm>
        </p:spPr>
        <p:txBody>
          <a:bodyPr/>
          <a:lstStyle/>
          <a:p>
            <a:pPr algn="ctr" fontAlgn="base">
              <a:spcAft>
                <a:spcPct val="0"/>
              </a:spcAft>
              <a:defRPr/>
            </a:pPr>
            <a:r>
              <a:rPr lang="en-US" sz="2000" dirty="0" smtClean="0">
                <a:solidFill>
                  <a:schemeClr val="tx1">
                    <a:lumMod val="50000"/>
                    <a:lumOff val="50000"/>
                  </a:schemeClr>
                </a:solidFill>
              </a:rPr>
              <a:t>Drivers for Cost savings </a:t>
            </a:r>
            <a:endParaRPr lang="en-US" sz="2000" dirty="0">
              <a:solidFill>
                <a:schemeClr val="tx1">
                  <a:lumMod val="50000"/>
                  <a:lumOff val="50000"/>
                </a:schemeClr>
              </a:solidFill>
            </a:endParaRPr>
          </a:p>
        </p:txBody>
      </p:sp>
      <p:sp>
        <p:nvSpPr>
          <p:cNvPr id="3" name="TextBox 2"/>
          <p:cNvSpPr txBox="1"/>
          <p:nvPr/>
        </p:nvSpPr>
        <p:spPr>
          <a:xfrm>
            <a:off x="827314" y="1045029"/>
            <a:ext cx="6894286" cy="347787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fontAlgn="base">
              <a:buClr>
                <a:schemeClr val="tx2"/>
              </a:buClr>
              <a:buFont typeface="Arial" panose="020B0604020202020204" pitchFamily="34" charset="0"/>
              <a:buChar char="•"/>
            </a:pPr>
            <a:r>
              <a:rPr lang="en-IN" sz="1400" dirty="0" smtClean="0">
                <a:latin typeface="+mj-lt"/>
              </a:rPr>
              <a:t>Leverage of full open source stack and can migrate from licensed software's leading to more than 70% savings at licence front</a:t>
            </a:r>
          </a:p>
          <a:p>
            <a:pPr marL="171450" indent="-171450" fontAlgn="base">
              <a:buClr>
                <a:schemeClr val="tx2"/>
              </a:buClr>
              <a:buFont typeface="Arial" panose="020B0604020202020204" pitchFamily="34" charset="0"/>
              <a:buChar char="•"/>
            </a:pPr>
            <a:endParaRPr lang="en-IN" sz="1400" dirty="0">
              <a:latin typeface="+mj-lt"/>
            </a:endParaRPr>
          </a:p>
          <a:p>
            <a:pPr marL="171450" indent="-171450" fontAlgn="base">
              <a:buClr>
                <a:schemeClr val="tx2"/>
              </a:buClr>
              <a:buFont typeface="Arial" panose="020B0604020202020204" pitchFamily="34" charset="0"/>
              <a:buChar char="•"/>
            </a:pPr>
            <a:r>
              <a:rPr lang="en-IN" sz="1400" dirty="0" smtClean="0">
                <a:latin typeface="+mj-lt"/>
              </a:rPr>
              <a:t>Right sizing of the infrastructure and elastic load balancing to help in infrastructure optimisation</a:t>
            </a:r>
          </a:p>
          <a:p>
            <a:pPr marL="171450" indent="-171450" fontAlgn="base">
              <a:buClr>
                <a:schemeClr val="tx2"/>
              </a:buClr>
              <a:buFont typeface="Arial" panose="020B0604020202020204" pitchFamily="34" charset="0"/>
              <a:buChar char="•"/>
            </a:pPr>
            <a:endParaRPr lang="en-IN" sz="1400" dirty="0">
              <a:latin typeface="+mj-lt"/>
            </a:endParaRPr>
          </a:p>
          <a:p>
            <a:pPr marL="171450" indent="-171450" fontAlgn="base">
              <a:buClr>
                <a:schemeClr val="tx2"/>
              </a:buClr>
              <a:buFont typeface="Arial" panose="020B0604020202020204" pitchFamily="34" charset="0"/>
              <a:buChar char="•"/>
            </a:pPr>
            <a:r>
              <a:rPr lang="en-IN" sz="1400" dirty="0" smtClean="0">
                <a:latin typeface="+mj-lt"/>
              </a:rPr>
              <a:t>CD/CI to reduce admin support drastically to 90% of the current size</a:t>
            </a:r>
          </a:p>
          <a:p>
            <a:pPr marL="171450" indent="-171450" fontAlgn="base">
              <a:buClr>
                <a:schemeClr val="tx2"/>
              </a:buClr>
              <a:buFont typeface="Arial" panose="020B0604020202020204" pitchFamily="34" charset="0"/>
              <a:buChar char="•"/>
            </a:pPr>
            <a:endParaRPr lang="en-IN" sz="1400" dirty="0">
              <a:latin typeface="+mj-lt"/>
            </a:endParaRPr>
          </a:p>
          <a:p>
            <a:pPr marL="171450" indent="-171450" fontAlgn="base">
              <a:buClr>
                <a:schemeClr val="tx2"/>
              </a:buClr>
              <a:buFont typeface="Arial" panose="020B0604020202020204" pitchFamily="34" charset="0"/>
              <a:buChar char="•"/>
            </a:pPr>
            <a:r>
              <a:rPr lang="en-IN" sz="1400" dirty="0" smtClean="0">
                <a:latin typeface="+mj-lt"/>
              </a:rPr>
              <a:t>Optimisation in support team as simple code base to manage</a:t>
            </a:r>
          </a:p>
          <a:p>
            <a:pPr marL="171450" indent="-171450" fontAlgn="base">
              <a:buClr>
                <a:schemeClr val="tx2"/>
              </a:buClr>
              <a:buFont typeface="Arial" panose="020B0604020202020204" pitchFamily="34" charset="0"/>
              <a:buChar char="•"/>
            </a:pPr>
            <a:endParaRPr lang="en-IN" sz="1400" dirty="0">
              <a:latin typeface="+mj-lt"/>
            </a:endParaRPr>
          </a:p>
          <a:p>
            <a:pPr marL="171450" indent="-171450" fontAlgn="base">
              <a:buClr>
                <a:schemeClr val="tx2"/>
              </a:buClr>
              <a:buFont typeface="Arial" panose="020B0604020202020204" pitchFamily="34" charset="0"/>
              <a:buChar char="•"/>
            </a:pPr>
            <a:r>
              <a:rPr lang="en-IN" sz="1400" dirty="0" smtClean="0">
                <a:latin typeface="+mj-lt"/>
              </a:rPr>
              <a:t>Drastic Year on Year reduction on OPEX with right operational optimisation </a:t>
            </a:r>
          </a:p>
          <a:p>
            <a:pPr marL="171450" indent="-171450" fontAlgn="base">
              <a:buClr>
                <a:schemeClr val="tx2"/>
              </a:buClr>
              <a:buFont typeface="Arial" panose="020B0604020202020204" pitchFamily="34" charset="0"/>
              <a:buChar char="•"/>
            </a:pPr>
            <a:endParaRPr lang="en-IN" sz="1200" dirty="0">
              <a:latin typeface="+mj-lt"/>
            </a:endParaRPr>
          </a:p>
          <a:p>
            <a:pPr fontAlgn="base">
              <a:buClr>
                <a:schemeClr val="tx2"/>
              </a:buClr>
            </a:pPr>
            <a:endParaRPr lang="en-IN" sz="1200" dirty="0" smtClean="0">
              <a:latin typeface="+mj-lt"/>
            </a:endParaRPr>
          </a:p>
          <a:p>
            <a:pPr fontAlgn="base">
              <a:buClr>
                <a:schemeClr val="tx2"/>
              </a:buClr>
            </a:pPr>
            <a:endParaRPr lang="en-IN" sz="1200" dirty="0">
              <a:latin typeface="+mj-lt"/>
            </a:endParaRPr>
          </a:p>
          <a:p>
            <a:pPr fontAlgn="base">
              <a:buClr>
                <a:schemeClr val="tx2"/>
              </a:buClr>
            </a:pPr>
            <a:endParaRPr lang="en-IN" sz="1200" dirty="0" smtClean="0">
              <a:latin typeface="+mj-lt"/>
            </a:endParaRPr>
          </a:p>
          <a:p>
            <a:pPr fontAlgn="base">
              <a:buClr>
                <a:schemeClr val="tx2"/>
              </a:buClr>
            </a:pPr>
            <a:endParaRPr lang="en-IN" sz="1200" dirty="0">
              <a:latin typeface="+mj-lt"/>
            </a:endParaRPr>
          </a:p>
          <a:p>
            <a:pPr fontAlgn="base">
              <a:buClr>
                <a:schemeClr val="tx2"/>
              </a:buClr>
            </a:pPr>
            <a:endParaRPr lang="en-IN" sz="1200" dirty="0" smtClean="0">
              <a:latin typeface="+mj-lt"/>
            </a:endParaRPr>
          </a:p>
        </p:txBody>
      </p:sp>
    </p:spTree>
    <p:extLst>
      <p:ext uri="{BB962C8B-B14F-4D97-AF65-F5344CB8AC3E}">
        <p14:creationId xmlns:p14="http://schemas.microsoft.com/office/powerpoint/2010/main" val="22371384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gray">
          <a:xfrm>
            <a:off x="142834" y="2540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smtClean="0"/>
              <a:t>Managing Data Consistency</a:t>
            </a:r>
            <a:endParaRPr lang="en-IN" altLang="ja-JP" sz="2400" dirty="0">
              <a:latin typeface="+mj-lt"/>
            </a:endParaRPr>
          </a:p>
        </p:txBody>
      </p:sp>
      <p:sp>
        <p:nvSpPr>
          <p:cNvPr id="6" name="Rounded Rectangle 5"/>
          <p:cNvSpPr/>
          <p:nvPr/>
        </p:nvSpPr>
        <p:spPr>
          <a:xfrm>
            <a:off x="1004558" y="1033751"/>
            <a:ext cx="2391360" cy="587828"/>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dirty="0" smtClean="0"/>
              <a:t>Loose coupling with multiple databases</a:t>
            </a:r>
            <a:endParaRPr lang="en-IN" sz="1100" dirty="0"/>
          </a:p>
        </p:txBody>
      </p:sp>
      <p:sp>
        <p:nvSpPr>
          <p:cNvPr id="8" name="Rounded Rectangle 7"/>
          <p:cNvSpPr/>
          <p:nvPr/>
        </p:nvSpPr>
        <p:spPr>
          <a:xfrm>
            <a:off x="1004558" y="1808811"/>
            <a:ext cx="2391360" cy="587828"/>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dirty="0"/>
              <a:t>2 phase-commit/distributed transactions </a:t>
            </a:r>
            <a:endParaRPr lang="en-IN" sz="1100" b="1" dirty="0"/>
          </a:p>
        </p:txBody>
      </p:sp>
      <p:sp>
        <p:nvSpPr>
          <p:cNvPr id="10" name="TextBox 9"/>
          <p:cNvSpPr txBox="1"/>
          <p:nvPr/>
        </p:nvSpPr>
        <p:spPr>
          <a:xfrm>
            <a:off x="1462651" y="733302"/>
            <a:ext cx="14238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smtClean="0">
                <a:solidFill>
                  <a:srgbClr val="FF0000"/>
                </a:solidFill>
                <a:latin typeface="+mj-lt"/>
              </a:rPr>
              <a:t>Issues </a:t>
            </a:r>
          </a:p>
        </p:txBody>
      </p:sp>
      <p:sp>
        <p:nvSpPr>
          <p:cNvPr id="11" name="Rounded Rectangle 10"/>
          <p:cNvSpPr/>
          <p:nvPr/>
        </p:nvSpPr>
        <p:spPr>
          <a:xfrm>
            <a:off x="5794272" y="1022475"/>
            <a:ext cx="2391360" cy="587828"/>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dirty="0" smtClean="0"/>
              <a:t>Event Driven Architecture </a:t>
            </a:r>
            <a:endParaRPr lang="en-IN" sz="1100" dirty="0"/>
          </a:p>
        </p:txBody>
      </p:sp>
      <p:sp>
        <p:nvSpPr>
          <p:cNvPr id="12" name="Rounded Rectangle 11"/>
          <p:cNvSpPr/>
          <p:nvPr/>
        </p:nvSpPr>
        <p:spPr>
          <a:xfrm>
            <a:off x="5794272" y="1797535"/>
            <a:ext cx="2391360" cy="587828"/>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dirty="0" smtClean="0"/>
              <a:t>Transaction Log Tailing </a:t>
            </a:r>
            <a:endParaRPr lang="en-IN" sz="1100" b="1" dirty="0"/>
          </a:p>
        </p:txBody>
      </p:sp>
      <p:sp>
        <p:nvSpPr>
          <p:cNvPr id="13" name="TextBox 12"/>
          <p:cNvSpPr txBox="1"/>
          <p:nvPr/>
        </p:nvSpPr>
        <p:spPr>
          <a:xfrm>
            <a:off x="6252349" y="722026"/>
            <a:ext cx="1423851"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1200" b="1" dirty="0" smtClean="0">
                <a:solidFill>
                  <a:srgbClr val="FF0000"/>
                </a:solidFill>
                <a:latin typeface="+mj-lt"/>
              </a:rPr>
              <a:t>Options </a:t>
            </a:r>
          </a:p>
        </p:txBody>
      </p:sp>
      <p:sp>
        <p:nvSpPr>
          <p:cNvPr id="14" name="Rectangle 13"/>
          <p:cNvSpPr/>
          <p:nvPr/>
        </p:nvSpPr>
        <p:spPr>
          <a:xfrm>
            <a:off x="1462614" y="3331779"/>
            <a:ext cx="1320424" cy="430924"/>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Microservice - 1</a:t>
            </a:r>
            <a:endParaRPr lang="en-IN" sz="1000" b="1" dirty="0"/>
          </a:p>
        </p:txBody>
      </p:sp>
      <p:sp>
        <p:nvSpPr>
          <p:cNvPr id="15" name="Can 14"/>
          <p:cNvSpPr/>
          <p:nvPr/>
        </p:nvSpPr>
        <p:spPr>
          <a:xfrm>
            <a:off x="1770991" y="4382813"/>
            <a:ext cx="714704" cy="462456"/>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DB1</a:t>
            </a:r>
            <a:endParaRPr lang="en-IN" sz="1000" b="1" dirty="0"/>
          </a:p>
        </p:txBody>
      </p:sp>
      <p:sp>
        <p:nvSpPr>
          <p:cNvPr id="16" name="Rectangle 15"/>
          <p:cNvSpPr/>
          <p:nvPr/>
        </p:nvSpPr>
        <p:spPr>
          <a:xfrm>
            <a:off x="6767781" y="3285603"/>
            <a:ext cx="1320424" cy="430924"/>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Microservice - 2</a:t>
            </a:r>
            <a:endParaRPr lang="en-IN" sz="1000" b="1" dirty="0"/>
          </a:p>
        </p:txBody>
      </p:sp>
      <p:sp>
        <p:nvSpPr>
          <p:cNvPr id="17" name="Can 16"/>
          <p:cNvSpPr/>
          <p:nvPr/>
        </p:nvSpPr>
        <p:spPr>
          <a:xfrm>
            <a:off x="7081151" y="4351281"/>
            <a:ext cx="714704" cy="462456"/>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DB2</a:t>
            </a:r>
            <a:endParaRPr lang="en-IN" sz="1000" b="1" dirty="0"/>
          </a:p>
        </p:txBody>
      </p:sp>
      <p:sp>
        <p:nvSpPr>
          <p:cNvPr id="18" name="Rectangle 17"/>
          <p:cNvSpPr/>
          <p:nvPr/>
        </p:nvSpPr>
        <p:spPr>
          <a:xfrm>
            <a:off x="4661338" y="3083279"/>
            <a:ext cx="872358" cy="2259724"/>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Message Broker</a:t>
            </a:r>
            <a:endParaRPr lang="en-IN" sz="1000" b="1" dirty="0"/>
          </a:p>
        </p:txBody>
      </p:sp>
      <p:cxnSp>
        <p:nvCxnSpPr>
          <p:cNvPr id="20" name="Elbow Connector 19"/>
          <p:cNvCxnSpPr>
            <a:stCxn id="14" idx="3"/>
          </p:cNvCxnSpPr>
          <p:nvPr/>
        </p:nvCxnSpPr>
        <p:spPr>
          <a:xfrm>
            <a:off x="2783038" y="3547263"/>
            <a:ext cx="1878300" cy="215463"/>
          </a:xfrm>
          <a:prstGeom prst="bentConnector3">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54331" y="3627769"/>
            <a:ext cx="588579"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800" b="1" dirty="0" smtClean="0">
                <a:latin typeface="+mj-lt"/>
              </a:rPr>
              <a:t>Publish </a:t>
            </a:r>
          </a:p>
        </p:txBody>
      </p:sp>
      <p:cxnSp>
        <p:nvCxnSpPr>
          <p:cNvPr id="23" name="Elbow Connector 22"/>
          <p:cNvCxnSpPr>
            <a:stCxn id="16" idx="1"/>
          </p:cNvCxnSpPr>
          <p:nvPr/>
        </p:nvCxnSpPr>
        <p:spPr>
          <a:xfrm rot="10800000" flipV="1">
            <a:off x="5533712" y="3501064"/>
            <a:ext cx="1234085" cy="261639"/>
          </a:xfrm>
          <a:prstGeom prst="bentConnector3">
            <a:avLst>
              <a:gd name="adj1" fmla="val 50000"/>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90284" y="3590439"/>
            <a:ext cx="669590"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800" b="1" dirty="0" smtClean="0">
                <a:latin typeface="+mj-lt"/>
              </a:rPr>
              <a:t>Subscribe</a:t>
            </a:r>
          </a:p>
        </p:txBody>
      </p:sp>
      <p:sp>
        <p:nvSpPr>
          <p:cNvPr id="30" name="Rectangle 29"/>
          <p:cNvSpPr/>
          <p:nvPr/>
        </p:nvSpPr>
        <p:spPr>
          <a:xfrm>
            <a:off x="549144" y="5336588"/>
            <a:ext cx="1082565" cy="25224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Transaction log</a:t>
            </a:r>
            <a:endParaRPr lang="en-IN" sz="800" b="1" dirty="0"/>
          </a:p>
        </p:txBody>
      </p:sp>
      <p:sp>
        <p:nvSpPr>
          <p:cNvPr id="31" name="Rectangle 30"/>
          <p:cNvSpPr/>
          <p:nvPr/>
        </p:nvSpPr>
        <p:spPr>
          <a:xfrm>
            <a:off x="2277643" y="5339604"/>
            <a:ext cx="1082565" cy="25224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Transaction Log Miner </a:t>
            </a:r>
            <a:endParaRPr lang="en-IN" sz="800" b="1" dirty="0"/>
          </a:p>
        </p:txBody>
      </p:sp>
      <p:cxnSp>
        <p:nvCxnSpPr>
          <p:cNvPr id="33" name="Elbow Connector 32"/>
          <p:cNvCxnSpPr>
            <a:stCxn id="15" idx="2"/>
            <a:endCxn id="30" idx="0"/>
          </p:cNvCxnSpPr>
          <p:nvPr/>
        </p:nvCxnSpPr>
        <p:spPr>
          <a:xfrm rot="10800000" flipV="1">
            <a:off x="1090394" y="4614069"/>
            <a:ext cx="680598" cy="722519"/>
          </a:xfrm>
          <a:prstGeom prst="bentConnector2">
            <a:avLst/>
          </a:prstGeom>
          <a:ln w="127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3"/>
            <a:endCxn id="31" idx="1"/>
          </p:cNvCxnSpPr>
          <p:nvPr/>
        </p:nvCxnSpPr>
        <p:spPr>
          <a:xfrm>
            <a:off x="1631682" y="5462684"/>
            <a:ext cx="645959" cy="3016"/>
          </a:xfrm>
          <a:prstGeom prst="straightConnector1">
            <a:avLst/>
          </a:prstGeom>
          <a:ln w="127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1" idx="3"/>
          </p:cNvCxnSpPr>
          <p:nvPr/>
        </p:nvCxnSpPr>
        <p:spPr>
          <a:xfrm flipV="1">
            <a:off x="3360202" y="5079382"/>
            <a:ext cx="1301139" cy="386325"/>
          </a:xfrm>
          <a:prstGeom prst="bentConnector3">
            <a:avLst/>
          </a:prstGeom>
          <a:ln w="127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114293" y="5119804"/>
            <a:ext cx="435639"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buClr>
                <a:schemeClr val="tx2"/>
              </a:buClr>
              <a:defRPr sz="800" b="1">
                <a:latin typeface="+mj-lt"/>
              </a:defRPr>
            </a:lvl1pPr>
          </a:lstStyle>
          <a:p>
            <a:r>
              <a:rPr lang="en-IN" dirty="0"/>
              <a:t>Events</a:t>
            </a:r>
          </a:p>
        </p:txBody>
      </p:sp>
      <p:cxnSp>
        <p:nvCxnSpPr>
          <p:cNvPr id="40" name="Straight Arrow Connector 39"/>
          <p:cNvCxnSpPr>
            <a:stCxn id="14" idx="2"/>
            <a:endCxn id="15" idx="1"/>
          </p:cNvCxnSpPr>
          <p:nvPr/>
        </p:nvCxnSpPr>
        <p:spPr>
          <a:xfrm>
            <a:off x="2122863" y="3762731"/>
            <a:ext cx="5517" cy="620111"/>
          </a:xfrm>
          <a:prstGeom prst="straightConnector1">
            <a:avLst/>
          </a:prstGeom>
          <a:ln w="12700">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28003" y="3716536"/>
            <a:ext cx="5517" cy="620111"/>
          </a:xfrm>
          <a:prstGeom prst="straightConnector1">
            <a:avLst/>
          </a:prstGeom>
          <a:ln w="12700">
            <a:headEnd type="arrow"/>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061880" y="5658009"/>
            <a:ext cx="2236875" cy="507831"/>
          </a:xfrm>
          <a:prstGeom prst="rect">
            <a:avLst/>
          </a:prstGeom>
        </p:spPr>
        <p:txBody>
          <a:bodyPr wrap="square">
            <a:spAutoFit/>
          </a:bodyPr>
          <a:lstStyle/>
          <a:p>
            <a:r>
              <a:rPr lang="en-IN" sz="900" dirty="0"/>
              <a:t> The Transaction Log Miner thread or process reads the transaction log and publishes events to the Message Broker</a:t>
            </a:r>
          </a:p>
        </p:txBody>
      </p:sp>
      <p:sp>
        <p:nvSpPr>
          <p:cNvPr id="43" name="TextBox 42"/>
          <p:cNvSpPr txBox="1"/>
          <p:nvPr/>
        </p:nvSpPr>
        <p:spPr>
          <a:xfrm>
            <a:off x="3760163" y="3762727"/>
            <a:ext cx="435639"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buClr>
                <a:schemeClr val="tx2"/>
              </a:buClr>
              <a:defRPr sz="800" b="1">
                <a:latin typeface="+mj-lt"/>
              </a:defRPr>
            </a:lvl1pPr>
          </a:lstStyle>
          <a:p>
            <a:r>
              <a:rPr lang="en-IN" dirty="0"/>
              <a:t>Events</a:t>
            </a:r>
          </a:p>
        </p:txBody>
      </p:sp>
      <p:sp>
        <p:nvSpPr>
          <p:cNvPr id="44" name="Can 43"/>
          <p:cNvSpPr/>
          <p:nvPr/>
        </p:nvSpPr>
        <p:spPr>
          <a:xfrm>
            <a:off x="2886465" y="4151591"/>
            <a:ext cx="714704" cy="30480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800" b="1" dirty="0" smtClean="0"/>
              <a:t>Events DB</a:t>
            </a:r>
            <a:endParaRPr lang="en-IN" sz="800" b="1" dirty="0"/>
          </a:p>
        </p:txBody>
      </p:sp>
      <p:cxnSp>
        <p:nvCxnSpPr>
          <p:cNvPr id="46" name="Elbow Connector 45"/>
          <p:cNvCxnSpPr>
            <a:stCxn id="15" idx="4"/>
            <a:endCxn id="44" idx="2"/>
          </p:cNvCxnSpPr>
          <p:nvPr/>
        </p:nvCxnSpPr>
        <p:spPr>
          <a:xfrm flipV="1">
            <a:off x="2485695" y="4303985"/>
            <a:ext cx="400770" cy="310056"/>
          </a:xfrm>
          <a:prstGeom prst="bentConnector3">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44" idx="4"/>
            <a:endCxn id="18" idx="1"/>
          </p:cNvCxnSpPr>
          <p:nvPr/>
        </p:nvCxnSpPr>
        <p:spPr>
          <a:xfrm flipV="1">
            <a:off x="3601171" y="4213167"/>
            <a:ext cx="1060169" cy="90847"/>
          </a:xfrm>
          <a:prstGeom prst="bentConnector3">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70072" y="4238708"/>
            <a:ext cx="435639"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buClr>
                <a:schemeClr val="tx2"/>
              </a:buClr>
              <a:defRPr sz="800" b="1">
                <a:latin typeface="+mj-lt"/>
              </a:defRPr>
            </a:lvl1pPr>
          </a:lstStyle>
          <a:p>
            <a:r>
              <a:rPr lang="en-IN" dirty="0"/>
              <a:t>Events</a:t>
            </a:r>
          </a:p>
        </p:txBody>
      </p:sp>
      <p:sp>
        <p:nvSpPr>
          <p:cNvPr id="50" name="TextBox 49"/>
          <p:cNvSpPr txBox="1"/>
          <p:nvPr/>
        </p:nvSpPr>
        <p:spPr>
          <a:xfrm>
            <a:off x="4189475" y="4063774"/>
            <a:ext cx="588579" cy="12311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800" b="1" dirty="0" smtClean="0">
                <a:latin typeface="+mj-lt"/>
              </a:rPr>
              <a:t>Publish </a:t>
            </a:r>
          </a:p>
        </p:txBody>
      </p:sp>
      <p:sp>
        <p:nvSpPr>
          <p:cNvPr id="51" name="Rectangle 50"/>
          <p:cNvSpPr/>
          <p:nvPr/>
        </p:nvSpPr>
        <p:spPr>
          <a:xfrm>
            <a:off x="2659066" y="4444772"/>
            <a:ext cx="1603961" cy="461665"/>
          </a:xfrm>
          <a:prstGeom prst="rect">
            <a:avLst/>
          </a:prstGeom>
        </p:spPr>
        <p:txBody>
          <a:bodyPr wrap="square">
            <a:spAutoFit/>
          </a:bodyPr>
          <a:lstStyle/>
          <a:p>
            <a:pPr algn="ctr"/>
            <a:r>
              <a:rPr lang="en-IN" sz="800" dirty="0" smtClean="0"/>
              <a:t>Events </a:t>
            </a:r>
            <a:r>
              <a:rPr lang="en-IN" sz="800" dirty="0"/>
              <a:t>to maintain materialized views that pre-join data owned by multiple </a:t>
            </a:r>
            <a:r>
              <a:rPr lang="en-IN" sz="800" dirty="0" smtClean="0"/>
              <a:t> Microservices</a:t>
            </a:r>
            <a:endParaRPr lang="en-IN" sz="800" dirty="0"/>
          </a:p>
        </p:txBody>
      </p:sp>
      <p:cxnSp>
        <p:nvCxnSpPr>
          <p:cNvPr id="58" name="Straight Connector 57"/>
          <p:cNvCxnSpPr/>
          <p:nvPr/>
        </p:nvCxnSpPr>
        <p:spPr>
          <a:xfrm flipV="1">
            <a:off x="851338" y="2795752"/>
            <a:ext cx="7620000" cy="0"/>
          </a:xfrm>
          <a:prstGeom prst="line">
            <a:avLst/>
          </a:prstGeom>
          <a:ln w="12700">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2"/>
          <p:cNvSpPr txBox="1">
            <a:spLocks/>
          </p:cNvSpPr>
          <p:nvPr/>
        </p:nvSpPr>
        <p:spPr>
          <a:xfrm>
            <a:off x="604836" y="124478"/>
            <a:ext cx="8539163"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a:spcBef>
                <a:spcPct val="0"/>
              </a:spcBef>
              <a:defRPr/>
            </a:pPr>
            <a:r>
              <a:rPr lang="en-US" sz="2400" b="1" dirty="0">
                <a:solidFill>
                  <a:schemeClr val="tx2"/>
                </a:solidFill>
                <a:latin typeface="Arial" pitchFamily="34" charset="0"/>
                <a:ea typeface="+mj-ea"/>
                <a:cs typeface="Arial" pitchFamily="34" charset="0"/>
              </a:rPr>
              <a:t>Orchestrating </a:t>
            </a:r>
            <a:r>
              <a:rPr lang="en-US" sz="2400" b="1" dirty="0" smtClean="0">
                <a:solidFill>
                  <a:schemeClr val="tx2"/>
                </a:solidFill>
                <a:latin typeface="Arial" pitchFamily="34" charset="0"/>
                <a:ea typeface="+mj-ea"/>
                <a:cs typeface="Arial" pitchFamily="34" charset="0"/>
              </a:rPr>
              <a:t>BPM process – For Atomicity</a:t>
            </a:r>
            <a:endParaRPr lang="en-US" sz="2400" b="1" dirty="0">
              <a:solidFill>
                <a:schemeClr val="tx2"/>
              </a:solidFill>
              <a:latin typeface="Arial" pitchFamily="34" charset="0"/>
              <a:ea typeface="+mj-ea"/>
              <a:cs typeface="Arial" pitchFamily="34" charset="0"/>
            </a:endParaRPr>
          </a:p>
        </p:txBody>
      </p:sp>
      <p:sp>
        <p:nvSpPr>
          <p:cNvPr id="59" name="Text Placeholder 2"/>
          <p:cNvSpPr txBox="1">
            <a:spLocks/>
          </p:cNvSpPr>
          <p:nvPr/>
        </p:nvSpPr>
        <p:spPr bwMode="auto">
          <a:xfrm>
            <a:off x="655723" y="787858"/>
            <a:ext cx="8112125" cy="65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charset="0"/>
              <a:defRPr>
                <a:solidFill>
                  <a:schemeClr val="tx1"/>
                </a:solidFill>
                <a:latin typeface="Arial" charset="0"/>
              </a:defRPr>
            </a:lvl1pPr>
            <a:lvl2pPr marL="742950" indent="-285750" eaLnBrk="0" hangingPunct="0">
              <a:buClr>
                <a:schemeClr val="tx2"/>
              </a:buClr>
              <a:buSzPct val="120000"/>
              <a:buFont typeface="Wingdings" pitchFamily="2" charset="2"/>
              <a:buChar char="§"/>
              <a:defRPr>
                <a:solidFill>
                  <a:schemeClr val="tx1"/>
                </a:solidFill>
                <a:latin typeface="Arial" charset="0"/>
              </a:defRPr>
            </a:lvl2pPr>
            <a:lvl3pPr marL="1143000" indent="-228600" eaLnBrk="0" hangingPunct="0">
              <a:buClr>
                <a:schemeClr val="tx2"/>
              </a:buClr>
              <a:buSzPct val="110000"/>
              <a:buFont typeface="Arial" charset="0"/>
              <a:buChar char="–"/>
              <a:defRPr>
                <a:solidFill>
                  <a:schemeClr val="tx1"/>
                </a:solidFill>
                <a:latin typeface="Arial" charset="0"/>
              </a:defRPr>
            </a:lvl3pPr>
            <a:lvl4pPr marL="1600200" indent="-228600" eaLnBrk="0" hangingPunct="0">
              <a:buClr>
                <a:schemeClr val="tx2"/>
              </a:buClr>
              <a:buSzPct val="80000"/>
              <a:buFont typeface="Wingdings" pitchFamily="2" charset="2"/>
              <a:buChar char="§"/>
              <a:defRPr>
                <a:solidFill>
                  <a:schemeClr val="tx1"/>
                </a:solidFill>
                <a:latin typeface="Arial" charset="0"/>
              </a:defRPr>
            </a:lvl4pPr>
            <a:lvl5pPr marL="2057400" indent="-228600" defTabSz="933450" eaLnBrk="0" hangingPunct="0">
              <a:buClr>
                <a:schemeClr val="tx2"/>
              </a:buClr>
              <a:buSzPct val="80000"/>
              <a:buFont typeface="Arial" charset="0"/>
              <a:buChar char="–"/>
              <a:defRPr>
                <a:solidFill>
                  <a:schemeClr val="tx1"/>
                </a:solidFill>
                <a:latin typeface="Arial" charset="0"/>
              </a:defRPr>
            </a:lvl5pPr>
            <a:lvl6pPr marL="25146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6pPr>
            <a:lvl7pPr marL="29718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7pPr>
            <a:lvl8pPr marL="34290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8pPr>
            <a:lvl9pPr marL="38862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9pPr>
          </a:lstStyle>
          <a:p>
            <a:pPr marL="285750" indent="-285750" defTabSz="914400" eaLnBrk="1" fontAlgn="base" hangingPunct="1">
              <a:lnSpc>
                <a:spcPct val="150000"/>
              </a:lnSpc>
              <a:spcBef>
                <a:spcPct val="0"/>
              </a:spcBef>
              <a:spcAft>
                <a:spcPct val="0"/>
              </a:spcAft>
              <a:buFont typeface="Arial" panose="020B0604020202020204" pitchFamily="34" charset="0"/>
              <a:buChar char="•"/>
            </a:pPr>
            <a:r>
              <a:rPr lang="en-US" altLang="en-US" sz="1400" dirty="0" smtClean="0">
                <a:solidFill>
                  <a:srgbClr val="FF0000"/>
                </a:solidFill>
                <a:cs typeface="Arial" charset="0"/>
              </a:rPr>
              <a:t>Orchestrate the services by implementing the BPMN process. </a:t>
            </a:r>
          </a:p>
          <a:p>
            <a:pPr marL="285750" indent="-285750" defTabSz="914400" eaLnBrk="1" fontAlgn="base" hangingPunct="1">
              <a:lnSpc>
                <a:spcPct val="150000"/>
              </a:lnSpc>
              <a:spcBef>
                <a:spcPct val="0"/>
              </a:spcBef>
              <a:spcAft>
                <a:spcPct val="0"/>
              </a:spcAft>
              <a:buFont typeface="Arial" panose="020B0604020202020204" pitchFamily="34" charset="0"/>
              <a:buChar char="•"/>
            </a:pPr>
            <a:r>
              <a:rPr lang="en-US" altLang="en-US" sz="1400" dirty="0" smtClean="0">
                <a:solidFill>
                  <a:prstClr val="black"/>
                </a:solidFill>
                <a:cs typeface="Arial" charset="0"/>
              </a:rPr>
              <a:t>Service task integrator will capture the end result of the service task after trigger the events.</a:t>
            </a:r>
            <a:endParaRPr lang="en-US" altLang="en-US" sz="1400" dirty="0">
              <a:solidFill>
                <a:prstClr val="black"/>
              </a:solidFill>
              <a:cs typeface="Arial" charset="0"/>
            </a:endParaRPr>
          </a:p>
        </p:txBody>
      </p:sp>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60" y="1730868"/>
            <a:ext cx="7895849" cy="1300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 Placeholder 2"/>
          <p:cNvSpPr txBox="1">
            <a:spLocks/>
          </p:cNvSpPr>
          <p:nvPr/>
        </p:nvSpPr>
        <p:spPr bwMode="auto">
          <a:xfrm>
            <a:off x="655723" y="2941996"/>
            <a:ext cx="8112125" cy="2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charset="0"/>
              <a:defRPr>
                <a:solidFill>
                  <a:schemeClr val="tx1"/>
                </a:solidFill>
                <a:latin typeface="Arial" charset="0"/>
              </a:defRPr>
            </a:lvl1pPr>
            <a:lvl2pPr marL="742950" indent="-285750" eaLnBrk="0" hangingPunct="0">
              <a:buClr>
                <a:schemeClr val="tx2"/>
              </a:buClr>
              <a:buSzPct val="120000"/>
              <a:buFont typeface="Wingdings" pitchFamily="2" charset="2"/>
              <a:buChar char="§"/>
              <a:defRPr>
                <a:solidFill>
                  <a:schemeClr val="tx1"/>
                </a:solidFill>
                <a:latin typeface="Arial" charset="0"/>
              </a:defRPr>
            </a:lvl2pPr>
            <a:lvl3pPr marL="1143000" indent="-228600" eaLnBrk="0" hangingPunct="0">
              <a:buClr>
                <a:schemeClr val="tx2"/>
              </a:buClr>
              <a:buSzPct val="110000"/>
              <a:buFont typeface="Arial" charset="0"/>
              <a:buChar char="–"/>
              <a:defRPr>
                <a:solidFill>
                  <a:schemeClr val="tx1"/>
                </a:solidFill>
                <a:latin typeface="Arial" charset="0"/>
              </a:defRPr>
            </a:lvl3pPr>
            <a:lvl4pPr marL="1600200" indent="-228600" eaLnBrk="0" hangingPunct="0">
              <a:buClr>
                <a:schemeClr val="tx2"/>
              </a:buClr>
              <a:buSzPct val="80000"/>
              <a:buFont typeface="Wingdings" pitchFamily="2" charset="2"/>
              <a:buChar char="§"/>
              <a:defRPr>
                <a:solidFill>
                  <a:schemeClr val="tx1"/>
                </a:solidFill>
                <a:latin typeface="Arial" charset="0"/>
              </a:defRPr>
            </a:lvl4pPr>
            <a:lvl5pPr marL="2057400" indent="-228600" defTabSz="933450" eaLnBrk="0" hangingPunct="0">
              <a:buClr>
                <a:schemeClr val="tx2"/>
              </a:buClr>
              <a:buSzPct val="80000"/>
              <a:buFont typeface="Arial" charset="0"/>
              <a:buChar char="–"/>
              <a:defRPr>
                <a:solidFill>
                  <a:schemeClr val="tx1"/>
                </a:solidFill>
                <a:latin typeface="Arial" charset="0"/>
              </a:defRPr>
            </a:lvl5pPr>
            <a:lvl6pPr marL="25146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6pPr>
            <a:lvl7pPr marL="29718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7pPr>
            <a:lvl8pPr marL="34290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8pPr>
            <a:lvl9pPr marL="3886200" indent="-228600" defTabSz="933450" eaLnBrk="0" fontAlgn="base" hangingPunct="0">
              <a:spcBef>
                <a:spcPct val="0"/>
              </a:spcBef>
              <a:spcAft>
                <a:spcPct val="0"/>
              </a:spcAft>
              <a:buClr>
                <a:schemeClr val="tx2"/>
              </a:buClr>
              <a:buSzPct val="80000"/>
              <a:buFont typeface="Arial" charset="0"/>
              <a:buChar char="–"/>
              <a:defRPr>
                <a:solidFill>
                  <a:schemeClr val="tx1"/>
                </a:solidFill>
                <a:latin typeface="Arial" charset="0"/>
              </a:defRPr>
            </a:lvl9pPr>
          </a:lstStyle>
          <a:p>
            <a:pPr marL="285750" indent="-285750" defTabSz="914400" eaLnBrk="1" fontAlgn="base" hangingPunct="1">
              <a:lnSpc>
                <a:spcPct val="150000"/>
              </a:lnSpc>
              <a:spcBef>
                <a:spcPct val="0"/>
              </a:spcBef>
              <a:spcAft>
                <a:spcPct val="0"/>
              </a:spcAft>
              <a:buFont typeface="Arial" panose="020B0604020202020204" pitchFamily="34" charset="0"/>
              <a:buChar char="•"/>
            </a:pPr>
            <a:r>
              <a:rPr lang="en-US" altLang="en-US" sz="1400" dirty="0" smtClean="0">
                <a:solidFill>
                  <a:prstClr val="black"/>
                </a:solidFill>
                <a:cs typeface="Arial" charset="0"/>
              </a:rPr>
              <a:t>Service task to invoke services like REST/SOAP Services. It can be done by invoking Java code or </a:t>
            </a:r>
            <a:r>
              <a:rPr lang="en-IN" sz="1400" dirty="0">
                <a:solidFill>
                  <a:prstClr val="black"/>
                </a:solidFill>
                <a:cs typeface="Arial" charset="0"/>
              </a:rPr>
              <a:t>providing a work item for an external worker to complete </a:t>
            </a:r>
            <a:r>
              <a:rPr lang="en-IN" sz="1400" dirty="0" smtClean="0">
                <a:solidFill>
                  <a:prstClr val="black"/>
                </a:solidFill>
                <a:cs typeface="Arial" charset="0"/>
              </a:rPr>
              <a:t>asynchronously</a:t>
            </a:r>
          </a:p>
          <a:p>
            <a:pPr marL="285750" indent="-285750" defTabSz="914400" eaLnBrk="1" fontAlgn="base" hangingPunct="1">
              <a:lnSpc>
                <a:spcPct val="150000"/>
              </a:lnSpc>
              <a:spcBef>
                <a:spcPct val="0"/>
              </a:spcBef>
              <a:spcAft>
                <a:spcPct val="0"/>
              </a:spcAft>
              <a:buFont typeface="Arial" panose="020B0604020202020204" pitchFamily="34" charset="0"/>
              <a:buChar char="•"/>
            </a:pPr>
            <a:r>
              <a:rPr lang="en-IN" altLang="en-US" sz="1400" dirty="0" smtClean="0">
                <a:solidFill>
                  <a:prstClr val="black"/>
                </a:solidFill>
                <a:cs typeface="Arial" charset="0"/>
              </a:rPr>
              <a:t>Invoke Java code by specifying java class/ Expressions / Delegate Expression</a:t>
            </a:r>
          </a:p>
          <a:p>
            <a:pPr marL="285750" indent="-285750" defTabSz="914400" eaLnBrk="1" fontAlgn="base" hangingPunct="1">
              <a:lnSpc>
                <a:spcPct val="150000"/>
              </a:lnSpc>
              <a:spcBef>
                <a:spcPct val="0"/>
              </a:spcBef>
              <a:spcAft>
                <a:spcPct val="0"/>
              </a:spcAft>
              <a:buFont typeface="Arial" panose="020B0604020202020204" pitchFamily="34" charset="0"/>
              <a:buChar char="•"/>
            </a:pPr>
            <a:r>
              <a:rPr lang="en-IN" altLang="en-US" sz="1400" dirty="0" smtClean="0">
                <a:solidFill>
                  <a:prstClr val="black"/>
                </a:solidFill>
                <a:cs typeface="Arial" charset="0"/>
              </a:rPr>
              <a:t>Service tasks can be invoke REST/SOAP Services by using HTTP Connectors.</a:t>
            </a:r>
          </a:p>
          <a:p>
            <a:pPr marL="285750" indent="-285750" defTabSz="914400" eaLnBrk="1" fontAlgn="base" hangingPunct="1">
              <a:lnSpc>
                <a:spcPct val="150000"/>
              </a:lnSpc>
              <a:spcBef>
                <a:spcPct val="0"/>
              </a:spcBef>
              <a:spcAft>
                <a:spcPct val="0"/>
              </a:spcAft>
              <a:buFont typeface="Arial" panose="020B0604020202020204" pitchFamily="34" charset="0"/>
              <a:buChar char="•"/>
            </a:pPr>
            <a:r>
              <a:rPr lang="en-IN" altLang="en-US" sz="1400" dirty="0">
                <a:solidFill>
                  <a:prstClr val="black"/>
                </a:solidFill>
                <a:cs typeface="Arial" charset="0"/>
              </a:rPr>
              <a:t>When Service task is declared external,</a:t>
            </a:r>
            <a:r>
              <a:rPr lang="en-IN" sz="1400" dirty="0">
                <a:solidFill>
                  <a:prstClr val="black"/>
                </a:solidFill>
                <a:cs typeface="Arial" charset="0"/>
              </a:rPr>
              <a:t> the process engine offers a work item to workers that independently poll the engine for work to do</a:t>
            </a:r>
            <a:r>
              <a:rPr lang="en-IN" sz="1400" dirty="0" smtClean="0">
                <a:solidFill>
                  <a:prstClr val="black"/>
                </a:solidFill>
                <a:cs typeface="Arial" charset="0"/>
              </a:rPr>
              <a:t>.</a:t>
            </a:r>
          </a:p>
          <a:p>
            <a:pPr marL="285750" indent="-285750" defTabSz="914400" eaLnBrk="1" fontAlgn="base" hangingPunct="1">
              <a:lnSpc>
                <a:spcPct val="150000"/>
              </a:lnSpc>
              <a:spcBef>
                <a:spcPct val="0"/>
              </a:spcBef>
              <a:spcAft>
                <a:spcPct val="0"/>
              </a:spcAft>
              <a:buFont typeface="Arial" panose="020B0604020202020204" pitchFamily="34" charset="0"/>
              <a:buChar char="•"/>
            </a:pPr>
            <a:r>
              <a:rPr lang="en-IN" sz="1400" dirty="0" smtClean="0">
                <a:solidFill>
                  <a:prstClr val="black"/>
                </a:solidFill>
                <a:cs typeface="Arial" charset="0"/>
              </a:rPr>
              <a:t>Each Service Task1 will invoke micro service and provide the results/output to next service task. Service Task Integrator will get the final output.</a:t>
            </a:r>
          </a:p>
          <a:p>
            <a:pPr marL="285750" indent="-285750" defTabSz="914400" eaLnBrk="1" fontAlgn="base" hangingPunct="1">
              <a:lnSpc>
                <a:spcPct val="150000"/>
              </a:lnSpc>
              <a:spcBef>
                <a:spcPct val="0"/>
              </a:spcBef>
              <a:spcAft>
                <a:spcPct val="0"/>
              </a:spcAft>
              <a:buFont typeface="Arial" panose="020B0604020202020204" pitchFamily="34" charset="0"/>
              <a:buChar char="•"/>
            </a:pPr>
            <a:endParaRPr lang="en-US" altLang="en-US" sz="1400" dirty="0">
              <a:solidFill>
                <a:prstClr val="black"/>
              </a:solidFill>
              <a:cs typeface="Arial" charset="0"/>
            </a:endParaRPr>
          </a:p>
        </p:txBody>
      </p:sp>
    </p:spTree>
    <p:extLst>
      <p:ext uri="{BB962C8B-B14F-4D97-AF65-F5344CB8AC3E}">
        <p14:creationId xmlns:p14="http://schemas.microsoft.com/office/powerpoint/2010/main" val="368105186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gray">
          <a:xfrm>
            <a:off x="142834" y="2540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smtClean="0"/>
              <a:t>Query Implementation </a:t>
            </a:r>
            <a:endParaRPr lang="en-IN" altLang="ja-JP" sz="2400" dirty="0">
              <a:latin typeface="+mj-lt"/>
            </a:endParaRPr>
          </a:p>
        </p:txBody>
      </p:sp>
      <p:sp>
        <p:nvSpPr>
          <p:cNvPr id="2" name="Rectangle 1"/>
          <p:cNvSpPr/>
          <p:nvPr/>
        </p:nvSpPr>
        <p:spPr>
          <a:xfrm>
            <a:off x="786998" y="1239748"/>
            <a:ext cx="6198433" cy="307777"/>
          </a:xfrm>
          <a:prstGeom prst="rect">
            <a:avLst/>
          </a:prstGeom>
        </p:spPr>
        <p:txBody>
          <a:bodyPr wrap="square">
            <a:spAutoFit/>
          </a:bodyPr>
          <a:lstStyle/>
          <a:p>
            <a:r>
              <a:rPr lang="en-IN" sz="1400" b="1" dirty="0" smtClean="0"/>
              <a:t>Pattern   - Command </a:t>
            </a:r>
            <a:r>
              <a:rPr lang="en-IN" sz="1400" b="1" dirty="0"/>
              <a:t>Query Responsibility Segregation (CQRS)</a:t>
            </a:r>
          </a:p>
        </p:txBody>
      </p:sp>
      <p:sp>
        <p:nvSpPr>
          <p:cNvPr id="3" name="TextBox 2"/>
          <p:cNvSpPr txBox="1"/>
          <p:nvPr/>
        </p:nvSpPr>
        <p:spPr>
          <a:xfrm>
            <a:off x="929390" y="1933735"/>
            <a:ext cx="5081666" cy="172354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28600" indent="-228600" fontAlgn="base">
              <a:buClr>
                <a:schemeClr val="tx2"/>
              </a:buClr>
              <a:buFont typeface="Arial" panose="020B0604020202020204" pitchFamily="34" charset="0"/>
              <a:buChar char="•"/>
            </a:pPr>
            <a:r>
              <a:rPr lang="en-IN" sz="1400" b="1" dirty="0" smtClean="0"/>
              <a:t>Command side  (All CRUD Operations)</a:t>
            </a:r>
          </a:p>
          <a:p>
            <a:pPr marL="685643" lvl="1" indent="-228600" fontAlgn="base">
              <a:buClr>
                <a:schemeClr val="tx2"/>
              </a:buClr>
              <a:buFont typeface="Arial" panose="020B0604020202020204" pitchFamily="34" charset="0"/>
              <a:buChar char="•"/>
            </a:pPr>
            <a:r>
              <a:rPr lang="en-IN" sz="1400" dirty="0" smtClean="0"/>
              <a:t>Create</a:t>
            </a:r>
          </a:p>
          <a:p>
            <a:pPr marL="685643" lvl="1" indent="-228600" fontAlgn="base">
              <a:buClr>
                <a:schemeClr val="tx2"/>
              </a:buClr>
              <a:buFont typeface="Arial" panose="020B0604020202020204" pitchFamily="34" charset="0"/>
              <a:buChar char="•"/>
            </a:pPr>
            <a:r>
              <a:rPr lang="en-IN" sz="1400" dirty="0" smtClean="0"/>
              <a:t>Update</a:t>
            </a:r>
          </a:p>
          <a:p>
            <a:pPr marL="685643" lvl="1" indent="-228600" fontAlgn="base">
              <a:buClr>
                <a:schemeClr val="tx2"/>
              </a:buClr>
              <a:buFont typeface="Arial" panose="020B0604020202020204" pitchFamily="34" charset="0"/>
              <a:buChar char="•"/>
            </a:pPr>
            <a:r>
              <a:rPr lang="en-IN" sz="1400" dirty="0" smtClean="0"/>
              <a:t>Delete</a:t>
            </a:r>
          </a:p>
          <a:p>
            <a:pPr marL="228600" indent="-228600" fontAlgn="base">
              <a:buClr>
                <a:schemeClr val="tx2"/>
              </a:buClr>
              <a:buFont typeface="Arial" panose="020B0604020202020204" pitchFamily="34" charset="0"/>
              <a:buChar char="•"/>
            </a:pPr>
            <a:endParaRPr lang="en-IN" sz="1400" dirty="0" smtClean="0"/>
          </a:p>
          <a:p>
            <a:pPr marL="228600" indent="-228600" fontAlgn="base">
              <a:buClr>
                <a:schemeClr val="tx2"/>
              </a:buClr>
              <a:buFont typeface="Arial" panose="020B0604020202020204" pitchFamily="34" charset="0"/>
              <a:buChar char="•"/>
            </a:pPr>
            <a:r>
              <a:rPr lang="en-IN" sz="1400" b="1" dirty="0" smtClean="0"/>
              <a:t>Query side</a:t>
            </a:r>
            <a:endParaRPr lang="en-IN" sz="1400" dirty="0" smtClean="0"/>
          </a:p>
          <a:p>
            <a:pPr marL="685643" lvl="1" indent="-228600" fontAlgn="base">
              <a:buClr>
                <a:schemeClr val="tx2"/>
              </a:buClr>
              <a:buFont typeface="Arial" panose="020B0604020202020204" pitchFamily="34" charset="0"/>
              <a:buChar char="•"/>
            </a:pPr>
            <a:r>
              <a:rPr lang="en-IN" sz="1400" dirty="0" smtClean="0"/>
              <a:t>Queries against </a:t>
            </a:r>
            <a:r>
              <a:rPr lang="en-IN" sz="1400" dirty="0"/>
              <a:t>one or more materialized views </a:t>
            </a:r>
            <a:endParaRPr lang="en-IN" sz="1400" dirty="0" smtClean="0"/>
          </a:p>
          <a:p>
            <a:pPr marL="685643" lvl="1" indent="-228600" fontAlgn="base">
              <a:buClr>
                <a:schemeClr val="tx2"/>
              </a:buClr>
              <a:buFont typeface="Arial" panose="020B0604020202020204" pitchFamily="34" charset="0"/>
              <a:buChar char="•"/>
            </a:pPr>
            <a:r>
              <a:rPr lang="en-IN" sz="1400" dirty="0" smtClean="0"/>
              <a:t>Views  by </a:t>
            </a:r>
            <a:r>
              <a:rPr lang="en-IN" sz="1400" dirty="0"/>
              <a:t>subscribing to the </a:t>
            </a:r>
            <a:r>
              <a:rPr lang="en-IN" sz="1400" dirty="0" smtClean="0"/>
              <a:t>data change events </a:t>
            </a:r>
            <a:endParaRPr lang="en-IN" sz="1400" dirty="0" smtClean="0">
              <a:latin typeface="+mj-lt"/>
            </a:endParaRPr>
          </a:p>
        </p:txBody>
      </p:sp>
    </p:spTree>
    <p:extLst>
      <p:ext uri="{BB962C8B-B14F-4D97-AF65-F5344CB8AC3E}">
        <p14:creationId xmlns:p14="http://schemas.microsoft.com/office/powerpoint/2010/main" val="1968776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a:spLocks noGrp="1"/>
          </p:cNvSpPr>
          <p:nvPr>
            <p:ph type="title"/>
          </p:nvPr>
        </p:nvSpPr>
        <p:spPr bwMode="gray">
          <a:xfrm>
            <a:off x="1901372" y="151687"/>
            <a:ext cx="6187969" cy="461542"/>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90000"/>
          </a:bodyPr>
          <a:lstStyle/>
          <a:p>
            <a:pPr algn="ctr" defTabSz="609630" eaLnBrk="1" fontAlgn="auto" hangingPunct="1">
              <a:spcBef>
                <a:spcPts val="0"/>
              </a:spcBef>
              <a:spcAft>
                <a:spcPts val="0"/>
              </a:spcAft>
            </a:pPr>
            <a:r>
              <a:rPr lang="en-IN" sz="1600" kern="0" dirty="0">
                <a:solidFill>
                  <a:sysClr val="windowText" lastClr="000000"/>
                </a:solidFill>
              </a:rPr>
              <a:t>Indian Banking Major – </a:t>
            </a:r>
            <a:r>
              <a:rPr lang="en-GB" sz="1600" dirty="0">
                <a:latin typeface="Arial" charset="0"/>
                <a:cs typeface="Arial" charset="0"/>
              </a:rPr>
              <a:t>Deployment Architecture </a:t>
            </a:r>
            <a:r>
              <a:rPr lang="en-GB" sz="1600" dirty="0" smtClean="0">
                <a:latin typeface="Arial" charset="0"/>
                <a:cs typeface="Arial" charset="0"/>
              </a:rPr>
              <a:t/>
            </a:r>
            <a:br>
              <a:rPr lang="en-GB" sz="1600" dirty="0" smtClean="0">
                <a:latin typeface="Arial" charset="0"/>
                <a:cs typeface="Arial" charset="0"/>
              </a:rPr>
            </a:br>
            <a:r>
              <a:rPr lang="en-GB" sz="1600" dirty="0" smtClean="0">
                <a:latin typeface="Arial" charset="0"/>
                <a:cs typeface="Arial" charset="0"/>
              </a:rPr>
              <a:t>Segregation &amp; Functional decomposition</a:t>
            </a:r>
            <a:endParaRPr lang="en-IN" sz="1600" kern="0" dirty="0">
              <a:solidFill>
                <a:sysClr val="windowText" lastClr="0000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0773"/>
            <a:ext cx="8995846" cy="5040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1233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p:cNvSpPr>
            <a:spLocks noGrp="1" noChangeArrowheads="1"/>
          </p:cNvSpPr>
          <p:nvPr>
            <p:ph type="title"/>
          </p:nvPr>
        </p:nvSpPr>
        <p:spPr>
          <a:xfrm>
            <a:off x="142834" y="215900"/>
            <a:ext cx="8861466"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altLang="ja-JP" dirty="0" smtClean="0">
                <a:latin typeface="+mj-lt"/>
              </a:rPr>
              <a:t>Legacy Modernization Options</a:t>
            </a:r>
            <a:endParaRPr lang="en-US" altLang="ja-JP" dirty="0">
              <a:latin typeface="+mj-lt"/>
            </a:endParaRPr>
          </a:p>
        </p:txBody>
      </p:sp>
      <p:sp>
        <p:nvSpPr>
          <p:cNvPr id="51" name="Rounded Rectangle 50"/>
          <p:cNvSpPr/>
          <p:nvPr/>
        </p:nvSpPr>
        <p:spPr>
          <a:xfrm>
            <a:off x="245421" y="1956266"/>
            <a:ext cx="1920240" cy="658005"/>
          </a:xfrm>
          <a:prstGeom prst="roundRect">
            <a:avLst/>
          </a:prstGeom>
          <a:solidFill>
            <a:schemeClr val="bg1"/>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20" tIns="0" rIns="91420" bIns="45710" rtlCol="0" anchor="t" anchorCtr="0"/>
          <a:lstStyle/>
          <a:p>
            <a:pPr marL="0" lvl="1" defTabSz="914204"/>
            <a:endParaRPr lang="en-US" sz="100" b="1" i="1" kern="0" dirty="0">
              <a:solidFill>
                <a:prstClr val="black"/>
              </a:solidFill>
              <a:latin typeface="Calibri" pitchFamily="34" charset="0"/>
              <a:cs typeface="Arial" pitchFamily="34" charset="0"/>
            </a:endParaRPr>
          </a:p>
          <a:p>
            <a:pPr marL="0" lvl="1" defTabSz="914204"/>
            <a:r>
              <a:rPr lang="en-US" sz="1400" b="1" i="1" kern="0" dirty="0" err="1">
                <a:solidFill>
                  <a:prstClr val="black"/>
                </a:solidFill>
                <a:latin typeface="Calibri" pitchFamily="34" charset="0"/>
                <a:cs typeface="Arial" pitchFamily="34" charset="0"/>
              </a:rPr>
              <a:t>Webify</a:t>
            </a:r>
            <a:r>
              <a:rPr lang="en-US" sz="1400" b="1" i="1" kern="0" dirty="0">
                <a:solidFill>
                  <a:prstClr val="black"/>
                </a:solidFill>
                <a:latin typeface="Calibri" pitchFamily="34" charset="0"/>
                <a:cs typeface="Arial" pitchFamily="34" charset="0"/>
              </a:rPr>
              <a:t> using Presentation Level Integration</a:t>
            </a:r>
            <a:endParaRPr lang="en-US" sz="1400" i="1" dirty="0">
              <a:solidFill>
                <a:prstClr val="black"/>
              </a:solidFill>
            </a:endParaRPr>
          </a:p>
        </p:txBody>
      </p:sp>
      <p:sp>
        <p:nvSpPr>
          <p:cNvPr id="52" name="Rectangle 51"/>
          <p:cNvSpPr/>
          <p:nvPr/>
        </p:nvSpPr>
        <p:spPr>
          <a:xfrm>
            <a:off x="245421" y="2677512"/>
            <a:ext cx="1978925" cy="769421"/>
          </a:xfrm>
          <a:prstGeom prst="rect">
            <a:avLst/>
          </a:prstGeom>
        </p:spPr>
        <p:txBody>
          <a:bodyPr wrap="square" lIns="91420" tIns="45710" rIns="91420" bIns="45710">
            <a:spAutoFit/>
          </a:bodyPr>
          <a:lstStyle/>
          <a:p>
            <a:pPr marL="0" lvl="1" defTabSz="914204">
              <a:buClr>
                <a:srgbClr val="C0504D"/>
              </a:buClr>
              <a:buSzPct val="120000"/>
              <a:defRPr/>
            </a:pPr>
            <a:r>
              <a:rPr lang="en-US" sz="1100" i="1" kern="0" dirty="0">
                <a:solidFill>
                  <a:sysClr val="windowText" lastClr="000000"/>
                </a:solidFill>
                <a:latin typeface="Calibri" pitchFamily="34" charset="0"/>
              </a:rPr>
              <a:t>Secure browser based emulation to mainframe converting  host screens to a Web look and feel</a:t>
            </a:r>
          </a:p>
        </p:txBody>
      </p:sp>
      <p:sp>
        <p:nvSpPr>
          <p:cNvPr id="53" name="Rounded Rectangle 52"/>
          <p:cNvSpPr/>
          <p:nvPr/>
        </p:nvSpPr>
        <p:spPr>
          <a:xfrm>
            <a:off x="54346" y="1740380"/>
            <a:ext cx="368490" cy="289522"/>
          </a:xfrm>
          <a:prstGeom prst="round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lIns="91420" tIns="45710" rIns="91420" bIns="45710" rtlCol="0" anchor="ctr"/>
          <a:lstStyle/>
          <a:p>
            <a:pPr algn="ctr" defTabSz="914204"/>
            <a:r>
              <a:rPr lang="en-US" sz="1200" dirty="0">
                <a:solidFill>
                  <a:prstClr val="white"/>
                </a:solidFill>
              </a:rPr>
              <a:t>1</a:t>
            </a:r>
          </a:p>
        </p:txBody>
      </p:sp>
      <p:sp>
        <p:nvSpPr>
          <p:cNvPr id="54" name="Rounded Rectangle 53"/>
          <p:cNvSpPr/>
          <p:nvPr/>
        </p:nvSpPr>
        <p:spPr>
          <a:xfrm>
            <a:off x="2458632" y="1958460"/>
            <a:ext cx="1922057" cy="524206"/>
          </a:xfrm>
          <a:prstGeom prst="roundRect">
            <a:avLst/>
          </a:prstGeom>
          <a:solidFill>
            <a:schemeClr val="bg1"/>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20" tIns="0" rIns="91420" bIns="45710" rtlCol="0" anchor="t" anchorCtr="0"/>
          <a:lstStyle/>
          <a:p>
            <a:pPr marL="0" lvl="1" indent="-285689" defTabSz="914204">
              <a:buClr>
                <a:srgbClr val="C0504D"/>
              </a:buClr>
              <a:buSzPct val="120000"/>
              <a:defRPr/>
            </a:pPr>
            <a:endParaRPr lang="en-US" sz="900" b="1" i="1" kern="0" dirty="0">
              <a:solidFill>
                <a:prstClr val="black"/>
              </a:solidFill>
              <a:latin typeface="Calibri" pitchFamily="34" charset="0"/>
              <a:cs typeface="Arial" pitchFamily="34" charset="0"/>
            </a:endParaRPr>
          </a:p>
          <a:p>
            <a:pPr marL="0" lvl="1" indent="-285689" defTabSz="914204">
              <a:buClr>
                <a:srgbClr val="C0504D"/>
              </a:buClr>
              <a:buSzPct val="120000"/>
              <a:defRPr/>
            </a:pPr>
            <a:r>
              <a:rPr lang="en-US" sz="1400" b="1" i="1" kern="0" dirty="0">
                <a:solidFill>
                  <a:prstClr val="black"/>
                </a:solidFill>
                <a:latin typeface="Calibri" pitchFamily="34" charset="0"/>
                <a:cs typeface="Arial" pitchFamily="34" charset="0"/>
              </a:rPr>
              <a:t>Re-hosting </a:t>
            </a:r>
          </a:p>
        </p:txBody>
      </p:sp>
      <p:sp>
        <p:nvSpPr>
          <p:cNvPr id="55" name="Rectangle 54"/>
          <p:cNvSpPr/>
          <p:nvPr/>
        </p:nvSpPr>
        <p:spPr>
          <a:xfrm>
            <a:off x="2278934" y="2534943"/>
            <a:ext cx="2251880" cy="2400637"/>
          </a:xfrm>
          <a:prstGeom prst="rect">
            <a:avLst/>
          </a:prstGeom>
        </p:spPr>
        <p:txBody>
          <a:bodyPr wrap="square" lIns="91420" tIns="45710" rIns="91420" bIns="45710">
            <a:spAutoFit/>
          </a:bodyPr>
          <a:lstStyle/>
          <a:p>
            <a:pPr marL="0" lvl="1" defTabSz="914204">
              <a:buClr>
                <a:srgbClr val="C0504D"/>
              </a:buClr>
              <a:buSzPct val="120000"/>
              <a:defRPr/>
            </a:pPr>
            <a:r>
              <a:rPr lang="en-US" sz="1100" i="1" kern="0" dirty="0">
                <a:solidFill>
                  <a:sysClr val="windowText" lastClr="000000"/>
                </a:solidFill>
                <a:latin typeface="Calibri" pitchFamily="34" charset="0"/>
              </a:rPr>
              <a:t>Migrating the application from mainframe to a compatible software stack on an open-systems platform such as like Windows/Linux/Unix, preserving the language and middleware services</a:t>
            </a:r>
          </a:p>
          <a:p>
            <a:pPr marL="0" lvl="1" defTabSz="914204">
              <a:buClr>
                <a:srgbClr val="C0504D"/>
              </a:buClr>
              <a:buSzPct val="120000"/>
              <a:defRPr/>
            </a:pPr>
            <a:endParaRPr lang="en-US" sz="300" i="1" kern="0" dirty="0">
              <a:solidFill>
                <a:sysClr val="windowText" lastClr="000000"/>
              </a:solidFill>
              <a:latin typeface="Calibri" pitchFamily="34" charset="0"/>
            </a:endParaRPr>
          </a:p>
          <a:p>
            <a:pPr marL="0" lvl="1" defTabSz="914204">
              <a:buClr>
                <a:srgbClr val="C0504D"/>
              </a:buClr>
              <a:buSzPct val="120000"/>
              <a:defRPr/>
            </a:pPr>
            <a:endParaRPr lang="en-US" sz="400" i="1" kern="0" dirty="0">
              <a:solidFill>
                <a:sysClr val="windowText" lastClr="000000"/>
              </a:solidFill>
              <a:latin typeface="Calibri" pitchFamily="34" charset="0"/>
            </a:endParaRPr>
          </a:p>
          <a:p>
            <a:pPr marL="231725" lvl="3" indent="-231725" defTabSz="914204">
              <a:buClr>
                <a:prstClr val="black"/>
              </a:buClr>
              <a:buSzPct val="100000"/>
              <a:buFont typeface="+mj-lt"/>
              <a:buAutoNum type="arabicPeriod"/>
              <a:defRPr/>
            </a:pPr>
            <a:r>
              <a:rPr lang="en-US" sz="1100" i="1" kern="0" dirty="0">
                <a:solidFill>
                  <a:sysClr val="windowText" lastClr="000000"/>
                </a:solidFill>
                <a:latin typeface="Calibri" pitchFamily="34" charset="0"/>
              </a:rPr>
              <a:t>Business logic and data of legacy mainframe applications remains intact in the new platform</a:t>
            </a:r>
          </a:p>
          <a:p>
            <a:pPr marL="231725" lvl="3" indent="-231725" defTabSz="914204">
              <a:buClr>
                <a:prstClr val="black"/>
              </a:buClr>
              <a:buSzPct val="100000"/>
              <a:buFont typeface="+mj-lt"/>
              <a:buAutoNum type="arabicPeriod"/>
              <a:defRPr/>
            </a:pPr>
            <a:r>
              <a:rPr lang="en-US" sz="1100" i="1" kern="0" dirty="0">
                <a:solidFill>
                  <a:sysClr val="windowText" lastClr="000000"/>
                </a:solidFill>
                <a:latin typeface="Calibri" pitchFamily="34" charset="0"/>
              </a:rPr>
              <a:t>Re-hosting services are known to help in reducing the TCO considerably</a:t>
            </a:r>
          </a:p>
        </p:txBody>
      </p:sp>
      <p:sp>
        <p:nvSpPr>
          <p:cNvPr id="56" name="Rounded Rectangle 55"/>
          <p:cNvSpPr/>
          <p:nvPr/>
        </p:nvSpPr>
        <p:spPr>
          <a:xfrm>
            <a:off x="2308498" y="1749021"/>
            <a:ext cx="368490" cy="289522"/>
          </a:xfrm>
          <a:prstGeom prst="round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lIns="91420" tIns="45710" rIns="91420" bIns="45710" rtlCol="0" anchor="ctr"/>
          <a:lstStyle/>
          <a:p>
            <a:pPr algn="ctr" defTabSz="914204"/>
            <a:r>
              <a:rPr lang="en-US" sz="1200" dirty="0">
                <a:solidFill>
                  <a:prstClr val="white"/>
                </a:solidFill>
              </a:rPr>
              <a:t>2</a:t>
            </a:r>
          </a:p>
        </p:txBody>
      </p:sp>
      <p:sp>
        <p:nvSpPr>
          <p:cNvPr id="57" name="Rounded Rectangle 56"/>
          <p:cNvSpPr/>
          <p:nvPr/>
        </p:nvSpPr>
        <p:spPr>
          <a:xfrm>
            <a:off x="4753726" y="1947494"/>
            <a:ext cx="2042614" cy="524206"/>
          </a:xfrm>
          <a:prstGeom prst="roundRect">
            <a:avLst/>
          </a:prstGeom>
          <a:solidFill>
            <a:schemeClr val="bg1"/>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20" tIns="0" rIns="91420" bIns="45710" rtlCol="0" anchor="t" anchorCtr="0"/>
          <a:lstStyle/>
          <a:p>
            <a:pPr marL="0" lvl="1" indent="-285689" defTabSz="914204">
              <a:buClr>
                <a:srgbClr val="C0504D"/>
              </a:buClr>
              <a:buSzPct val="120000"/>
              <a:defRPr/>
            </a:pPr>
            <a:endParaRPr lang="en-US" sz="300" b="1" i="1" kern="0" dirty="0">
              <a:solidFill>
                <a:prstClr val="black"/>
              </a:solidFill>
              <a:latin typeface="Calibri" pitchFamily="34" charset="0"/>
              <a:cs typeface="Arial" pitchFamily="34" charset="0"/>
            </a:endParaRPr>
          </a:p>
          <a:p>
            <a:pPr marL="0" lvl="1" indent="-285689" defTabSz="914204">
              <a:buClr>
                <a:srgbClr val="C0504D"/>
              </a:buClr>
              <a:buSzPct val="120000"/>
              <a:defRPr/>
            </a:pPr>
            <a:r>
              <a:rPr lang="en-US" sz="1400" b="1" i="1" kern="0" dirty="0">
                <a:solidFill>
                  <a:prstClr val="black"/>
                </a:solidFill>
                <a:latin typeface="Calibri" pitchFamily="34" charset="0"/>
                <a:cs typeface="Arial" pitchFamily="34" charset="0"/>
              </a:rPr>
              <a:t>Re-platform </a:t>
            </a:r>
          </a:p>
          <a:p>
            <a:pPr marL="0" lvl="1" indent="-285689" defTabSz="914204">
              <a:buClr>
                <a:srgbClr val="C0504D"/>
              </a:buClr>
              <a:buSzPct val="120000"/>
              <a:defRPr/>
            </a:pPr>
            <a:r>
              <a:rPr lang="en-US" sz="1400" b="1" i="1" kern="0" dirty="0">
                <a:solidFill>
                  <a:prstClr val="black"/>
                </a:solidFill>
                <a:latin typeface="Calibri" pitchFamily="34" charset="0"/>
                <a:cs typeface="Arial" pitchFamily="34" charset="0"/>
              </a:rPr>
              <a:t>(Re-write/Re-engineer)</a:t>
            </a:r>
          </a:p>
        </p:txBody>
      </p:sp>
      <p:sp>
        <p:nvSpPr>
          <p:cNvPr id="58" name="Rectangle 57"/>
          <p:cNvSpPr/>
          <p:nvPr/>
        </p:nvSpPr>
        <p:spPr>
          <a:xfrm>
            <a:off x="4696862" y="2563456"/>
            <a:ext cx="2099480" cy="938698"/>
          </a:xfrm>
          <a:prstGeom prst="rect">
            <a:avLst/>
          </a:prstGeom>
        </p:spPr>
        <p:txBody>
          <a:bodyPr wrap="square" lIns="91420" tIns="45710" rIns="91420" bIns="45710">
            <a:spAutoFit/>
          </a:bodyPr>
          <a:lstStyle/>
          <a:p>
            <a:pPr marL="0" lvl="1" defTabSz="914204">
              <a:buClr>
                <a:srgbClr val="C0504D"/>
              </a:buClr>
              <a:buSzPct val="120000"/>
              <a:defRPr/>
            </a:pPr>
            <a:r>
              <a:rPr lang="en-US" sz="1100" i="1" kern="0" dirty="0">
                <a:solidFill>
                  <a:sysClr val="windowText" lastClr="000000"/>
                </a:solidFill>
                <a:latin typeface="Calibri" pitchFamily="34" charset="0"/>
              </a:rPr>
              <a:t>Converting legacy applications (Cobol, </a:t>
            </a:r>
            <a:r>
              <a:rPr lang="en-US" sz="1100" i="1" kern="0" dirty="0" err="1">
                <a:solidFill>
                  <a:sysClr val="windowText" lastClr="000000"/>
                </a:solidFill>
                <a:latin typeface="Calibri" pitchFamily="34" charset="0"/>
              </a:rPr>
              <a:t>Coolgen</a:t>
            </a:r>
            <a:r>
              <a:rPr lang="en-US" sz="1100" i="1" kern="0" dirty="0">
                <a:solidFill>
                  <a:sysClr val="windowText" lastClr="000000"/>
                </a:solidFill>
                <a:latin typeface="Calibri" pitchFamily="34" charset="0"/>
              </a:rPr>
              <a:t>, Visual Basic, Power Builder, C++ etc) to multi tier applications, based on J2EE or Dot Net</a:t>
            </a:r>
          </a:p>
        </p:txBody>
      </p:sp>
      <p:sp>
        <p:nvSpPr>
          <p:cNvPr id="59" name="Rounded Rectangle 58"/>
          <p:cNvSpPr/>
          <p:nvPr/>
        </p:nvSpPr>
        <p:spPr>
          <a:xfrm>
            <a:off x="4508059" y="1752334"/>
            <a:ext cx="368490" cy="289522"/>
          </a:xfrm>
          <a:prstGeom prst="round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lIns="91420" tIns="45710" rIns="91420" bIns="45710" rtlCol="0" anchor="ctr"/>
          <a:lstStyle/>
          <a:p>
            <a:pPr algn="ctr" defTabSz="914204"/>
            <a:r>
              <a:rPr lang="en-US" sz="1200" dirty="0">
                <a:solidFill>
                  <a:prstClr val="white"/>
                </a:solidFill>
              </a:rPr>
              <a:t>3</a:t>
            </a:r>
          </a:p>
        </p:txBody>
      </p:sp>
      <p:sp>
        <p:nvSpPr>
          <p:cNvPr id="60" name="Rounded Rectangle 59"/>
          <p:cNvSpPr/>
          <p:nvPr/>
        </p:nvSpPr>
        <p:spPr>
          <a:xfrm>
            <a:off x="7005608" y="1949687"/>
            <a:ext cx="2042614" cy="524206"/>
          </a:xfrm>
          <a:prstGeom prst="roundRect">
            <a:avLst/>
          </a:prstGeom>
          <a:solidFill>
            <a:schemeClr val="bg1"/>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20" tIns="0" rIns="91420" bIns="45710" rtlCol="0" anchor="t" anchorCtr="0"/>
          <a:lstStyle/>
          <a:p>
            <a:pPr marL="0" lvl="1" indent="-285689" defTabSz="914204">
              <a:buClr>
                <a:srgbClr val="C0504D"/>
              </a:buClr>
              <a:buSzPct val="120000"/>
              <a:defRPr/>
            </a:pPr>
            <a:endParaRPr lang="en-US" sz="300" b="1" i="1" kern="0" dirty="0">
              <a:solidFill>
                <a:prstClr val="black"/>
              </a:solidFill>
              <a:latin typeface="Calibri" pitchFamily="34" charset="0"/>
              <a:cs typeface="Arial" pitchFamily="34" charset="0"/>
            </a:endParaRPr>
          </a:p>
          <a:p>
            <a:pPr marL="0" lvl="1" indent="-285689" defTabSz="914204">
              <a:buClr>
                <a:srgbClr val="C0504D"/>
              </a:buClr>
              <a:buSzPct val="120000"/>
              <a:defRPr/>
            </a:pPr>
            <a:r>
              <a:rPr lang="en-US" sz="1400" b="1" i="1" kern="0" dirty="0">
                <a:solidFill>
                  <a:prstClr val="black"/>
                </a:solidFill>
                <a:latin typeface="Calibri" pitchFamily="34" charset="0"/>
                <a:cs typeface="Arial" pitchFamily="34" charset="0"/>
              </a:rPr>
              <a:t>Business Process driven Integration</a:t>
            </a:r>
          </a:p>
        </p:txBody>
      </p:sp>
      <p:sp>
        <p:nvSpPr>
          <p:cNvPr id="61" name="Rectangle 60"/>
          <p:cNvSpPr/>
          <p:nvPr/>
        </p:nvSpPr>
        <p:spPr>
          <a:xfrm>
            <a:off x="6948742" y="2565648"/>
            <a:ext cx="2099480" cy="938698"/>
          </a:xfrm>
          <a:prstGeom prst="rect">
            <a:avLst/>
          </a:prstGeom>
        </p:spPr>
        <p:txBody>
          <a:bodyPr wrap="square" lIns="91420" tIns="45710" rIns="91420" bIns="45710">
            <a:spAutoFit/>
          </a:bodyPr>
          <a:lstStyle/>
          <a:p>
            <a:pPr marL="0" lvl="1" indent="-285689" defTabSz="914204">
              <a:buClr>
                <a:srgbClr val="C0504D"/>
              </a:buClr>
              <a:buSzPct val="120000"/>
              <a:defRPr/>
            </a:pPr>
            <a:r>
              <a:rPr lang="en-US" sz="1100" i="1" kern="0" dirty="0">
                <a:solidFill>
                  <a:sysClr val="windowText" lastClr="000000"/>
                </a:solidFill>
                <a:latin typeface="Calibri" pitchFamily="34" charset="0"/>
              </a:rPr>
              <a:t>Transforming legacy application into an n-tiered application, preserving core business functionality of the legacy system and using SOA based integration</a:t>
            </a:r>
          </a:p>
        </p:txBody>
      </p:sp>
      <p:sp>
        <p:nvSpPr>
          <p:cNvPr id="62" name="Rounded Rectangle 61"/>
          <p:cNvSpPr/>
          <p:nvPr/>
        </p:nvSpPr>
        <p:spPr>
          <a:xfrm>
            <a:off x="6773588" y="1783088"/>
            <a:ext cx="368490" cy="289522"/>
          </a:xfrm>
          <a:prstGeom prst="round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lIns="91420" tIns="45710" rIns="91420" bIns="45710" rtlCol="0" anchor="ctr"/>
          <a:lstStyle/>
          <a:p>
            <a:pPr algn="ctr" defTabSz="914204"/>
            <a:r>
              <a:rPr lang="en-US" sz="1200" dirty="0">
                <a:solidFill>
                  <a:prstClr val="white"/>
                </a:solidFill>
              </a:rPr>
              <a:t>4</a:t>
            </a:r>
          </a:p>
        </p:txBody>
      </p:sp>
      <p:pic>
        <p:nvPicPr>
          <p:cNvPr id="63" name="Picture 2"/>
          <p:cNvPicPr>
            <a:picLocks noChangeAspect="1" noChangeArrowheads="1"/>
          </p:cNvPicPr>
          <p:nvPr/>
        </p:nvPicPr>
        <p:blipFill>
          <a:blip r:embed="rId2"/>
          <a:srcRect/>
          <a:stretch>
            <a:fillRect/>
          </a:stretch>
        </p:blipFill>
        <p:spPr bwMode="auto">
          <a:xfrm>
            <a:off x="817275" y="1385781"/>
            <a:ext cx="724682" cy="532235"/>
          </a:xfrm>
          <a:prstGeom prst="rect">
            <a:avLst/>
          </a:prstGeom>
          <a:noFill/>
          <a:ln w="9525">
            <a:noFill/>
            <a:miter lim="800000"/>
            <a:headEnd/>
            <a:tailEnd/>
          </a:ln>
        </p:spPr>
      </p:pic>
      <p:pic>
        <p:nvPicPr>
          <p:cNvPr id="64" name="Picture 3"/>
          <p:cNvPicPr>
            <a:picLocks noChangeAspect="1" noChangeArrowheads="1"/>
          </p:cNvPicPr>
          <p:nvPr/>
        </p:nvPicPr>
        <p:blipFill>
          <a:blip r:embed="rId3"/>
          <a:srcRect/>
          <a:stretch>
            <a:fillRect/>
          </a:stretch>
        </p:blipFill>
        <p:spPr bwMode="auto">
          <a:xfrm>
            <a:off x="3166040" y="1424017"/>
            <a:ext cx="559558" cy="501386"/>
          </a:xfrm>
          <a:prstGeom prst="rect">
            <a:avLst/>
          </a:prstGeom>
          <a:noFill/>
          <a:ln w="9525">
            <a:noFill/>
            <a:miter lim="800000"/>
            <a:headEnd/>
            <a:tailEnd/>
          </a:ln>
        </p:spPr>
      </p:pic>
      <p:pic>
        <p:nvPicPr>
          <p:cNvPr id="65" name="Picture 4"/>
          <p:cNvPicPr>
            <a:picLocks noChangeAspect="1" noChangeArrowheads="1"/>
          </p:cNvPicPr>
          <p:nvPr/>
        </p:nvPicPr>
        <p:blipFill>
          <a:blip r:embed="rId4"/>
          <a:srcRect/>
          <a:stretch>
            <a:fillRect/>
          </a:stretch>
        </p:blipFill>
        <p:spPr bwMode="auto">
          <a:xfrm>
            <a:off x="5295022" y="1352655"/>
            <a:ext cx="777993" cy="539629"/>
          </a:xfrm>
          <a:prstGeom prst="rect">
            <a:avLst/>
          </a:prstGeom>
          <a:noFill/>
          <a:ln w="9525">
            <a:noFill/>
            <a:miter lim="800000"/>
            <a:headEnd/>
            <a:tailEnd/>
          </a:ln>
        </p:spPr>
      </p:pic>
      <p:pic>
        <p:nvPicPr>
          <p:cNvPr id="66" name="Picture 6" descr="http://t2.gstatic.com/images?q=tbn:ANd9GcRV9Rw0LjVqYiJXnN4iI9qidwJqcBhIaYvJ3zYTv90v_jzRFoXfcw"/>
          <p:cNvPicPr>
            <a:picLocks noChangeAspect="1" noChangeArrowheads="1"/>
          </p:cNvPicPr>
          <p:nvPr/>
        </p:nvPicPr>
        <p:blipFill>
          <a:blip r:embed="rId5"/>
          <a:srcRect/>
          <a:stretch>
            <a:fillRect/>
          </a:stretch>
        </p:blipFill>
        <p:spPr bwMode="auto">
          <a:xfrm>
            <a:off x="7702548" y="1410209"/>
            <a:ext cx="608699" cy="476814"/>
          </a:xfrm>
          <a:prstGeom prst="rect">
            <a:avLst/>
          </a:prstGeom>
          <a:noFill/>
        </p:spPr>
      </p:pic>
    </p:spTree>
    <p:extLst>
      <p:ext uri="{BB962C8B-B14F-4D97-AF65-F5344CB8AC3E}">
        <p14:creationId xmlns:p14="http://schemas.microsoft.com/office/powerpoint/2010/main" val="29485060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11876" y="1991900"/>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4" name="Rounded Rectangle 3"/>
          <p:cNvSpPr/>
          <p:nvPr/>
        </p:nvSpPr>
        <p:spPr>
          <a:xfrm>
            <a:off x="147919" y="256017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Port1</a:t>
            </a:r>
            <a:endParaRPr lang="en-IN" sz="900" dirty="0"/>
          </a:p>
        </p:txBody>
      </p:sp>
      <p:sp>
        <p:nvSpPr>
          <p:cNvPr id="5" name="Rounded Rectangle 4"/>
          <p:cNvSpPr/>
          <p:nvPr/>
        </p:nvSpPr>
        <p:spPr>
          <a:xfrm>
            <a:off x="2839605" y="1323068"/>
            <a:ext cx="3372973" cy="336177"/>
          </a:xfrm>
          <a:prstGeom prst="roundRect">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solidFill>
                  <a:schemeClr val="bg1"/>
                </a:solidFill>
              </a:rPr>
              <a:t>Outer Load Balancer</a:t>
            </a:r>
            <a:endParaRPr lang="en-IN" sz="1100" b="1" dirty="0">
              <a:solidFill>
                <a:schemeClr val="bg1"/>
              </a:solidFill>
            </a:endParaRPr>
          </a:p>
        </p:txBody>
      </p:sp>
      <p:sp>
        <p:nvSpPr>
          <p:cNvPr id="59" name="Rounded Rectangle 58"/>
          <p:cNvSpPr/>
          <p:nvPr/>
        </p:nvSpPr>
        <p:spPr>
          <a:xfrm>
            <a:off x="1120589" y="2535519"/>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 2</a:t>
            </a:r>
            <a:endParaRPr lang="en-IN" sz="900" dirty="0"/>
          </a:p>
        </p:txBody>
      </p:sp>
      <p:sp>
        <p:nvSpPr>
          <p:cNvPr id="61" name="Rounded Rectangle 60"/>
          <p:cNvSpPr/>
          <p:nvPr/>
        </p:nvSpPr>
        <p:spPr>
          <a:xfrm>
            <a:off x="2093260" y="251983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Port n</a:t>
            </a:r>
            <a:endParaRPr lang="en-IN" sz="900" dirty="0"/>
          </a:p>
        </p:txBody>
      </p:sp>
      <p:sp>
        <p:nvSpPr>
          <p:cNvPr id="6" name="Rectangle 5"/>
          <p:cNvSpPr/>
          <p:nvPr/>
        </p:nvSpPr>
        <p:spPr>
          <a:xfrm>
            <a:off x="147919" y="3003924"/>
            <a:ext cx="2765610" cy="215152"/>
          </a:xfrm>
          <a:prstGeom prst="rect">
            <a:avLst/>
          </a:prstGeom>
          <a:solidFill>
            <a:srgbClr val="FDBC5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-1</a:t>
            </a:r>
            <a:endParaRPr lang="en-IN" sz="1000" dirty="0"/>
          </a:p>
        </p:txBody>
      </p:sp>
      <p:sp>
        <p:nvSpPr>
          <p:cNvPr id="77" name="Rounded Rectangle 76"/>
          <p:cNvSpPr/>
          <p:nvPr/>
        </p:nvSpPr>
        <p:spPr>
          <a:xfrm>
            <a:off x="3716465" y="1972983"/>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83" name="Rounded Rectangle 82"/>
          <p:cNvSpPr/>
          <p:nvPr/>
        </p:nvSpPr>
        <p:spPr>
          <a:xfrm>
            <a:off x="3052482" y="2541253"/>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Port1</a:t>
            </a:r>
            <a:endParaRPr lang="en-IN" sz="900" dirty="0"/>
          </a:p>
        </p:txBody>
      </p:sp>
      <p:sp>
        <p:nvSpPr>
          <p:cNvPr id="84" name="Rounded Rectangle 83"/>
          <p:cNvSpPr/>
          <p:nvPr/>
        </p:nvSpPr>
        <p:spPr>
          <a:xfrm>
            <a:off x="4025152" y="2516600"/>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 2</a:t>
            </a:r>
            <a:endParaRPr lang="en-IN" sz="900" dirty="0"/>
          </a:p>
        </p:txBody>
      </p:sp>
      <p:sp>
        <p:nvSpPr>
          <p:cNvPr id="86" name="Rounded Rectangle 85"/>
          <p:cNvSpPr/>
          <p:nvPr/>
        </p:nvSpPr>
        <p:spPr>
          <a:xfrm>
            <a:off x="4997822" y="2500912"/>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Port n</a:t>
            </a:r>
            <a:endParaRPr lang="en-IN" sz="900" dirty="0"/>
          </a:p>
        </p:txBody>
      </p:sp>
      <p:sp>
        <p:nvSpPr>
          <p:cNvPr id="87" name="Rectangle 86"/>
          <p:cNvSpPr/>
          <p:nvPr/>
        </p:nvSpPr>
        <p:spPr>
          <a:xfrm>
            <a:off x="3052482" y="2985007"/>
            <a:ext cx="2765610" cy="215152"/>
          </a:xfrm>
          <a:prstGeom prst="rect">
            <a:avLst/>
          </a:prstGeom>
          <a:solidFill>
            <a:srgbClr val="FDBC5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a:t>
            </a:r>
            <a:r>
              <a:rPr lang="en-IN" sz="1000" dirty="0"/>
              <a:t>-2</a:t>
            </a:r>
          </a:p>
        </p:txBody>
      </p:sp>
      <p:sp>
        <p:nvSpPr>
          <p:cNvPr id="88" name="Rounded Rectangle 87"/>
          <p:cNvSpPr/>
          <p:nvPr/>
        </p:nvSpPr>
        <p:spPr>
          <a:xfrm>
            <a:off x="6716804" y="1978452"/>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89" name="Rounded Rectangle 88"/>
          <p:cNvSpPr/>
          <p:nvPr/>
        </p:nvSpPr>
        <p:spPr>
          <a:xfrm>
            <a:off x="6052852" y="2546723"/>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Port1</a:t>
            </a:r>
            <a:endParaRPr lang="en-IN" sz="900" dirty="0"/>
          </a:p>
        </p:txBody>
      </p:sp>
      <p:sp>
        <p:nvSpPr>
          <p:cNvPr id="93" name="Rounded Rectangle 92"/>
          <p:cNvSpPr/>
          <p:nvPr/>
        </p:nvSpPr>
        <p:spPr>
          <a:xfrm>
            <a:off x="7025522" y="252207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 Port 2</a:t>
            </a:r>
            <a:endParaRPr lang="en-IN" sz="900" dirty="0"/>
          </a:p>
        </p:txBody>
      </p:sp>
      <p:sp>
        <p:nvSpPr>
          <p:cNvPr id="94" name="Rounded Rectangle 93"/>
          <p:cNvSpPr/>
          <p:nvPr/>
        </p:nvSpPr>
        <p:spPr>
          <a:xfrm>
            <a:off x="7998192" y="2506383"/>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Jar- Port n</a:t>
            </a:r>
            <a:endParaRPr lang="en-IN" sz="900" dirty="0"/>
          </a:p>
        </p:txBody>
      </p:sp>
      <p:sp>
        <p:nvSpPr>
          <p:cNvPr id="96" name="Rectangle 95"/>
          <p:cNvSpPr/>
          <p:nvPr/>
        </p:nvSpPr>
        <p:spPr>
          <a:xfrm>
            <a:off x="6052852" y="2990476"/>
            <a:ext cx="2765610" cy="215152"/>
          </a:xfrm>
          <a:prstGeom prst="rect">
            <a:avLst/>
          </a:prstGeom>
          <a:solidFill>
            <a:srgbClr val="FDBC5F"/>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a:t>
            </a:r>
            <a:r>
              <a:rPr lang="en-IN" sz="1000" dirty="0"/>
              <a:t>-n</a:t>
            </a:r>
          </a:p>
        </p:txBody>
      </p:sp>
      <p:cxnSp>
        <p:nvCxnSpPr>
          <p:cNvPr id="18" name="Elbow Connector 17"/>
          <p:cNvCxnSpPr>
            <a:stCxn id="5" idx="2"/>
            <a:endCxn id="2" idx="0"/>
          </p:cNvCxnSpPr>
          <p:nvPr/>
        </p:nvCxnSpPr>
        <p:spPr>
          <a:xfrm rot="5400000">
            <a:off x="2915280" y="381122"/>
            <a:ext cx="332683" cy="28888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5" idx="2"/>
            <a:endCxn id="77" idx="0"/>
          </p:cNvCxnSpPr>
          <p:nvPr/>
        </p:nvCxnSpPr>
        <p:spPr>
          <a:xfrm rot="16200000" flipH="1">
            <a:off x="4377036" y="1808260"/>
            <a:ext cx="313765" cy="156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5" idx="2"/>
            <a:endCxn id="88" idx="0"/>
          </p:cNvCxnSpPr>
          <p:nvPr/>
        </p:nvCxnSpPr>
        <p:spPr>
          <a:xfrm rot="16200000" flipH="1">
            <a:off x="5874477" y="310804"/>
            <a:ext cx="319235" cy="30160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 idx="2"/>
            <a:endCxn id="4" idx="0"/>
          </p:cNvCxnSpPr>
          <p:nvPr/>
        </p:nvCxnSpPr>
        <p:spPr>
          <a:xfrm rot="5400000">
            <a:off x="939519" y="1862474"/>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 idx="2"/>
          </p:cNvCxnSpPr>
          <p:nvPr/>
        </p:nvCxnSpPr>
        <p:spPr>
          <a:xfrm rot="16200000" flipH="1">
            <a:off x="1485781" y="2395336"/>
            <a:ext cx="302823"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 idx="2"/>
            <a:endCxn id="61" idx="0"/>
          </p:cNvCxnSpPr>
          <p:nvPr/>
        </p:nvCxnSpPr>
        <p:spPr>
          <a:xfrm rot="16200000" flipH="1">
            <a:off x="1932341" y="1948759"/>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77" idx="2"/>
            <a:endCxn id="83" idx="0"/>
          </p:cNvCxnSpPr>
          <p:nvPr/>
        </p:nvCxnSpPr>
        <p:spPr>
          <a:xfrm rot="5400000">
            <a:off x="3844056" y="1843557"/>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77" idx="2"/>
            <a:endCxn id="84" idx="0"/>
          </p:cNvCxnSpPr>
          <p:nvPr/>
        </p:nvCxnSpPr>
        <p:spPr>
          <a:xfrm rot="5400000">
            <a:off x="4342724" y="2317563"/>
            <a:ext cx="291619" cy="1064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7" idx="2"/>
            <a:endCxn id="86" idx="0"/>
          </p:cNvCxnSpPr>
          <p:nvPr/>
        </p:nvCxnSpPr>
        <p:spPr>
          <a:xfrm rot="16200000" flipH="1">
            <a:off x="4836902" y="1929843"/>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88" idx="2"/>
            <a:endCxn id="89" idx="0"/>
          </p:cNvCxnSpPr>
          <p:nvPr/>
        </p:nvCxnSpPr>
        <p:spPr>
          <a:xfrm rot="5400000">
            <a:off x="6844421" y="1849027"/>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88" idx="2"/>
            <a:endCxn id="93" idx="0"/>
          </p:cNvCxnSpPr>
          <p:nvPr/>
        </p:nvCxnSpPr>
        <p:spPr>
          <a:xfrm rot="5400000">
            <a:off x="7343095" y="2323033"/>
            <a:ext cx="291619" cy="1064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88" idx="2"/>
            <a:endCxn id="94" idx="0"/>
          </p:cNvCxnSpPr>
          <p:nvPr/>
        </p:nvCxnSpPr>
        <p:spPr>
          <a:xfrm rot="16200000" flipH="1">
            <a:off x="7837274" y="1935313"/>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873500" y="4852121"/>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103" name="Rounded Rectangle 102"/>
          <p:cNvSpPr/>
          <p:nvPr/>
        </p:nvSpPr>
        <p:spPr>
          <a:xfrm>
            <a:off x="209550" y="5420392"/>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Boot  container</a:t>
            </a:r>
            <a:endParaRPr lang="en-IN" sz="900" dirty="0"/>
          </a:p>
        </p:txBody>
      </p:sp>
      <p:sp>
        <p:nvSpPr>
          <p:cNvPr id="104" name="Rounded Rectangle 103"/>
          <p:cNvSpPr/>
          <p:nvPr/>
        </p:nvSpPr>
        <p:spPr>
          <a:xfrm>
            <a:off x="2901223" y="4183290"/>
            <a:ext cx="3372973" cy="336177"/>
          </a:xfrm>
          <a:prstGeom prst="roundRect">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Outer Load Balancer</a:t>
            </a:r>
            <a:endParaRPr lang="en-IN" sz="1100" b="1" dirty="0"/>
          </a:p>
        </p:txBody>
      </p:sp>
      <p:sp>
        <p:nvSpPr>
          <p:cNvPr id="105" name="Rounded Rectangle 104"/>
          <p:cNvSpPr/>
          <p:nvPr/>
        </p:nvSpPr>
        <p:spPr>
          <a:xfrm>
            <a:off x="1182220" y="5395739"/>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07" name="Rounded Rectangle 106"/>
          <p:cNvSpPr/>
          <p:nvPr/>
        </p:nvSpPr>
        <p:spPr>
          <a:xfrm>
            <a:off x="2154890" y="538005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08" name="Rectangle 107"/>
          <p:cNvSpPr/>
          <p:nvPr/>
        </p:nvSpPr>
        <p:spPr>
          <a:xfrm>
            <a:off x="209550" y="5864145"/>
            <a:ext cx="2765610" cy="215152"/>
          </a:xfrm>
          <a:prstGeom prst="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-1</a:t>
            </a:r>
            <a:endParaRPr lang="en-IN" sz="1000" dirty="0"/>
          </a:p>
        </p:txBody>
      </p:sp>
      <p:sp>
        <p:nvSpPr>
          <p:cNvPr id="109" name="Rounded Rectangle 108"/>
          <p:cNvSpPr/>
          <p:nvPr/>
        </p:nvSpPr>
        <p:spPr>
          <a:xfrm>
            <a:off x="3778070" y="4833203"/>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110" name="Rounded Rectangle 109"/>
          <p:cNvSpPr/>
          <p:nvPr/>
        </p:nvSpPr>
        <p:spPr>
          <a:xfrm>
            <a:off x="3114112" y="5401475"/>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1" name="Rounded Rectangle 110"/>
          <p:cNvSpPr/>
          <p:nvPr/>
        </p:nvSpPr>
        <p:spPr>
          <a:xfrm>
            <a:off x="4086782" y="537682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2" name="Rounded Rectangle 111"/>
          <p:cNvSpPr/>
          <p:nvPr/>
        </p:nvSpPr>
        <p:spPr>
          <a:xfrm>
            <a:off x="5059452" y="5361133"/>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3" name="Rectangle 112"/>
          <p:cNvSpPr/>
          <p:nvPr/>
        </p:nvSpPr>
        <p:spPr>
          <a:xfrm>
            <a:off x="3114112" y="5845227"/>
            <a:ext cx="2765610" cy="215152"/>
          </a:xfrm>
          <a:prstGeom prst="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a:t>
            </a:r>
            <a:r>
              <a:rPr lang="en-IN" sz="1000" dirty="0"/>
              <a:t>-2</a:t>
            </a:r>
          </a:p>
        </p:txBody>
      </p:sp>
      <p:sp>
        <p:nvSpPr>
          <p:cNvPr id="114" name="Rounded Rectangle 113"/>
          <p:cNvSpPr/>
          <p:nvPr/>
        </p:nvSpPr>
        <p:spPr>
          <a:xfrm>
            <a:off x="6778445" y="4838673"/>
            <a:ext cx="1650627" cy="252000"/>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err="1" smtClean="0"/>
              <a:t>Ngnix</a:t>
            </a:r>
            <a:r>
              <a:rPr lang="en-IN" sz="1000" b="1" dirty="0" smtClean="0"/>
              <a:t> / HA proxy</a:t>
            </a:r>
            <a:endParaRPr lang="en-IN" sz="1000" b="1" dirty="0"/>
          </a:p>
        </p:txBody>
      </p:sp>
      <p:sp>
        <p:nvSpPr>
          <p:cNvPr id="115" name="Rounded Rectangle 114"/>
          <p:cNvSpPr/>
          <p:nvPr/>
        </p:nvSpPr>
        <p:spPr>
          <a:xfrm>
            <a:off x="6114484" y="5406944"/>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6" name="Rounded Rectangle 115"/>
          <p:cNvSpPr/>
          <p:nvPr/>
        </p:nvSpPr>
        <p:spPr>
          <a:xfrm>
            <a:off x="7087154" y="5382291"/>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7" name="Rounded Rectangle 116"/>
          <p:cNvSpPr/>
          <p:nvPr/>
        </p:nvSpPr>
        <p:spPr>
          <a:xfrm>
            <a:off x="8059824" y="5366603"/>
            <a:ext cx="820270" cy="336176"/>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900" dirty="0" smtClean="0"/>
              <a:t>Spring </a:t>
            </a:r>
            <a:r>
              <a:rPr lang="en-IN" sz="900" dirty="0"/>
              <a:t>Boot container</a:t>
            </a:r>
          </a:p>
        </p:txBody>
      </p:sp>
      <p:sp>
        <p:nvSpPr>
          <p:cNvPr id="118" name="Rectangle 117"/>
          <p:cNvSpPr/>
          <p:nvPr/>
        </p:nvSpPr>
        <p:spPr>
          <a:xfrm>
            <a:off x="6114484" y="5850697"/>
            <a:ext cx="2765610" cy="215152"/>
          </a:xfrm>
          <a:prstGeom prst="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dirty="0" smtClean="0"/>
              <a:t>Microservice </a:t>
            </a:r>
            <a:r>
              <a:rPr lang="en-IN" sz="1000" dirty="0"/>
              <a:t>-n</a:t>
            </a:r>
          </a:p>
        </p:txBody>
      </p:sp>
      <p:cxnSp>
        <p:nvCxnSpPr>
          <p:cNvPr id="119" name="Elbow Connector 118"/>
          <p:cNvCxnSpPr>
            <a:stCxn id="104" idx="2"/>
            <a:endCxn id="101" idx="0"/>
          </p:cNvCxnSpPr>
          <p:nvPr/>
        </p:nvCxnSpPr>
        <p:spPr>
          <a:xfrm rot="5400000">
            <a:off x="2976928" y="3241365"/>
            <a:ext cx="332683" cy="288887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04" idx="2"/>
            <a:endCxn id="109" idx="0"/>
          </p:cNvCxnSpPr>
          <p:nvPr/>
        </p:nvCxnSpPr>
        <p:spPr>
          <a:xfrm rot="16200000" flipH="1">
            <a:off x="4438659" y="4668505"/>
            <a:ext cx="313765" cy="156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04" idx="2"/>
            <a:endCxn id="114" idx="0"/>
          </p:cNvCxnSpPr>
          <p:nvPr/>
        </p:nvCxnSpPr>
        <p:spPr>
          <a:xfrm rot="16200000" flipH="1">
            <a:off x="5936118" y="3171029"/>
            <a:ext cx="319235" cy="30160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101" idx="2"/>
            <a:endCxn id="103" idx="0"/>
          </p:cNvCxnSpPr>
          <p:nvPr/>
        </p:nvCxnSpPr>
        <p:spPr>
          <a:xfrm rot="5400000">
            <a:off x="1001120" y="4722696"/>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5" name="Elbow Connector 124"/>
          <p:cNvCxnSpPr>
            <a:stCxn id="101" idx="2"/>
          </p:cNvCxnSpPr>
          <p:nvPr/>
        </p:nvCxnSpPr>
        <p:spPr>
          <a:xfrm rot="16200000" flipH="1">
            <a:off x="1547437" y="5255557"/>
            <a:ext cx="302823"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01" idx="2"/>
            <a:endCxn id="107" idx="0"/>
          </p:cNvCxnSpPr>
          <p:nvPr/>
        </p:nvCxnSpPr>
        <p:spPr>
          <a:xfrm rot="16200000" flipH="1">
            <a:off x="1993972" y="4808981"/>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09" idx="2"/>
            <a:endCxn id="110" idx="0"/>
          </p:cNvCxnSpPr>
          <p:nvPr/>
        </p:nvCxnSpPr>
        <p:spPr>
          <a:xfrm rot="5400000">
            <a:off x="3905690" y="4703779"/>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09" idx="2"/>
            <a:endCxn id="111" idx="0"/>
          </p:cNvCxnSpPr>
          <p:nvPr/>
        </p:nvCxnSpPr>
        <p:spPr>
          <a:xfrm rot="5400000">
            <a:off x="4404355" y="5177784"/>
            <a:ext cx="291619" cy="1064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09" idx="2"/>
            <a:endCxn id="112" idx="0"/>
          </p:cNvCxnSpPr>
          <p:nvPr/>
        </p:nvCxnSpPr>
        <p:spPr>
          <a:xfrm rot="16200000" flipH="1">
            <a:off x="4898534" y="4790064"/>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4" idx="2"/>
            <a:endCxn id="115" idx="0"/>
          </p:cNvCxnSpPr>
          <p:nvPr/>
        </p:nvCxnSpPr>
        <p:spPr>
          <a:xfrm rot="5400000">
            <a:off x="6906055" y="4709248"/>
            <a:ext cx="316271" cy="107912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114" idx="2"/>
            <a:endCxn id="116" idx="0"/>
          </p:cNvCxnSpPr>
          <p:nvPr/>
        </p:nvCxnSpPr>
        <p:spPr>
          <a:xfrm rot="5400000">
            <a:off x="7404711" y="5183255"/>
            <a:ext cx="291619" cy="1064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14" idx="2"/>
            <a:endCxn id="117" idx="0"/>
          </p:cNvCxnSpPr>
          <p:nvPr/>
        </p:nvCxnSpPr>
        <p:spPr>
          <a:xfrm rot="16200000" flipH="1">
            <a:off x="7898905" y="4795535"/>
            <a:ext cx="275931" cy="8662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2" name="Rectangle 2"/>
          <p:cNvSpPr txBox="1">
            <a:spLocks noChangeArrowheads="1"/>
          </p:cNvSpPr>
          <p:nvPr/>
        </p:nvSpPr>
        <p:spPr bwMode="gray">
          <a:xfrm>
            <a:off x="142834" y="2159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a:t>Microservices Deployment </a:t>
            </a:r>
            <a:r>
              <a:rPr lang="en-US" sz="2400" dirty="0" smtClean="0"/>
              <a:t>Architecture</a:t>
            </a:r>
            <a:endParaRPr lang="en-IN" altLang="ja-JP" sz="2400" dirty="0">
              <a:latin typeface="+mj-lt"/>
            </a:endParaRPr>
          </a:p>
        </p:txBody>
      </p:sp>
      <p:sp>
        <p:nvSpPr>
          <p:cNvPr id="60" name="TextBox 59"/>
          <p:cNvSpPr txBox="1"/>
          <p:nvPr/>
        </p:nvSpPr>
        <p:spPr>
          <a:xfrm>
            <a:off x="246434" y="863607"/>
            <a:ext cx="903383"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rgbClr val="FF0000"/>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smtClean="0">
                <a:solidFill>
                  <a:schemeClr val="bg1"/>
                </a:solidFill>
              </a:rPr>
              <a:t>JAR based</a:t>
            </a:r>
            <a:endParaRPr lang="en-IN" dirty="0">
              <a:solidFill>
                <a:schemeClr val="bg1"/>
              </a:solidFill>
            </a:endParaRPr>
          </a:p>
        </p:txBody>
      </p:sp>
      <p:sp>
        <p:nvSpPr>
          <p:cNvPr id="63" name="TextBox 62"/>
          <p:cNvSpPr txBox="1"/>
          <p:nvPr/>
        </p:nvSpPr>
        <p:spPr>
          <a:xfrm>
            <a:off x="240852" y="3900223"/>
            <a:ext cx="1216800"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rgbClr val="FF0000"/>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smtClean="0">
                <a:solidFill>
                  <a:schemeClr val="bg1"/>
                </a:solidFill>
              </a:rPr>
              <a:t>Container based</a:t>
            </a:r>
            <a:endParaRPr lang="en-IN" dirty="0">
              <a:solidFill>
                <a:schemeClr val="bg1"/>
              </a:solidFill>
            </a:endParaRPr>
          </a:p>
        </p:txBody>
      </p:sp>
    </p:spTree>
    <p:extLst>
      <p:ext uri="{BB962C8B-B14F-4D97-AF65-F5344CB8AC3E}">
        <p14:creationId xmlns:p14="http://schemas.microsoft.com/office/powerpoint/2010/main" val="294526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4619" y="1184575"/>
            <a:ext cx="1260764"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Load Balancer</a:t>
            </a:r>
          </a:p>
        </p:txBody>
      </p:sp>
      <p:sp>
        <p:nvSpPr>
          <p:cNvPr id="8" name="Rectangle 7"/>
          <p:cNvSpPr/>
          <p:nvPr/>
        </p:nvSpPr>
        <p:spPr>
          <a:xfrm>
            <a:off x="1274619" y="1627913"/>
            <a:ext cx="1260764" cy="277091"/>
          </a:xfrm>
          <a:prstGeom prst="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Arial"/>
                <a:ea typeface="+mn-ea"/>
                <a:cs typeface="+mn-cs"/>
              </a:rPr>
              <a:t>Aggregator</a:t>
            </a:r>
          </a:p>
        </p:txBody>
      </p:sp>
      <p:sp>
        <p:nvSpPr>
          <p:cNvPr id="6" name="Rectangle 5"/>
          <p:cNvSpPr/>
          <p:nvPr/>
        </p:nvSpPr>
        <p:spPr>
          <a:xfrm>
            <a:off x="609612" y="2265227"/>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–1</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11" name="Rectangle 10"/>
          <p:cNvSpPr/>
          <p:nvPr/>
        </p:nvSpPr>
        <p:spPr>
          <a:xfrm>
            <a:off x="2064344" y="2251375"/>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–n</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7" name="Oval 6"/>
          <p:cNvSpPr/>
          <p:nvPr/>
        </p:nvSpPr>
        <p:spPr>
          <a:xfrm>
            <a:off x="845146" y="2847107"/>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sp>
        <p:nvSpPr>
          <p:cNvPr id="12" name="Oval 11"/>
          <p:cNvSpPr/>
          <p:nvPr/>
        </p:nvSpPr>
        <p:spPr>
          <a:xfrm>
            <a:off x="2306834" y="2819399"/>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13" name="Straight Arrow Connector 12"/>
          <p:cNvCxnSpPr>
            <a:stCxn id="5" idx="2"/>
            <a:endCxn id="8" idx="0"/>
          </p:cNvCxnSpPr>
          <p:nvPr/>
        </p:nvCxnSpPr>
        <p:spPr>
          <a:xfrm>
            <a:off x="1905000" y="1461685"/>
            <a:ext cx="0" cy="166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6" idx="0"/>
          </p:cNvCxnSpPr>
          <p:nvPr/>
        </p:nvCxnSpPr>
        <p:spPr>
          <a:xfrm rot="5400000">
            <a:off x="1368151" y="1728365"/>
            <a:ext cx="360219" cy="713498"/>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2"/>
            <a:endCxn id="11" idx="0"/>
          </p:cNvCxnSpPr>
          <p:nvPr/>
        </p:nvCxnSpPr>
        <p:spPr>
          <a:xfrm rot="16200000" flipH="1">
            <a:off x="2095618" y="1700746"/>
            <a:ext cx="360000" cy="741234"/>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flipH="1">
            <a:off x="1184564" y="2542337"/>
            <a:ext cx="6938" cy="30479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2" idx="0"/>
          </p:cNvCxnSpPr>
          <p:nvPr/>
        </p:nvCxnSpPr>
        <p:spPr>
          <a:xfrm>
            <a:off x="2646234" y="2528455"/>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4322618" y="1184575"/>
            <a:ext cx="1260764"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Load Balancer</a:t>
            </a:r>
          </a:p>
        </p:txBody>
      </p:sp>
      <p:sp>
        <p:nvSpPr>
          <p:cNvPr id="27" name="Rectangle 26"/>
          <p:cNvSpPr/>
          <p:nvPr/>
        </p:nvSpPr>
        <p:spPr>
          <a:xfrm>
            <a:off x="4322618" y="1627913"/>
            <a:ext cx="1260764" cy="277091"/>
          </a:xfrm>
          <a:prstGeom prst="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Arial"/>
                <a:ea typeface="+mn-ea"/>
                <a:cs typeface="+mn-cs"/>
              </a:rPr>
              <a:t>Proxy</a:t>
            </a:r>
          </a:p>
        </p:txBody>
      </p:sp>
      <p:sp>
        <p:nvSpPr>
          <p:cNvPr id="28" name="Rectangle 27"/>
          <p:cNvSpPr/>
          <p:nvPr/>
        </p:nvSpPr>
        <p:spPr>
          <a:xfrm>
            <a:off x="3657612" y="2265227"/>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–1</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29" name="Rectangle 28"/>
          <p:cNvSpPr/>
          <p:nvPr/>
        </p:nvSpPr>
        <p:spPr>
          <a:xfrm>
            <a:off x="5112344" y="2251375"/>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–n</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30" name="Oval 29"/>
          <p:cNvSpPr/>
          <p:nvPr/>
        </p:nvSpPr>
        <p:spPr>
          <a:xfrm>
            <a:off x="3893165" y="2847107"/>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sp>
        <p:nvSpPr>
          <p:cNvPr id="31" name="Oval 30"/>
          <p:cNvSpPr/>
          <p:nvPr/>
        </p:nvSpPr>
        <p:spPr>
          <a:xfrm>
            <a:off x="5354808" y="2819399"/>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32" name="Straight Arrow Connector 31"/>
          <p:cNvCxnSpPr>
            <a:stCxn id="26" idx="2"/>
            <a:endCxn id="27" idx="0"/>
          </p:cNvCxnSpPr>
          <p:nvPr/>
        </p:nvCxnSpPr>
        <p:spPr>
          <a:xfrm>
            <a:off x="4953000" y="1461685"/>
            <a:ext cx="0" cy="166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7" idx="2"/>
            <a:endCxn id="28" idx="0"/>
          </p:cNvCxnSpPr>
          <p:nvPr/>
        </p:nvCxnSpPr>
        <p:spPr>
          <a:xfrm rot="5400000">
            <a:off x="4416150" y="1728365"/>
            <a:ext cx="360219" cy="713498"/>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7" idx="2"/>
            <a:endCxn id="29" idx="0"/>
          </p:cNvCxnSpPr>
          <p:nvPr/>
        </p:nvCxnSpPr>
        <p:spPr>
          <a:xfrm rot="16200000" flipH="1">
            <a:off x="5143617" y="1700746"/>
            <a:ext cx="360000" cy="741234"/>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8" idx="2"/>
            <a:endCxn id="30" idx="0"/>
          </p:cNvCxnSpPr>
          <p:nvPr/>
        </p:nvCxnSpPr>
        <p:spPr>
          <a:xfrm flipH="1">
            <a:off x="4232564" y="2542337"/>
            <a:ext cx="6938" cy="30479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9" idx="2"/>
            <a:endCxn id="31" idx="0"/>
          </p:cNvCxnSpPr>
          <p:nvPr/>
        </p:nvCxnSpPr>
        <p:spPr>
          <a:xfrm>
            <a:off x="5694234" y="2528455"/>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09972" y="3890052"/>
            <a:ext cx="1260764" cy="277091"/>
          </a:xfrm>
          <a:prstGeom prst="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black"/>
                </a:solidFill>
                <a:effectLst/>
                <a:uLnTx/>
                <a:uFillTx/>
                <a:latin typeface="Arial"/>
                <a:ea typeface="+mn-ea"/>
                <a:cs typeface="+mn-cs"/>
              </a:rPr>
              <a:t>Load Balancer</a:t>
            </a:r>
          </a:p>
        </p:txBody>
      </p:sp>
      <p:sp>
        <p:nvSpPr>
          <p:cNvPr id="39" name="Rectangle 38"/>
          <p:cNvSpPr/>
          <p:nvPr/>
        </p:nvSpPr>
        <p:spPr>
          <a:xfrm>
            <a:off x="658462" y="4458091"/>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–1</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40" name="Rectangle 39"/>
          <p:cNvSpPr/>
          <p:nvPr/>
        </p:nvSpPr>
        <p:spPr>
          <a:xfrm>
            <a:off x="2088954" y="4458091"/>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–2</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41" name="Oval 40"/>
          <p:cNvSpPr/>
          <p:nvPr/>
        </p:nvSpPr>
        <p:spPr>
          <a:xfrm>
            <a:off x="900929" y="5039969"/>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sp>
        <p:nvSpPr>
          <p:cNvPr id="42" name="Oval 41"/>
          <p:cNvSpPr/>
          <p:nvPr/>
        </p:nvSpPr>
        <p:spPr>
          <a:xfrm>
            <a:off x="2331432" y="5026116"/>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46" name="Straight Arrow Connector 45"/>
          <p:cNvCxnSpPr>
            <a:stCxn id="39" idx="2"/>
            <a:endCxn id="41" idx="0"/>
          </p:cNvCxnSpPr>
          <p:nvPr/>
        </p:nvCxnSpPr>
        <p:spPr>
          <a:xfrm>
            <a:off x="1240353" y="4735182"/>
            <a:ext cx="0" cy="3047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2" idx="0"/>
          </p:cNvCxnSpPr>
          <p:nvPr/>
        </p:nvCxnSpPr>
        <p:spPr>
          <a:xfrm>
            <a:off x="2670844" y="4735172"/>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7" idx="2"/>
            <a:endCxn id="39" idx="0"/>
          </p:cNvCxnSpPr>
          <p:nvPr/>
        </p:nvCxnSpPr>
        <p:spPr>
          <a:xfrm>
            <a:off x="1240353" y="4167139"/>
            <a:ext cx="0" cy="2909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9" idx="3"/>
            <a:endCxn id="40" idx="1"/>
          </p:cNvCxnSpPr>
          <p:nvPr/>
        </p:nvCxnSpPr>
        <p:spPr>
          <a:xfrm>
            <a:off x="1822265" y="4596627"/>
            <a:ext cx="2667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373108" y="1711061"/>
            <a:ext cx="1260764" cy="277091"/>
          </a:xfrm>
          <a:prstGeom prst="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prstClr val="black"/>
                </a:solidFill>
                <a:effectLst/>
                <a:uLnTx/>
                <a:uFillTx/>
                <a:latin typeface="Arial"/>
                <a:ea typeface="+mn-ea"/>
                <a:cs typeface="+mn-cs"/>
              </a:rPr>
              <a:t>Load Balancer</a:t>
            </a:r>
          </a:p>
        </p:txBody>
      </p:sp>
      <p:sp>
        <p:nvSpPr>
          <p:cNvPr id="55" name="Rectangle 54"/>
          <p:cNvSpPr/>
          <p:nvPr/>
        </p:nvSpPr>
        <p:spPr>
          <a:xfrm>
            <a:off x="6421600" y="2279099"/>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–1</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56" name="Rectangle 55"/>
          <p:cNvSpPr/>
          <p:nvPr/>
        </p:nvSpPr>
        <p:spPr>
          <a:xfrm>
            <a:off x="7852090" y="2279099"/>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–n</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57" name="Oval 56"/>
          <p:cNvSpPr/>
          <p:nvPr/>
        </p:nvSpPr>
        <p:spPr>
          <a:xfrm>
            <a:off x="6664071" y="2860979"/>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sp>
        <p:nvSpPr>
          <p:cNvPr id="58" name="Oval 57"/>
          <p:cNvSpPr/>
          <p:nvPr/>
        </p:nvSpPr>
        <p:spPr>
          <a:xfrm>
            <a:off x="8094582" y="2847125"/>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59" name="Straight Arrow Connector 58"/>
          <p:cNvCxnSpPr>
            <a:stCxn id="55" idx="2"/>
            <a:endCxn id="57" idx="0"/>
          </p:cNvCxnSpPr>
          <p:nvPr/>
        </p:nvCxnSpPr>
        <p:spPr>
          <a:xfrm>
            <a:off x="7003490" y="2556190"/>
            <a:ext cx="0" cy="3047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2"/>
            <a:endCxn id="58" idx="0"/>
          </p:cNvCxnSpPr>
          <p:nvPr/>
        </p:nvCxnSpPr>
        <p:spPr>
          <a:xfrm>
            <a:off x="8433981" y="2556181"/>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4" idx="2"/>
            <a:endCxn id="55" idx="0"/>
          </p:cNvCxnSpPr>
          <p:nvPr/>
        </p:nvCxnSpPr>
        <p:spPr>
          <a:xfrm>
            <a:off x="7003490" y="1988153"/>
            <a:ext cx="0" cy="2909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5" idx="3"/>
            <a:endCxn id="56" idx="1"/>
          </p:cNvCxnSpPr>
          <p:nvPr/>
        </p:nvCxnSpPr>
        <p:spPr>
          <a:xfrm>
            <a:off x="7585391" y="2417636"/>
            <a:ext cx="2667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172760" y="5646079"/>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–3</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64" name="Oval 63"/>
          <p:cNvSpPr/>
          <p:nvPr/>
        </p:nvSpPr>
        <p:spPr>
          <a:xfrm>
            <a:off x="2415218" y="6214103"/>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65" name="Straight Arrow Connector 64"/>
          <p:cNvCxnSpPr>
            <a:stCxn id="63" idx="2"/>
            <a:endCxn id="64" idx="0"/>
          </p:cNvCxnSpPr>
          <p:nvPr/>
        </p:nvCxnSpPr>
        <p:spPr>
          <a:xfrm>
            <a:off x="2754650" y="5923159"/>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9" idx="3"/>
            <a:endCxn id="63" idx="1"/>
          </p:cNvCxnSpPr>
          <p:nvPr/>
        </p:nvCxnSpPr>
        <p:spPr>
          <a:xfrm>
            <a:off x="1822258" y="4596635"/>
            <a:ext cx="350515" cy="1187987"/>
          </a:xfrm>
          <a:prstGeom prst="bentConnector3">
            <a:avLst>
              <a:gd name="adj1" fmla="val 34285"/>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603538" y="5646075"/>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–4</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70" name="Oval 69"/>
          <p:cNvSpPr/>
          <p:nvPr/>
        </p:nvSpPr>
        <p:spPr>
          <a:xfrm>
            <a:off x="3846011" y="6214101"/>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71" name="Straight Arrow Connector 70"/>
          <p:cNvCxnSpPr>
            <a:stCxn id="69" idx="2"/>
            <a:endCxn id="70" idx="0"/>
          </p:cNvCxnSpPr>
          <p:nvPr/>
        </p:nvCxnSpPr>
        <p:spPr>
          <a:xfrm>
            <a:off x="4185429" y="5923157"/>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3" idx="3"/>
            <a:endCxn id="69" idx="1"/>
          </p:cNvCxnSpPr>
          <p:nvPr/>
        </p:nvCxnSpPr>
        <p:spPr>
          <a:xfrm flipV="1">
            <a:off x="3336541" y="5784644"/>
            <a:ext cx="266997" cy="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565102" y="3851551"/>
            <a:ext cx="1260764"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Load Balancer</a:t>
            </a:r>
          </a:p>
        </p:txBody>
      </p:sp>
      <p:sp>
        <p:nvSpPr>
          <p:cNvPr id="75" name="Rectangle 74"/>
          <p:cNvSpPr/>
          <p:nvPr/>
        </p:nvSpPr>
        <p:spPr>
          <a:xfrm>
            <a:off x="4613593" y="4419591"/>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–1</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76" name="Rectangle 75"/>
          <p:cNvSpPr/>
          <p:nvPr/>
        </p:nvSpPr>
        <p:spPr>
          <a:xfrm>
            <a:off x="6044084" y="4419591"/>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–2</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77" name="Oval 76"/>
          <p:cNvSpPr/>
          <p:nvPr/>
        </p:nvSpPr>
        <p:spPr>
          <a:xfrm>
            <a:off x="4856054" y="5001469"/>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sp>
        <p:nvSpPr>
          <p:cNvPr id="78" name="Oval 77"/>
          <p:cNvSpPr/>
          <p:nvPr/>
        </p:nvSpPr>
        <p:spPr>
          <a:xfrm>
            <a:off x="6286565" y="4987616"/>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79" name="Straight Arrow Connector 78"/>
          <p:cNvCxnSpPr>
            <a:stCxn id="75" idx="2"/>
            <a:endCxn id="77" idx="0"/>
          </p:cNvCxnSpPr>
          <p:nvPr/>
        </p:nvCxnSpPr>
        <p:spPr>
          <a:xfrm>
            <a:off x="5195484" y="4696682"/>
            <a:ext cx="0" cy="3047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2"/>
            <a:endCxn id="78" idx="0"/>
          </p:cNvCxnSpPr>
          <p:nvPr/>
        </p:nvCxnSpPr>
        <p:spPr>
          <a:xfrm>
            <a:off x="6625975" y="4696672"/>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4" idx="2"/>
            <a:endCxn id="75" idx="0"/>
          </p:cNvCxnSpPr>
          <p:nvPr/>
        </p:nvCxnSpPr>
        <p:spPr>
          <a:xfrm>
            <a:off x="5195484" y="4128638"/>
            <a:ext cx="0" cy="2909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5" idx="3"/>
            <a:endCxn id="76" idx="1"/>
          </p:cNvCxnSpPr>
          <p:nvPr/>
        </p:nvCxnSpPr>
        <p:spPr>
          <a:xfrm>
            <a:off x="5777413" y="4558127"/>
            <a:ext cx="26670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6127890" y="5607579"/>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–3</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84" name="Oval 83"/>
          <p:cNvSpPr/>
          <p:nvPr/>
        </p:nvSpPr>
        <p:spPr>
          <a:xfrm>
            <a:off x="6370371" y="6175603"/>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85" name="Straight Arrow Connector 84"/>
          <p:cNvCxnSpPr>
            <a:stCxn id="83" idx="2"/>
            <a:endCxn id="84" idx="0"/>
          </p:cNvCxnSpPr>
          <p:nvPr/>
        </p:nvCxnSpPr>
        <p:spPr>
          <a:xfrm>
            <a:off x="6709781" y="5884659"/>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75" idx="3"/>
            <a:endCxn id="83" idx="1"/>
          </p:cNvCxnSpPr>
          <p:nvPr/>
        </p:nvCxnSpPr>
        <p:spPr>
          <a:xfrm>
            <a:off x="5777393" y="4558135"/>
            <a:ext cx="350515" cy="1187987"/>
          </a:xfrm>
          <a:prstGeom prst="bentConnector3">
            <a:avLst>
              <a:gd name="adj1" fmla="val 34285"/>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7558670" y="5607575"/>
            <a:ext cx="1163782" cy="27709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Service –4</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WAR</a:t>
            </a:r>
          </a:p>
        </p:txBody>
      </p:sp>
      <p:sp>
        <p:nvSpPr>
          <p:cNvPr id="88" name="Oval 87"/>
          <p:cNvSpPr/>
          <p:nvPr/>
        </p:nvSpPr>
        <p:spPr>
          <a:xfrm>
            <a:off x="7801141" y="6175601"/>
            <a:ext cx="678873" cy="304800"/>
          </a:xfrm>
          <a:prstGeom prst="ellips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Arial"/>
                <a:ea typeface="+mn-ea"/>
                <a:cs typeface="+mn-cs"/>
              </a:rPr>
              <a:t>DB</a:t>
            </a:r>
          </a:p>
        </p:txBody>
      </p:sp>
      <p:cxnSp>
        <p:nvCxnSpPr>
          <p:cNvPr id="89" name="Straight Arrow Connector 88"/>
          <p:cNvCxnSpPr>
            <a:stCxn id="87" idx="2"/>
            <a:endCxn id="88" idx="0"/>
          </p:cNvCxnSpPr>
          <p:nvPr/>
        </p:nvCxnSpPr>
        <p:spPr>
          <a:xfrm>
            <a:off x="8140560" y="5884657"/>
            <a:ext cx="0" cy="2909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1" name="Can 90"/>
          <p:cNvSpPr/>
          <p:nvPr/>
        </p:nvSpPr>
        <p:spPr>
          <a:xfrm rot="16200000">
            <a:off x="8034761" y="4501057"/>
            <a:ext cx="317331" cy="971855"/>
          </a:xfrm>
          <a:prstGeom prst="can">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Arial"/>
              <a:ea typeface="+mn-ea"/>
              <a:cs typeface="+mn-cs"/>
            </a:endParaRPr>
          </a:p>
        </p:txBody>
      </p:sp>
      <p:sp>
        <p:nvSpPr>
          <p:cNvPr id="92" name="TextBox 91"/>
          <p:cNvSpPr txBox="1"/>
          <p:nvPr/>
        </p:nvSpPr>
        <p:spPr>
          <a:xfrm>
            <a:off x="7929257" y="4894652"/>
            <a:ext cx="550745"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Queue</a:t>
            </a:r>
          </a:p>
        </p:txBody>
      </p:sp>
      <p:cxnSp>
        <p:nvCxnSpPr>
          <p:cNvPr id="97" name="Elbow Connector 96"/>
          <p:cNvCxnSpPr>
            <a:stCxn id="76" idx="3"/>
            <a:endCxn id="91" idx="1"/>
          </p:cNvCxnSpPr>
          <p:nvPr/>
        </p:nvCxnSpPr>
        <p:spPr>
          <a:xfrm>
            <a:off x="7207889" y="4558135"/>
            <a:ext cx="499613" cy="428827"/>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83" idx="3"/>
            <a:endCxn id="91" idx="1"/>
          </p:cNvCxnSpPr>
          <p:nvPr/>
        </p:nvCxnSpPr>
        <p:spPr>
          <a:xfrm flipV="1">
            <a:off x="7291675" y="4986956"/>
            <a:ext cx="415807" cy="75916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Elbow Connector 101"/>
          <p:cNvCxnSpPr>
            <a:stCxn id="91" idx="2"/>
            <a:endCxn id="87" idx="0"/>
          </p:cNvCxnSpPr>
          <p:nvPr/>
        </p:nvCxnSpPr>
        <p:spPr>
          <a:xfrm rot="5400000">
            <a:off x="7936033" y="5350197"/>
            <a:ext cx="461947" cy="52847"/>
          </a:xfrm>
          <a:prstGeom prst="bentConnector3">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5" idx="3"/>
            <a:endCxn id="91" idx="4"/>
          </p:cNvCxnSpPr>
          <p:nvPr/>
        </p:nvCxnSpPr>
        <p:spPr>
          <a:xfrm>
            <a:off x="5777375" y="4558159"/>
            <a:ext cx="2416032" cy="270161"/>
          </a:xfrm>
          <a:prstGeom prst="bentConnector4">
            <a:avLst>
              <a:gd name="adj1" fmla="val 4765"/>
              <a:gd name="adj2" fmla="val -119587"/>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09648" y="913151"/>
            <a:ext cx="903383"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rgbClr val="FF0000"/>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smtClean="0">
                <a:ln>
                  <a:noFill/>
                </a:ln>
                <a:solidFill>
                  <a:prstClr val="white"/>
                </a:solidFill>
                <a:effectLst/>
                <a:uLnTx/>
                <a:uFillTx/>
                <a:latin typeface="Arial"/>
                <a:ea typeface="+mn-ea"/>
                <a:cs typeface="+mn-cs"/>
              </a:rPr>
              <a:t>Aggregator</a:t>
            </a:r>
            <a:endParaRPr kumimoji="0" lang="en-IN" sz="1100" b="1" i="0" u="none" strike="noStrike" kern="1200" cap="none" spc="0" normalizeH="0" baseline="0" noProof="0" dirty="0">
              <a:ln>
                <a:noFill/>
              </a:ln>
              <a:solidFill>
                <a:prstClr val="white"/>
              </a:solidFill>
              <a:effectLst/>
              <a:uLnTx/>
              <a:uFillTx/>
              <a:latin typeface="Arial"/>
              <a:ea typeface="+mn-ea"/>
              <a:cs typeface="+mn-cs"/>
            </a:endParaRPr>
          </a:p>
        </p:txBody>
      </p:sp>
      <p:sp>
        <p:nvSpPr>
          <p:cNvPr id="108" name="TextBox 107"/>
          <p:cNvSpPr txBox="1"/>
          <p:nvPr/>
        </p:nvSpPr>
        <p:spPr>
          <a:xfrm>
            <a:off x="609647" y="3592839"/>
            <a:ext cx="903383"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chemeClr val="bg1"/>
                </a:solidFill>
                <a:latin typeface="+mj-lt"/>
              </a:defRPr>
            </a:lvl1p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white"/>
                </a:solidFill>
                <a:effectLst/>
                <a:uLnTx/>
                <a:uFillTx/>
                <a:latin typeface="Arial"/>
                <a:ea typeface="+mn-ea"/>
                <a:cs typeface="+mn-cs"/>
              </a:rPr>
              <a:t>Branch</a:t>
            </a:r>
          </a:p>
        </p:txBody>
      </p:sp>
      <p:sp>
        <p:nvSpPr>
          <p:cNvPr id="109" name="TextBox 108"/>
          <p:cNvSpPr txBox="1"/>
          <p:nvPr/>
        </p:nvSpPr>
        <p:spPr>
          <a:xfrm>
            <a:off x="4564188" y="3588746"/>
            <a:ext cx="1668166"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chemeClr val="bg1"/>
                </a:solidFill>
                <a:latin typeface="+mj-lt"/>
              </a:defRPr>
            </a:lvl1p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err="1">
                <a:ln>
                  <a:noFill/>
                </a:ln>
                <a:solidFill>
                  <a:prstClr val="white"/>
                </a:solidFill>
                <a:effectLst/>
                <a:uLnTx/>
                <a:uFillTx/>
                <a:latin typeface="Arial"/>
                <a:ea typeface="+mn-ea"/>
                <a:cs typeface="+mn-cs"/>
              </a:rPr>
              <a:t>Asynch</a:t>
            </a:r>
            <a:r>
              <a:rPr kumimoji="0" lang="en-IN" sz="1100" b="1" i="0" u="none" strike="noStrike" kern="1200" cap="none" spc="0" normalizeH="0" baseline="0" noProof="0" dirty="0">
                <a:ln>
                  <a:noFill/>
                </a:ln>
                <a:solidFill>
                  <a:prstClr val="white"/>
                </a:solidFill>
                <a:effectLst/>
                <a:uLnTx/>
                <a:uFillTx/>
                <a:latin typeface="Arial"/>
                <a:ea typeface="+mn-ea"/>
                <a:cs typeface="+mn-cs"/>
              </a:rPr>
              <a:t> Messaging</a:t>
            </a:r>
          </a:p>
        </p:txBody>
      </p:sp>
      <p:sp>
        <p:nvSpPr>
          <p:cNvPr id="90" name="Title 1"/>
          <p:cNvSpPr txBox="1">
            <a:spLocks/>
          </p:cNvSpPr>
          <p:nvPr/>
        </p:nvSpPr>
        <p:spPr>
          <a:xfrm>
            <a:off x="545577" y="207165"/>
            <a:ext cx="8412429"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a:lstStyle>
          <a:p>
            <a:pPr marL="0" marR="0" lvl="0" indent="0" algn="ctr" defTabSz="914087"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Microservices </a:t>
            </a: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Design </a:t>
            </a: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Patterns</a:t>
            </a:r>
            <a:endParaRPr kumimoji="0" lang="en-IN" sz="2400" b="1" i="0" u="none" strike="noStrike" kern="1200" cap="none" spc="0" normalizeH="0" baseline="0" noProof="0" dirty="0">
              <a:ln>
                <a:noFill/>
              </a:ln>
              <a:solidFill>
                <a:srgbClr val="6D6E71"/>
              </a:solidFill>
              <a:effectLst/>
              <a:uLnTx/>
              <a:uFillTx/>
              <a:latin typeface="Arial"/>
              <a:ea typeface="+mj-ea"/>
              <a:cs typeface="Arial" pitchFamily="34" charset="0"/>
            </a:endParaRPr>
          </a:p>
        </p:txBody>
      </p:sp>
      <p:sp>
        <p:nvSpPr>
          <p:cNvPr id="93" name="TextBox 92"/>
          <p:cNvSpPr txBox="1"/>
          <p:nvPr/>
        </p:nvSpPr>
        <p:spPr>
          <a:xfrm>
            <a:off x="3657625" y="928316"/>
            <a:ext cx="903383"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rgbClr val="FF0000"/>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smtClean="0">
                <a:ln>
                  <a:noFill/>
                </a:ln>
                <a:solidFill>
                  <a:prstClr val="white"/>
                </a:solidFill>
                <a:effectLst/>
                <a:uLnTx/>
                <a:uFillTx/>
                <a:latin typeface="Arial"/>
                <a:ea typeface="+mn-ea"/>
                <a:cs typeface="+mn-cs"/>
              </a:rPr>
              <a:t>Proxy</a:t>
            </a:r>
            <a:endParaRPr kumimoji="0" lang="en-IN" sz="1100" b="1" i="0" u="none" strike="noStrike" kern="1200" cap="none" spc="0" normalizeH="0" baseline="0" noProof="0" dirty="0">
              <a:ln>
                <a:noFill/>
              </a:ln>
              <a:solidFill>
                <a:prstClr val="white"/>
              </a:solidFill>
              <a:effectLst/>
              <a:uLnTx/>
              <a:uFillTx/>
              <a:latin typeface="Arial"/>
              <a:ea typeface="+mn-ea"/>
              <a:cs typeface="+mn-cs"/>
            </a:endParaRPr>
          </a:p>
        </p:txBody>
      </p:sp>
      <p:sp>
        <p:nvSpPr>
          <p:cNvPr id="94" name="TextBox 93"/>
          <p:cNvSpPr txBox="1"/>
          <p:nvPr/>
        </p:nvSpPr>
        <p:spPr>
          <a:xfrm>
            <a:off x="6370364" y="928316"/>
            <a:ext cx="903383" cy="169277"/>
          </a:xfrm>
          <a:prstGeom prst="rect">
            <a:avLst/>
          </a:prstGeom>
          <a:solidFill>
            <a:schemeClr val="bg2"/>
          </a:solidFill>
          <a:ln>
            <a:noFill/>
            <a:headEnd/>
            <a:tailEn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1100" b="1">
                <a:solidFill>
                  <a:srgbClr val="FF0000"/>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white"/>
                </a:solidFill>
                <a:effectLst/>
                <a:uLnTx/>
                <a:uFillTx/>
                <a:latin typeface="Arial"/>
                <a:ea typeface="+mn-ea"/>
                <a:cs typeface="+mn-cs"/>
              </a:rPr>
              <a:t>Chained</a:t>
            </a:r>
          </a:p>
        </p:txBody>
      </p:sp>
    </p:spTree>
    <p:extLst>
      <p:ext uri="{BB962C8B-B14F-4D97-AF65-F5344CB8AC3E}">
        <p14:creationId xmlns:p14="http://schemas.microsoft.com/office/powerpoint/2010/main" val="16405691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a:spLocks noGrp="1"/>
          </p:cNvSpPr>
          <p:nvPr>
            <p:ph type="title"/>
          </p:nvPr>
        </p:nvSpPr>
        <p:spPr>
          <a:xfrm>
            <a:off x="0" y="146288"/>
            <a:ext cx="9144000" cy="369332"/>
          </a:xfrm>
          <a:noFill/>
          <a:ln w="9525">
            <a:noFill/>
            <a:miter lim="800000"/>
            <a:headEnd/>
            <a:tailEnd/>
          </a:ln>
        </p:spPr>
        <p:txBody>
          <a:bodyPr vert="horz" wrap="square" lIns="0" tIns="0" rIns="0" bIns="0" numCol="1" anchor="t" anchorCtr="0" compatLnSpc="1">
            <a:prstTxWarp prst="textNoShape">
              <a:avLst/>
            </a:prstTxWarp>
            <a:spAutoFit/>
          </a:bodyPr>
          <a:lstStyle/>
          <a:p>
            <a:pPr algn="ctr" fontAlgn="ctr"/>
            <a:r>
              <a:rPr lang="en-IN" sz="2400" b="0" dirty="0"/>
              <a:t>Microservice security with OAuth </a:t>
            </a:r>
            <a:r>
              <a:rPr lang="en-IN" sz="2400" b="0" dirty="0" smtClean="0"/>
              <a:t>2.0</a:t>
            </a:r>
            <a:endParaRPr lang="en-IN" sz="2300" dirty="0"/>
          </a:p>
        </p:txBody>
      </p:sp>
      <p:grpSp>
        <p:nvGrpSpPr>
          <p:cNvPr id="95" name="Group 94"/>
          <p:cNvGrpSpPr/>
          <p:nvPr/>
        </p:nvGrpSpPr>
        <p:grpSpPr>
          <a:xfrm>
            <a:off x="158089" y="3316582"/>
            <a:ext cx="2808000" cy="2924407"/>
            <a:chOff x="158089" y="3643131"/>
            <a:chExt cx="2808000" cy="2924406"/>
          </a:xfrm>
        </p:grpSpPr>
        <p:sp>
          <p:nvSpPr>
            <p:cNvPr id="106" name="Rectangle 105"/>
            <p:cNvSpPr/>
            <p:nvPr/>
          </p:nvSpPr>
          <p:spPr>
            <a:xfrm>
              <a:off x="158089" y="3643131"/>
              <a:ext cx="2808000" cy="24817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lIns="62501" tIns="31249" rIns="62501" bIns="31249" rtlCol="0" anchor="ctr"/>
            <a:lstStyle/>
            <a:p>
              <a:pPr algn="ctr" defTabSz="831160" fontAlgn="base">
                <a:spcBef>
                  <a:spcPct val="0"/>
                </a:spcBef>
                <a:spcAft>
                  <a:spcPct val="0"/>
                </a:spcAft>
              </a:pPr>
              <a:r>
                <a:rPr lang="en-US" sz="1200" b="1" kern="0" dirty="0" smtClean="0">
                  <a:solidFill>
                    <a:prstClr val="white"/>
                  </a:solidFill>
                </a:rPr>
                <a:t>Actors in OAUTH 2</a:t>
              </a:r>
              <a:endParaRPr lang="en-US" sz="1200" b="1" kern="0" dirty="0">
                <a:solidFill>
                  <a:prstClr val="white"/>
                </a:solidFill>
              </a:endParaRPr>
            </a:p>
          </p:txBody>
        </p:sp>
        <p:sp>
          <p:nvSpPr>
            <p:cNvPr id="107" name="Rectangle 106"/>
            <p:cNvSpPr/>
            <p:nvPr/>
          </p:nvSpPr>
          <p:spPr>
            <a:xfrm>
              <a:off x="158089" y="3897902"/>
              <a:ext cx="2772000" cy="2669635"/>
            </a:xfrm>
            <a:prstGeom prst="rect">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lIns="124998" tIns="31249" rIns="62501" bIns="31249" rtlCol="0" anchor="ctr"/>
            <a:lstStyle/>
            <a:p>
              <a:pPr defTabSz="831160" fontAlgn="base">
                <a:spcBef>
                  <a:spcPct val="0"/>
                </a:spcBef>
                <a:spcAft>
                  <a:spcPct val="0"/>
                </a:spcAft>
                <a:defRPr/>
              </a:pPr>
              <a:endParaRPr lang="en-IN" sz="1200" kern="0" dirty="0" smtClean="0">
                <a:solidFill>
                  <a:prstClr val="black"/>
                </a:solidFill>
              </a:endParaRPr>
            </a:p>
            <a:p>
              <a:pPr marL="195332" indent="-195332" defTabSz="831160" fontAlgn="base">
                <a:spcBef>
                  <a:spcPct val="0"/>
                </a:spcBef>
                <a:spcAft>
                  <a:spcPct val="0"/>
                </a:spcAft>
                <a:buFont typeface="Wingdings" pitchFamily="2" charset="2"/>
                <a:buChar char="§"/>
                <a:defRPr/>
              </a:pPr>
              <a:endParaRPr lang="en-IN" sz="1200" kern="0" dirty="0">
                <a:solidFill>
                  <a:prstClr val="black"/>
                </a:solidFill>
              </a:endParaRPr>
            </a:p>
            <a:p>
              <a:pPr defTabSz="831160" fontAlgn="base">
                <a:spcBef>
                  <a:spcPct val="0"/>
                </a:spcBef>
                <a:spcAft>
                  <a:spcPct val="0"/>
                </a:spcAft>
                <a:defRPr/>
              </a:pPr>
              <a:endParaRPr lang="en-IN" sz="12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b="1" kern="0" dirty="0" smtClean="0">
                  <a:solidFill>
                    <a:prstClr val="black"/>
                  </a:solidFill>
                </a:rPr>
                <a:t>Resource Owner (RO): </a:t>
              </a:r>
              <a:r>
                <a:rPr lang="en-IN" sz="1100" kern="0" dirty="0" smtClean="0">
                  <a:solidFill>
                    <a:prstClr val="black"/>
                  </a:solidFill>
                </a:rPr>
                <a:t>The entity that is in control of the data exposed by the API, typically an end user or Administration</a:t>
              </a:r>
            </a:p>
            <a:p>
              <a:pPr marL="195332" indent="-195332" defTabSz="831160" fontAlgn="base">
                <a:spcBef>
                  <a:spcPct val="0"/>
                </a:spcBef>
                <a:spcAft>
                  <a:spcPct val="0"/>
                </a:spcAft>
                <a:buFont typeface="Wingdings" pitchFamily="2" charset="2"/>
                <a:buChar char="§"/>
                <a:defRPr/>
              </a:pPr>
              <a:endParaRPr lang="en-IN" sz="1100" kern="0" dirty="0" smtClean="0">
                <a:solidFill>
                  <a:prstClr val="black"/>
                </a:solidFill>
              </a:endParaRPr>
            </a:p>
            <a:p>
              <a:pPr marL="195332" indent="-195332" defTabSz="831160" fontAlgn="base">
                <a:spcBef>
                  <a:spcPct val="0"/>
                </a:spcBef>
                <a:spcAft>
                  <a:spcPct val="0"/>
                </a:spcAft>
                <a:buFont typeface="Wingdings" pitchFamily="2" charset="2"/>
                <a:buChar char="§"/>
                <a:defRPr/>
              </a:pPr>
              <a:r>
                <a:rPr lang="en-IN" sz="1100" b="1" kern="0" dirty="0" smtClean="0">
                  <a:solidFill>
                    <a:prstClr val="black"/>
                  </a:solidFill>
                </a:rPr>
                <a:t>Client</a:t>
              </a:r>
              <a:r>
                <a:rPr lang="en-IN" sz="1100" b="1" kern="0" dirty="0">
                  <a:solidFill>
                    <a:prstClr val="black"/>
                  </a:solidFill>
                </a:rPr>
                <a:t>: </a:t>
              </a:r>
              <a:r>
                <a:rPr lang="en-IN" sz="1100" kern="0" dirty="0">
                  <a:solidFill>
                    <a:prstClr val="black"/>
                  </a:solidFill>
                </a:rPr>
                <a:t>The mobile app, web site, etc. that wants to access data on behalf of the Resource </a:t>
              </a:r>
              <a:r>
                <a:rPr lang="en-IN" sz="1100" kern="0" dirty="0" smtClean="0">
                  <a:solidFill>
                    <a:prstClr val="black"/>
                  </a:solidFill>
                </a:rPr>
                <a:t>Owner</a:t>
              </a: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endParaRPr lang="en-IN" sz="1100" kern="0" dirty="0" smtClean="0">
                <a:solidFill>
                  <a:prstClr val="black"/>
                </a:solidFill>
              </a:endParaRPr>
            </a:p>
            <a:p>
              <a:pPr marL="195332" indent="-195332" defTabSz="831160" fontAlgn="base">
                <a:spcBef>
                  <a:spcPct val="0"/>
                </a:spcBef>
                <a:spcAft>
                  <a:spcPct val="0"/>
                </a:spcAft>
                <a:buFont typeface="Wingdings" pitchFamily="2" charset="2"/>
                <a:buChar char="§"/>
                <a:defRPr/>
              </a:pPr>
              <a:r>
                <a:rPr lang="en-IN" sz="1100" b="1" kern="0" dirty="0" smtClean="0">
                  <a:solidFill>
                    <a:prstClr val="black"/>
                  </a:solidFill>
                </a:rPr>
                <a:t>Authorization </a:t>
              </a:r>
              <a:r>
                <a:rPr lang="en-IN" sz="1100" b="1" kern="0" dirty="0">
                  <a:solidFill>
                    <a:prstClr val="black"/>
                  </a:solidFill>
                </a:rPr>
                <a:t>Server (AS): </a:t>
              </a:r>
              <a:r>
                <a:rPr lang="en-IN" sz="1100" kern="0" dirty="0" smtClean="0">
                  <a:solidFill>
                    <a:prstClr val="black"/>
                  </a:solidFill>
                </a:rPr>
                <a:t>The </a:t>
              </a:r>
              <a:r>
                <a:rPr lang="en-IN" sz="1100" kern="0" dirty="0" err="1">
                  <a:solidFill>
                    <a:prstClr val="black"/>
                  </a:solidFill>
                </a:rPr>
                <a:t>OAuth</a:t>
              </a:r>
              <a:r>
                <a:rPr lang="en-IN" sz="1100" kern="0" dirty="0">
                  <a:solidFill>
                    <a:prstClr val="black"/>
                  </a:solidFill>
                </a:rPr>
                <a:t> server that issues tokens</a:t>
              </a:r>
            </a:p>
            <a:p>
              <a:pPr marL="195332" indent="-195332" defTabSz="831160" fontAlgn="base">
                <a:spcBef>
                  <a:spcPct val="0"/>
                </a:spcBef>
                <a:spcAft>
                  <a:spcPct val="0"/>
                </a:spcAft>
                <a:buFont typeface="Wingdings" pitchFamily="2" charset="2"/>
                <a:buChar char="§"/>
                <a:defRPr/>
              </a:pPr>
              <a:endParaRPr lang="en-IN" sz="1100" kern="0" dirty="0" smtClean="0">
                <a:solidFill>
                  <a:prstClr val="black"/>
                </a:solidFill>
              </a:endParaRPr>
            </a:p>
            <a:p>
              <a:pPr marL="195332" indent="-195332" defTabSz="831160" fontAlgn="base">
                <a:spcBef>
                  <a:spcPct val="0"/>
                </a:spcBef>
                <a:spcAft>
                  <a:spcPct val="0"/>
                </a:spcAft>
                <a:buFont typeface="Wingdings" pitchFamily="2" charset="2"/>
                <a:buChar char="§"/>
                <a:defRPr/>
              </a:pPr>
              <a:r>
                <a:rPr lang="en-IN" sz="1100" b="1" kern="0" dirty="0" smtClean="0">
                  <a:solidFill>
                    <a:prstClr val="black"/>
                  </a:solidFill>
                </a:rPr>
                <a:t>API Gateway(RS): </a:t>
              </a:r>
              <a:r>
                <a:rPr lang="en-IN" sz="1100" kern="0" dirty="0" smtClean="0">
                  <a:solidFill>
                    <a:prstClr val="black"/>
                  </a:solidFill>
                </a:rPr>
                <a:t>Exposes the services i.e.  APIs</a:t>
              </a:r>
            </a:p>
            <a:p>
              <a:pPr marL="195332" indent="-195332" defTabSz="831160" fontAlgn="base">
                <a:spcBef>
                  <a:spcPct val="0"/>
                </a:spcBef>
                <a:spcAft>
                  <a:spcPct val="0"/>
                </a:spcAft>
                <a:buFont typeface="Wingdings" pitchFamily="2" charset="2"/>
                <a:buChar char="§"/>
                <a:defRPr/>
              </a:pPr>
              <a:endParaRPr lang="en-US" sz="1400" kern="0" dirty="0" smtClean="0">
                <a:solidFill>
                  <a:prstClr val="black"/>
                </a:solidFill>
              </a:endParaRPr>
            </a:p>
            <a:p>
              <a:pPr marL="195332" indent="-195332" defTabSz="831160" fontAlgn="base">
                <a:spcBef>
                  <a:spcPct val="0"/>
                </a:spcBef>
                <a:spcAft>
                  <a:spcPct val="0"/>
                </a:spcAft>
                <a:buFont typeface="Wingdings" pitchFamily="2" charset="2"/>
                <a:buChar char="§"/>
                <a:defRPr/>
              </a:pPr>
              <a:endParaRPr lang="en-US" sz="1400" kern="0" dirty="0" smtClean="0">
                <a:solidFill>
                  <a:prstClr val="black"/>
                </a:solidFill>
              </a:endParaRPr>
            </a:p>
            <a:p>
              <a:pPr defTabSz="831160">
                <a:defRPr/>
              </a:pPr>
              <a:endParaRPr lang="en-US" sz="1200" kern="0" dirty="0">
                <a:solidFill>
                  <a:prstClr val="black"/>
                </a:solidFill>
              </a:endParaRP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32" y="1540428"/>
            <a:ext cx="729926" cy="729927"/>
          </a:xfrm>
          <a:prstGeom prst="rect">
            <a:avLst/>
          </a:prstGeom>
        </p:spPr>
      </p:pic>
      <p:sp>
        <p:nvSpPr>
          <p:cNvPr id="4" name="TextBox 3"/>
          <p:cNvSpPr txBox="1"/>
          <p:nvPr/>
        </p:nvSpPr>
        <p:spPr>
          <a:xfrm>
            <a:off x="3590997" y="2260044"/>
            <a:ext cx="742277" cy="261610"/>
          </a:xfrm>
          <a:prstGeom prst="rect">
            <a:avLst/>
          </a:prstGeom>
          <a:noFill/>
        </p:spPr>
        <p:txBody>
          <a:bodyPr wrap="square" rtlCol="0">
            <a:spAutoFit/>
          </a:bodyPr>
          <a:lstStyle/>
          <a:p>
            <a:r>
              <a:rPr lang="en-US" sz="1100" b="1" dirty="0" smtClean="0">
                <a:solidFill>
                  <a:prstClr val="black"/>
                </a:solidFill>
              </a:rPr>
              <a:t>Client</a:t>
            </a:r>
            <a:endParaRPr lang="en-US" sz="1100" b="1" dirty="0">
              <a:solidFill>
                <a:prstClr val="black"/>
              </a:solidFill>
            </a:endParaRPr>
          </a:p>
        </p:txBody>
      </p:sp>
      <p:sp>
        <p:nvSpPr>
          <p:cNvPr id="64" name="TextBox 63"/>
          <p:cNvSpPr txBox="1"/>
          <p:nvPr/>
        </p:nvSpPr>
        <p:spPr>
          <a:xfrm>
            <a:off x="3267380" y="598419"/>
            <a:ext cx="1348703"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200" b="1" dirty="0" smtClean="0">
                <a:solidFill>
                  <a:prstClr val="black"/>
                </a:solidFill>
              </a:rPr>
              <a:t>JWT</a:t>
            </a:r>
            <a:r>
              <a:rPr lang="en-IN" sz="1200" dirty="0" smtClean="0">
                <a:solidFill>
                  <a:prstClr val="black"/>
                </a:solidFill>
              </a:rPr>
              <a:t> Access Token </a:t>
            </a:r>
          </a:p>
        </p:txBody>
      </p:sp>
      <p:cxnSp>
        <p:nvCxnSpPr>
          <p:cNvPr id="84" name="Elbow Connector 83"/>
          <p:cNvCxnSpPr/>
          <p:nvPr/>
        </p:nvCxnSpPr>
        <p:spPr>
          <a:xfrm rot="16200000" flipH="1">
            <a:off x="5436084" y="1203391"/>
            <a:ext cx="684000" cy="720000"/>
          </a:xfrm>
          <a:prstGeom prst="bentConnector2">
            <a:avLst/>
          </a:prstGeom>
          <a:ln w="15875">
            <a:headEnd type="arrow"/>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87"/>
          <p:cNvCxnSpPr/>
          <p:nvPr/>
        </p:nvCxnSpPr>
        <p:spPr>
          <a:xfrm rot="16200000" flipH="1">
            <a:off x="5148084" y="1512833"/>
            <a:ext cx="1260000" cy="720000"/>
          </a:xfrm>
          <a:prstGeom prst="bentConnector2">
            <a:avLst/>
          </a:prstGeom>
          <a:ln w="15875">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Elbow Connector 89"/>
          <p:cNvCxnSpPr/>
          <p:nvPr/>
        </p:nvCxnSpPr>
        <p:spPr>
          <a:xfrm rot="16200000" flipH="1">
            <a:off x="4860085" y="1825872"/>
            <a:ext cx="1836000" cy="720000"/>
          </a:xfrm>
          <a:prstGeom prst="bentConnector2">
            <a:avLst/>
          </a:prstGeom>
          <a:ln w="15875">
            <a:headEnd type="arrow"/>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3217085" y="1143012"/>
            <a:ext cx="14400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rot="10800000" flipV="1">
            <a:off x="3209095" y="820475"/>
            <a:ext cx="14400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470338" y="1717596"/>
            <a:ext cx="538602"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900" b="1" dirty="0" smtClean="0">
                <a:solidFill>
                  <a:prstClr val="black"/>
                </a:solidFill>
              </a:rPr>
              <a:t>JWT</a:t>
            </a:r>
            <a:endParaRPr lang="en-IN" sz="900" dirty="0" smtClean="0">
              <a:solidFill>
                <a:prstClr val="black"/>
              </a:solidFill>
            </a:endParaRPr>
          </a:p>
        </p:txBody>
      </p:sp>
      <p:sp>
        <p:nvSpPr>
          <p:cNvPr id="99" name="TextBox 98"/>
          <p:cNvSpPr txBox="1"/>
          <p:nvPr/>
        </p:nvSpPr>
        <p:spPr>
          <a:xfrm>
            <a:off x="5470338" y="2329334"/>
            <a:ext cx="538602"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900" b="1">
                <a:latin typeface="+mj-lt"/>
              </a:defRPr>
            </a:lvl1pPr>
          </a:lstStyle>
          <a:p>
            <a:pPr>
              <a:buClr>
                <a:srgbClr val="6D6E71"/>
              </a:buClr>
            </a:pPr>
            <a:r>
              <a:rPr lang="en-IN" dirty="0">
                <a:solidFill>
                  <a:prstClr val="black"/>
                </a:solidFill>
              </a:rPr>
              <a:t>JWT</a:t>
            </a:r>
          </a:p>
        </p:txBody>
      </p:sp>
      <p:sp>
        <p:nvSpPr>
          <p:cNvPr id="100" name="TextBox 99"/>
          <p:cNvSpPr txBox="1"/>
          <p:nvPr/>
        </p:nvSpPr>
        <p:spPr>
          <a:xfrm>
            <a:off x="5470338" y="2895118"/>
            <a:ext cx="538602"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900" b="1">
                <a:latin typeface="+mj-lt"/>
              </a:defRPr>
            </a:lvl1pPr>
          </a:lstStyle>
          <a:p>
            <a:pPr>
              <a:buClr>
                <a:srgbClr val="6D6E71"/>
              </a:buClr>
            </a:pPr>
            <a:r>
              <a:rPr lang="en-IN" dirty="0">
                <a:solidFill>
                  <a:prstClr val="black"/>
                </a:solidFill>
              </a:rPr>
              <a:t>JWT</a:t>
            </a:r>
          </a:p>
        </p:txBody>
      </p:sp>
      <p:sp>
        <p:nvSpPr>
          <p:cNvPr id="103" name="TextBox 102"/>
          <p:cNvSpPr txBox="1"/>
          <p:nvPr/>
        </p:nvSpPr>
        <p:spPr>
          <a:xfrm>
            <a:off x="5085461" y="1425612"/>
            <a:ext cx="839974" cy="169277"/>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100" b="1" dirty="0" smtClean="0">
                <a:solidFill>
                  <a:prstClr val="black"/>
                </a:solidFill>
              </a:rPr>
              <a:t>REST/ JSON</a:t>
            </a:r>
            <a:endParaRPr lang="en-IN" sz="1100" dirty="0" smtClean="0">
              <a:solidFill>
                <a:prstClr val="black"/>
              </a:solidFill>
            </a:endParaRPr>
          </a:p>
        </p:txBody>
      </p:sp>
      <p:sp>
        <p:nvSpPr>
          <p:cNvPr id="118" name="Rectangle 117"/>
          <p:cNvSpPr/>
          <p:nvPr/>
        </p:nvSpPr>
        <p:spPr>
          <a:xfrm rot="5400000">
            <a:off x="1877095" y="-29532"/>
            <a:ext cx="720000" cy="1944000"/>
          </a:xfrm>
          <a:prstGeom prst="rect">
            <a:avLst/>
          </a:prstGeom>
          <a:solidFill>
            <a:srgbClr val="92D050"/>
          </a:solidFill>
          <a:ln w="3175" cap="flat" cmpd="sng" algn="ctr">
            <a:solidFill>
              <a:schemeClr val="tx1"/>
            </a:solidFill>
            <a:prstDash val="solid"/>
          </a:ln>
          <a:effectLst/>
        </p:spPr>
        <p:txBody>
          <a:bodyPr vert="vert270" anchor="ctr"/>
          <a:lstStyle/>
          <a:p>
            <a:pPr algn="ctr" defTabSz="914400">
              <a:defRPr/>
            </a:pPr>
            <a:r>
              <a:rPr lang="en-US" sz="1200" b="1" kern="0" dirty="0" smtClean="0">
                <a:solidFill>
                  <a:prstClr val="black"/>
                </a:solidFill>
              </a:rPr>
              <a:t>Authorization Server</a:t>
            </a:r>
            <a:endParaRPr lang="en-US" sz="1200" b="1" kern="0" dirty="0">
              <a:solidFill>
                <a:prstClr val="black"/>
              </a:solidFill>
            </a:endParaRPr>
          </a:p>
        </p:txBody>
      </p:sp>
      <p:sp>
        <p:nvSpPr>
          <p:cNvPr id="119" name="Rectangle 118"/>
          <p:cNvSpPr/>
          <p:nvPr/>
        </p:nvSpPr>
        <p:spPr>
          <a:xfrm rot="5400000">
            <a:off x="5256022" y="-56559"/>
            <a:ext cx="720000" cy="1944000"/>
          </a:xfrm>
          <a:prstGeom prst="rect">
            <a:avLst/>
          </a:prstGeom>
          <a:solidFill>
            <a:srgbClr val="92D050"/>
          </a:solidFill>
          <a:ln w="3175" cap="flat" cmpd="sng" algn="ctr">
            <a:solidFill>
              <a:schemeClr val="tx1"/>
            </a:solidFill>
            <a:prstDash val="solid"/>
          </a:ln>
          <a:effectLst/>
        </p:spPr>
        <p:txBody>
          <a:bodyPr vert="vert270" anchor="ctr"/>
          <a:lstStyle/>
          <a:p>
            <a:pPr algn="ctr" defTabSz="914400">
              <a:defRPr/>
            </a:pPr>
            <a:r>
              <a:rPr lang="en-US" sz="1200" b="1" kern="0" dirty="0" smtClean="0">
                <a:solidFill>
                  <a:prstClr val="black"/>
                </a:solidFill>
              </a:rPr>
              <a:t>API Gateway</a:t>
            </a:r>
            <a:endParaRPr lang="en-US" sz="1200" b="1" kern="0" dirty="0">
              <a:solidFill>
                <a:prstClr val="black"/>
              </a:solidFill>
            </a:endParaRPr>
          </a:p>
        </p:txBody>
      </p:sp>
      <p:sp>
        <p:nvSpPr>
          <p:cNvPr id="122" name="Rectangle 121"/>
          <p:cNvSpPr/>
          <p:nvPr/>
        </p:nvSpPr>
        <p:spPr>
          <a:xfrm rot="5400000">
            <a:off x="7007318" y="638249"/>
            <a:ext cx="180000" cy="1944000"/>
          </a:xfrm>
          <a:prstGeom prst="rect">
            <a:avLst/>
          </a:prstGeom>
          <a:solidFill>
            <a:sysClr val="windowText" lastClr="000000">
              <a:lumMod val="65000"/>
              <a:lumOff val="35000"/>
            </a:sysClr>
          </a:solidFill>
          <a:ln w="3175" cap="flat" cmpd="sng" algn="ctr">
            <a:solidFill>
              <a:srgbClr val="E6E3E2">
                <a:shade val="50000"/>
              </a:srgbClr>
            </a:solidFill>
            <a:prstDash val="solid"/>
          </a:ln>
          <a:effectLst/>
        </p:spPr>
        <p:txBody>
          <a:bodyPr vert="vert270" anchor="ctr"/>
          <a:lstStyle/>
          <a:p>
            <a:pPr algn="ctr" defTabSz="914400">
              <a:defRPr/>
            </a:pPr>
            <a:r>
              <a:rPr lang="en-US" sz="1200" b="1" kern="0" dirty="0" smtClean="0">
                <a:solidFill>
                  <a:prstClr val="white"/>
                </a:solidFill>
              </a:rPr>
              <a:t>Micro Services</a:t>
            </a:r>
            <a:endParaRPr lang="en-US" sz="1200" b="1" kern="0" dirty="0">
              <a:solidFill>
                <a:prstClr val="white"/>
              </a:solidFill>
            </a:endParaRPr>
          </a:p>
        </p:txBody>
      </p:sp>
      <p:sp>
        <p:nvSpPr>
          <p:cNvPr id="123" name="Rounded Rectangle 122"/>
          <p:cNvSpPr/>
          <p:nvPr/>
        </p:nvSpPr>
        <p:spPr>
          <a:xfrm>
            <a:off x="6125318" y="1746832"/>
            <a:ext cx="1944000" cy="252000"/>
          </a:xfrm>
          <a:prstGeom prst="roundRect">
            <a:avLst/>
          </a:prstGeom>
          <a:solidFill>
            <a:srgbClr val="92D050"/>
          </a:solidFill>
          <a:ln w="12700" cap="flat" cmpd="sng" algn="ctr">
            <a:solidFill>
              <a:schemeClr val="tx2"/>
            </a:solidFill>
            <a:prstDash val="solid"/>
          </a:ln>
          <a:effectLst/>
        </p:spPr>
        <p:txBody>
          <a:bodyPr rtlCol="0" anchor="ctr"/>
          <a:lstStyle/>
          <a:p>
            <a:pPr algn="ctr"/>
            <a:r>
              <a:rPr lang="en-IN" sz="1000" kern="0" dirty="0" smtClean="0">
                <a:solidFill>
                  <a:prstClr val="black"/>
                </a:solidFill>
                <a:latin typeface="Calibri" pitchFamily="34" charset="0"/>
              </a:rPr>
              <a:t>Supplier Mgmt. Service</a:t>
            </a:r>
            <a:endParaRPr lang="en-IN" sz="1000" kern="0" dirty="0">
              <a:solidFill>
                <a:prstClr val="black"/>
              </a:solidFill>
              <a:latin typeface="Calibri" pitchFamily="34" charset="0"/>
            </a:endParaRPr>
          </a:p>
        </p:txBody>
      </p:sp>
      <p:sp>
        <p:nvSpPr>
          <p:cNvPr id="130" name="Rounded Rectangle 129"/>
          <p:cNvSpPr/>
          <p:nvPr/>
        </p:nvSpPr>
        <p:spPr>
          <a:xfrm>
            <a:off x="6125318" y="2048560"/>
            <a:ext cx="1944000" cy="252000"/>
          </a:xfrm>
          <a:prstGeom prst="roundRect">
            <a:avLst/>
          </a:prstGeom>
          <a:solidFill>
            <a:srgbClr val="92D050"/>
          </a:solidFill>
          <a:ln w="12700" cap="flat" cmpd="sng" algn="ctr">
            <a:solidFill>
              <a:schemeClr val="tx2"/>
            </a:solidFill>
            <a:prstDash val="solid"/>
          </a:ln>
          <a:effectLst/>
        </p:spPr>
        <p:txBody>
          <a:bodyPr rtlCol="0" anchor="ctr"/>
          <a:lstStyle/>
          <a:p>
            <a:pPr algn="ctr"/>
            <a:r>
              <a:rPr lang="en-IN" sz="1000" kern="0" dirty="0" smtClean="0">
                <a:solidFill>
                  <a:prstClr val="black"/>
                </a:solidFill>
                <a:latin typeface="Calibri" pitchFamily="34" charset="0"/>
              </a:rPr>
              <a:t>Plant Mgmt. Service</a:t>
            </a:r>
            <a:endParaRPr lang="en-IN" sz="1000" kern="0" dirty="0">
              <a:solidFill>
                <a:prstClr val="black"/>
              </a:solidFill>
              <a:latin typeface="Calibri" pitchFamily="34" charset="0"/>
            </a:endParaRPr>
          </a:p>
        </p:txBody>
      </p:sp>
      <p:sp>
        <p:nvSpPr>
          <p:cNvPr id="131" name="Rounded Rectangle 130"/>
          <p:cNvSpPr/>
          <p:nvPr/>
        </p:nvSpPr>
        <p:spPr>
          <a:xfrm>
            <a:off x="6125318" y="2350288"/>
            <a:ext cx="1944000" cy="252000"/>
          </a:xfrm>
          <a:prstGeom prst="roundRect">
            <a:avLst/>
          </a:prstGeom>
          <a:solidFill>
            <a:srgbClr val="92D050"/>
          </a:solidFill>
          <a:ln w="12700" cap="flat" cmpd="sng" algn="ctr">
            <a:solidFill>
              <a:schemeClr val="tx2"/>
            </a:solidFill>
            <a:prstDash val="solid"/>
          </a:ln>
          <a:effectLst/>
        </p:spPr>
        <p:txBody>
          <a:bodyPr rtlCol="0" anchor="ctr"/>
          <a:lstStyle/>
          <a:p>
            <a:pPr algn="ctr"/>
            <a:r>
              <a:rPr lang="en-IN" sz="1000" kern="0" dirty="0" smtClean="0">
                <a:solidFill>
                  <a:prstClr val="black"/>
                </a:solidFill>
                <a:latin typeface="Calibri" pitchFamily="34" charset="0"/>
              </a:rPr>
              <a:t>Transporter Mgmt. Service</a:t>
            </a:r>
            <a:endParaRPr lang="en-IN" sz="1000" kern="0" dirty="0">
              <a:solidFill>
                <a:prstClr val="black"/>
              </a:solidFill>
              <a:latin typeface="Calibri" pitchFamily="34" charset="0"/>
            </a:endParaRPr>
          </a:p>
        </p:txBody>
      </p:sp>
      <p:sp>
        <p:nvSpPr>
          <p:cNvPr id="132" name="Rounded Rectangle 131"/>
          <p:cNvSpPr/>
          <p:nvPr/>
        </p:nvSpPr>
        <p:spPr>
          <a:xfrm>
            <a:off x="6125318" y="2652016"/>
            <a:ext cx="1944000" cy="252000"/>
          </a:xfrm>
          <a:prstGeom prst="roundRect">
            <a:avLst/>
          </a:prstGeom>
          <a:solidFill>
            <a:srgbClr val="92D050"/>
          </a:solidFill>
          <a:ln w="12700" cap="flat" cmpd="sng" algn="ctr">
            <a:solidFill>
              <a:schemeClr val="tx2"/>
            </a:solidFill>
            <a:prstDash val="solid"/>
          </a:ln>
          <a:effectLst/>
        </p:spPr>
        <p:txBody>
          <a:bodyPr rtlCol="0" anchor="ctr"/>
          <a:lstStyle/>
          <a:p>
            <a:pPr algn="ctr"/>
            <a:r>
              <a:rPr lang="en-IN" sz="1000" kern="0" dirty="0" smtClean="0">
                <a:solidFill>
                  <a:prstClr val="black"/>
                </a:solidFill>
                <a:latin typeface="Calibri" pitchFamily="34" charset="0"/>
              </a:rPr>
              <a:t>Associate Mgmt. Service</a:t>
            </a:r>
            <a:endParaRPr lang="en-IN" sz="1000" kern="0" dirty="0">
              <a:solidFill>
                <a:prstClr val="black"/>
              </a:solidFill>
              <a:latin typeface="Calibri" pitchFamily="34" charset="0"/>
            </a:endParaRPr>
          </a:p>
        </p:txBody>
      </p:sp>
      <p:sp>
        <p:nvSpPr>
          <p:cNvPr id="133" name="Rounded Rectangle 132"/>
          <p:cNvSpPr/>
          <p:nvPr/>
        </p:nvSpPr>
        <p:spPr>
          <a:xfrm>
            <a:off x="6125318" y="2953744"/>
            <a:ext cx="1944000" cy="252000"/>
          </a:xfrm>
          <a:prstGeom prst="roundRect">
            <a:avLst/>
          </a:prstGeom>
          <a:solidFill>
            <a:srgbClr val="92D050"/>
          </a:solidFill>
          <a:ln w="12700" cap="flat" cmpd="sng" algn="ctr">
            <a:solidFill>
              <a:schemeClr val="tx2"/>
            </a:solidFill>
            <a:prstDash val="solid"/>
          </a:ln>
          <a:effectLst/>
        </p:spPr>
        <p:txBody>
          <a:bodyPr rtlCol="0" anchor="ctr"/>
          <a:lstStyle/>
          <a:p>
            <a:pPr algn="ctr"/>
            <a:r>
              <a:rPr lang="en-IN" sz="1000" kern="0" dirty="0" smtClean="0">
                <a:solidFill>
                  <a:prstClr val="black"/>
                </a:solidFill>
                <a:latin typeface="Calibri" pitchFamily="34" charset="0"/>
              </a:rPr>
              <a:t>KPI Service</a:t>
            </a:r>
            <a:endParaRPr lang="en-IN" sz="1000" kern="0" dirty="0">
              <a:solidFill>
                <a:prstClr val="black"/>
              </a:solidFill>
              <a:latin typeface="Calibri" pitchFamily="34" charset="0"/>
            </a:endParaRPr>
          </a:p>
        </p:txBody>
      </p:sp>
      <p:cxnSp>
        <p:nvCxnSpPr>
          <p:cNvPr id="136" name="Elbow Connector 135"/>
          <p:cNvCxnSpPr/>
          <p:nvPr/>
        </p:nvCxnSpPr>
        <p:spPr>
          <a:xfrm rot="16200000" flipH="1">
            <a:off x="5310084" y="1386832"/>
            <a:ext cx="936000" cy="720000"/>
          </a:xfrm>
          <a:prstGeom prst="bentConnector2">
            <a:avLst/>
          </a:prstGeom>
          <a:ln w="15875">
            <a:headEnd type="arrow"/>
            <a:tailEnd type="arrow"/>
          </a:ln>
        </p:spPr>
        <p:style>
          <a:lnRef idx="1">
            <a:schemeClr val="accent1"/>
          </a:lnRef>
          <a:fillRef idx="0">
            <a:schemeClr val="accent1"/>
          </a:fillRef>
          <a:effectRef idx="0">
            <a:schemeClr val="accent1"/>
          </a:effectRef>
          <a:fontRef idx="minor">
            <a:schemeClr val="tx1"/>
          </a:fontRef>
        </p:style>
      </p:cxnSp>
      <p:cxnSp>
        <p:nvCxnSpPr>
          <p:cNvPr id="137" name="Elbow Connector 136"/>
          <p:cNvCxnSpPr/>
          <p:nvPr/>
        </p:nvCxnSpPr>
        <p:spPr>
          <a:xfrm rot="16200000" flipH="1">
            <a:off x="5022084" y="1657673"/>
            <a:ext cx="1512000" cy="720000"/>
          </a:xfrm>
          <a:prstGeom prst="bentConnector2">
            <a:avLst/>
          </a:prstGeom>
          <a:ln w="15875">
            <a:headEnd type="arrow"/>
            <a:tailEnd type="arrow"/>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5470338" y="2054390"/>
            <a:ext cx="538602"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900" b="1">
                <a:latin typeface="+mj-lt"/>
              </a:defRPr>
            </a:lvl1pPr>
          </a:lstStyle>
          <a:p>
            <a:pPr>
              <a:buClr>
                <a:srgbClr val="6D6E71"/>
              </a:buClr>
            </a:pPr>
            <a:r>
              <a:rPr lang="en-IN" dirty="0">
                <a:solidFill>
                  <a:prstClr val="black"/>
                </a:solidFill>
              </a:rPr>
              <a:t>JWT</a:t>
            </a:r>
          </a:p>
        </p:txBody>
      </p:sp>
      <p:sp>
        <p:nvSpPr>
          <p:cNvPr id="140" name="TextBox 139"/>
          <p:cNvSpPr txBox="1"/>
          <p:nvPr/>
        </p:nvSpPr>
        <p:spPr>
          <a:xfrm>
            <a:off x="5470338" y="2602328"/>
            <a:ext cx="538602" cy="1384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fontAlgn="base">
              <a:buClr>
                <a:schemeClr val="tx2"/>
              </a:buClr>
              <a:defRPr sz="900" b="1">
                <a:latin typeface="+mj-lt"/>
              </a:defRPr>
            </a:lvl1pPr>
          </a:lstStyle>
          <a:p>
            <a:pPr>
              <a:buClr>
                <a:srgbClr val="6D6E71"/>
              </a:buClr>
            </a:pPr>
            <a:r>
              <a:rPr lang="en-IN" dirty="0">
                <a:solidFill>
                  <a:prstClr val="black"/>
                </a:solidFill>
              </a:rPr>
              <a:t>JWT</a:t>
            </a:r>
          </a:p>
        </p:txBody>
      </p:sp>
      <p:sp>
        <p:nvSpPr>
          <p:cNvPr id="141" name="Flowchart: Magnetic Disk 140"/>
          <p:cNvSpPr/>
          <p:nvPr/>
        </p:nvSpPr>
        <p:spPr>
          <a:xfrm>
            <a:off x="1335753" y="1819607"/>
            <a:ext cx="914400" cy="612648"/>
          </a:xfrm>
          <a:prstGeom prst="flowChartMagneticDisk">
            <a:avLst/>
          </a:prstGeom>
          <a:solidFill>
            <a:schemeClr val="bg1">
              <a:lumMod val="65000"/>
            </a:schemeClr>
          </a:solidFill>
          <a:ln w="9525" cap="flat" cmpd="sng" algn="ctr">
            <a:solidFill>
              <a:schemeClr val="tx1"/>
            </a:solidFill>
            <a:prstDash val="solid"/>
          </a:ln>
          <a:effectLst>
            <a:outerShdw blurRad="40000" dist="20000" dir="5400000" rotWithShape="0">
              <a:srgbClr val="000000">
                <a:alpha val="38000"/>
              </a:srgbClr>
            </a:outerShdw>
          </a:effectLst>
        </p:spPr>
        <p:txBody>
          <a:bodyPr lIns="61372" tIns="30686" rIns="61372" bIns="30686" rtlCol="0" anchor="t"/>
          <a:lstStyle/>
          <a:p>
            <a:pPr algn="ctr" defTabSz="613715"/>
            <a:r>
              <a:rPr lang="en-IN" sz="1200" b="1" kern="0" dirty="0" smtClean="0">
                <a:solidFill>
                  <a:prstClr val="black"/>
                </a:solidFill>
              </a:rPr>
              <a:t>User Profiles</a:t>
            </a:r>
            <a:endParaRPr lang="en-IN" sz="1200" b="1" kern="0" dirty="0">
              <a:solidFill>
                <a:prstClr val="black"/>
              </a:solidFill>
            </a:endParaRPr>
          </a:p>
        </p:txBody>
      </p:sp>
      <p:cxnSp>
        <p:nvCxnSpPr>
          <p:cNvPr id="142" name="Straight Arrow Connector 141"/>
          <p:cNvCxnSpPr/>
          <p:nvPr/>
        </p:nvCxnSpPr>
        <p:spPr>
          <a:xfrm rot="5400000" flipV="1">
            <a:off x="1496238" y="1543643"/>
            <a:ext cx="540000" cy="0"/>
          </a:xfrm>
          <a:prstGeom prst="straightConnector1">
            <a:avLst/>
          </a:prstGeom>
          <a:ln w="15875">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9" name="Elbow Connector 1038"/>
          <p:cNvCxnSpPr/>
          <p:nvPr/>
        </p:nvCxnSpPr>
        <p:spPr>
          <a:xfrm rot="10800000">
            <a:off x="2962007" y="1293391"/>
            <a:ext cx="576000" cy="612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nvCxnSpPr>
        <p:spPr>
          <a:xfrm rot="16200000" flipH="1">
            <a:off x="2713998" y="1275323"/>
            <a:ext cx="828000" cy="900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2781018" y="1946107"/>
            <a:ext cx="538602"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100" b="1" dirty="0" smtClean="0">
                <a:solidFill>
                  <a:prstClr val="black"/>
                </a:solidFill>
              </a:rPr>
              <a:t>JWT</a:t>
            </a:r>
            <a:endParaRPr lang="en-IN" sz="1100" dirty="0" smtClean="0">
              <a:solidFill>
                <a:prstClr val="black"/>
              </a:solidFill>
            </a:endParaRPr>
          </a:p>
        </p:txBody>
      </p:sp>
      <p:cxnSp>
        <p:nvCxnSpPr>
          <p:cNvPr id="1055" name="Elbow Connector 1054"/>
          <p:cNvCxnSpPr/>
          <p:nvPr/>
        </p:nvCxnSpPr>
        <p:spPr>
          <a:xfrm flipV="1">
            <a:off x="4294058" y="1293391"/>
            <a:ext cx="576000" cy="612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4244058" y="1695635"/>
            <a:ext cx="538602"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100" b="1" dirty="0" smtClean="0">
                <a:solidFill>
                  <a:prstClr val="black"/>
                </a:solidFill>
              </a:rPr>
              <a:t>JWT</a:t>
            </a:r>
            <a:endParaRPr lang="en-IN" sz="1100" dirty="0" smtClean="0">
              <a:solidFill>
                <a:prstClr val="black"/>
              </a:solidFill>
            </a:endParaRPr>
          </a:p>
        </p:txBody>
      </p:sp>
      <p:cxnSp>
        <p:nvCxnSpPr>
          <p:cNvPr id="146" name="Elbow Connector 145"/>
          <p:cNvCxnSpPr/>
          <p:nvPr/>
        </p:nvCxnSpPr>
        <p:spPr>
          <a:xfrm rot="5400000">
            <a:off x="4218272" y="1311321"/>
            <a:ext cx="828000" cy="828000"/>
          </a:xfrm>
          <a:prstGeom prst="bentConnector2">
            <a:avLst/>
          </a:prstGeom>
          <a:ln w="15875">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276663" y="3273308"/>
            <a:ext cx="5658332" cy="2967681"/>
            <a:chOff x="3276663" y="3273282"/>
            <a:chExt cx="5658332" cy="2967681"/>
          </a:xfrm>
        </p:grpSpPr>
        <p:sp>
          <p:nvSpPr>
            <p:cNvPr id="113" name="Rectangle 112"/>
            <p:cNvSpPr/>
            <p:nvPr/>
          </p:nvSpPr>
          <p:spPr>
            <a:xfrm>
              <a:off x="3276663" y="3273282"/>
              <a:ext cx="5658332" cy="248171"/>
            </a:xfrm>
            <a:prstGeom prst="rect">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lIns="62501" tIns="31249" rIns="62501" bIns="31249" rtlCol="0" anchor="ctr"/>
            <a:lstStyle/>
            <a:p>
              <a:pPr algn="ctr" defTabSz="831160" fontAlgn="base">
                <a:spcBef>
                  <a:spcPct val="0"/>
                </a:spcBef>
                <a:spcAft>
                  <a:spcPct val="0"/>
                </a:spcAft>
              </a:pPr>
              <a:r>
                <a:rPr lang="en-IN" sz="1200" b="1" kern="0" dirty="0">
                  <a:solidFill>
                    <a:prstClr val="white"/>
                  </a:solidFill>
                </a:rPr>
                <a:t>Microservice security with OAuth 2.0 </a:t>
              </a:r>
              <a:endParaRPr lang="en-US" sz="1200" b="1" kern="0" dirty="0">
                <a:solidFill>
                  <a:prstClr val="white"/>
                </a:solidFill>
              </a:endParaRPr>
            </a:p>
          </p:txBody>
        </p:sp>
        <p:sp>
          <p:nvSpPr>
            <p:cNvPr id="42" name="Rectangle 41"/>
            <p:cNvSpPr/>
            <p:nvPr/>
          </p:nvSpPr>
          <p:spPr>
            <a:xfrm>
              <a:off x="3276663" y="3528053"/>
              <a:ext cx="5658332" cy="2712910"/>
            </a:xfrm>
            <a:prstGeom prst="rect">
              <a:avLst/>
            </a:prstGeom>
            <a:solidFill>
              <a:schemeClr val="bg1">
                <a:lumMod val="85000"/>
              </a:schemeClr>
            </a:solidFill>
            <a:ln>
              <a:noFill/>
            </a:ln>
          </p:spPr>
          <p:style>
            <a:lnRef idx="1">
              <a:schemeClr val="accent3"/>
            </a:lnRef>
            <a:fillRef idx="3">
              <a:schemeClr val="accent3"/>
            </a:fillRef>
            <a:effectRef idx="2">
              <a:schemeClr val="accent3"/>
            </a:effectRef>
            <a:fontRef idx="minor">
              <a:schemeClr val="lt1"/>
            </a:fontRef>
          </p:style>
          <p:txBody>
            <a:bodyPr lIns="124998" tIns="31249" rIns="62501" bIns="31249" rtlCol="0" anchor="ctr"/>
            <a:lstStyle/>
            <a:p>
              <a:pPr defTabSz="831160" fontAlgn="base">
                <a:spcBef>
                  <a:spcPct val="0"/>
                </a:spcBef>
                <a:spcAft>
                  <a:spcPct val="0"/>
                </a:spcAft>
                <a:defRPr/>
              </a:pPr>
              <a:endParaRPr lang="en-IN" sz="12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smtClean="0">
                  <a:solidFill>
                    <a:prstClr val="black"/>
                  </a:solidFill>
                </a:rPr>
                <a:t>The </a:t>
              </a:r>
              <a:r>
                <a:rPr lang="en-IN" sz="1100" kern="0" dirty="0">
                  <a:solidFill>
                    <a:prstClr val="black"/>
                  </a:solidFill>
                </a:rPr>
                <a:t>API-gateway style </a:t>
              </a:r>
              <a:r>
                <a:rPr lang="en-IN" sz="1100" kern="0" dirty="0" smtClean="0">
                  <a:solidFill>
                    <a:prstClr val="black"/>
                  </a:solidFill>
                </a:rPr>
                <a:t>is </a:t>
              </a:r>
              <a:r>
                <a:rPr lang="en-IN" sz="1100" kern="0" dirty="0">
                  <a:solidFill>
                    <a:prstClr val="black"/>
                  </a:solidFill>
                </a:rPr>
                <a:t>a single entry point for all client requests</a:t>
              </a:r>
              <a:r>
                <a:rPr lang="en-IN" sz="1100" kern="0" dirty="0" smtClean="0">
                  <a:solidFill>
                    <a:prstClr val="black"/>
                  </a:solidFill>
                </a:rPr>
                <a:t>.</a:t>
              </a:r>
            </a:p>
            <a:p>
              <a:pPr marL="195332" indent="-195332" defTabSz="831160" fontAlgn="base">
                <a:spcBef>
                  <a:spcPct val="0"/>
                </a:spcBef>
                <a:spcAft>
                  <a:spcPct val="0"/>
                </a:spcAft>
                <a:buFont typeface="Wingdings" pitchFamily="2" charset="2"/>
                <a:buChar char="§"/>
                <a:defRPr/>
              </a:pPr>
              <a:endParaRPr lang="en-IN" sz="1100" kern="0" dirty="0" smtClean="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a:solidFill>
                    <a:prstClr val="black"/>
                  </a:solidFill>
                </a:rPr>
                <a:t>The Client requests access to the Resource y calling the Authorization </a:t>
              </a:r>
              <a:r>
                <a:rPr lang="en-IN" sz="1100" kern="0" dirty="0" smtClean="0">
                  <a:solidFill>
                    <a:prstClr val="black"/>
                  </a:solidFill>
                </a:rPr>
                <a:t>Server and </a:t>
              </a:r>
              <a:r>
                <a:rPr lang="en-IN" sz="1100" kern="0" dirty="0">
                  <a:solidFill>
                    <a:prstClr val="black"/>
                  </a:solidFill>
                </a:rPr>
                <a:t>obtains the access token (byreference token). Then send the access token to the API-gateway along with the request</a:t>
              </a:r>
              <a:r>
                <a:rPr lang="en-IN" sz="1100" kern="0" dirty="0" smtClean="0">
                  <a:solidFill>
                    <a:prstClr val="black"/>
                  </a:solidFill>
                </a:rPr>
                <a:t>.</a:t>
              </a:r>
            </a:p>
            <a:p>
              <a:pPr marL="195332" indent="-195332" defTabSz="831160" fontAlgn="base">
                <a:spcBef>
                  <a:spcPct val="0"/>
                </a:spcBef>
                <a:spcAft>
                  <a:spcPct val="0"/>
                </a:spcAft>
                <a:buFont typeface="Wingdings" pitchFamily="2" charset="2"/>
                <a:buChar char="§"/>
                <a:defRPr/>
              </a:pP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smtClean="0">
                  <a:solidFill>
                    <a:prstClr val="black"/>
                  </a:solidFill>
                </a:rPr>
                <a:t>Token </a:t>
              </a:r>
              <a:r>
                <a:rPr lang="en-IN" sz="1100" kern="0" dirty="0">
                  <a:solidFill>
                    <a:prstClr val="black"/>
                  </a:solidFill>
                </a:rPr>
                <a:t>translation at the gateway - API-gateway extracts the access token and sends it to the authorization server to retrieve the JWT (by value-token</a:t>
              </a:r>
              <a:r>
                <a:rPr lang="en-IN" sz="1100" kern="0" dirty="0" smtClean="0">
                  <a:solidFill>
                    <a:prstClr val="black"/>
                  </a:solidFill>
                </a:rPr>
                <a:t>).</a:t>
              </a:r>
            </a:p>
            <a:p>
              <a:pPr marL="195332" indent="-195332" defTabSz="831160" fontAlgn="base">
                <a:spcBef>
                  <a:spcPct val="0"/>
                </a:spcBef>
                <a:spcAft>
                  <a:spcPct val="0"/>
                </a:spcAft>
                <a:buFont typeface="Wingdings" pitchFamily="2" charset="2"/>
                <a:buChar char="§"/>
                <a:defRPr/>
              </a:pP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a:solidFill>
                    <a:prstClr val="black"/>
                  </a:solidFill>
                </a:rPr>
                <a:t>The gateway passes this JWT along with the request to the </a:t>
              </a:r>
              <a:r>
                <a:rPr lang="en-IN" sz="1100" kern="0" dirty="0" err="1" smtClean="0">
                  <a:solidFill>
                    <a:prstClr val="black"/>
                  </a:solidFill>
                </a:rPr>
                <a:t>microservices</a:t>
              </a:r>
              <a:r>
                <a:rPr lang="en-IN" sz="1100" kern="0" dirty="0" smtClean="0">
                  <a:solidFill>
                    <a:prstClr val="black"/>
                  </a:solidFill>
                </a:rPr>
                <a:t> </a:t>
              </a:r>
              <a:r>
                <a:rPr lang="en-IN" sz="1100" kern="0" dirty="0">
                  <a:solidFill>
                    <a:prstClr val="black"/>
                  </a:solidFill>
                </a:rPr>
                <a:t>layer</a:t>
              </a:r>
              <a:r>
                <a:rPr lang="en-IN" sz="1100" kern="0" dirty="0" smtClean="0">
                  <a:solidFill>
                    <a:prstClr val="black"/>
                  </a:solidFill>
                </a:rPr>
                <a:t>.</a:t>
              </a:r>
            </a:p>
            <a:p>
              <a:pPr marL="195332" indent="-195332" defTabSz="831160" fontAlgn="base">
                <a:spcBef>
                  <a:spcPct val="0"/>
                </a:spcBef>
                <a:spcAft>
                  <a:spcPct val="0"/>
                </a:spcAft>
                <a:buFont typeface="Wingdings" pitchFamily="2" charset="2"/>
                <a:buChar char="§"/>
                <a:defRPr/>
              </a:pP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a:solidFill>
                    <a:prstClr val="black"/>
                  </a:solidFill>
                </a:rPr>
                <a:t>JWTs contains the necessary information to help in storing user sessions, etc. </a:t>
              </a:r>
              <a:endParaRPr lang="en-IN" sz="1100" kern="0" dirty="0" smtClean="0">
                <a:solidFill>
                  <a:prstClr val="black"/>
                </a:solidFill>
              </a:endParaRPr>
            </a:p>
            <a:p>
              <a:pPr marL="195332" indent="-195332" defTabSz="831160" fontAlgn="base">
                <a:spcBef>
                  <a:spcPct val="0"/>
                </a:spcBef>
                <a:spcAft>
                  <a:spcPct val="0"/>
                </a:spcAft>
                <a:buFont typeface="Wingdings" pitchFamily="2" charset="2"/>
                <a:buChar char="§"/>
                <a:defRPr/>
              </a:pP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r>
                <a:rPr lang="en-IN" sz="1100" kern="0" dirty="0" smtClean="0">
                  <a:solidFill>
                    <a:prstClr val="black"/>
                  </a:solidFill>
                </a:rPr>
                <a:t>The request will be served and response will send back to client</a:t>
              </a:r>
              <a:endParaRPr lang="en-IN" sz="1100" kern="0" dirty="0">
                <a:solidFill>
                  <a:prstClr val="black"/>
                </a:solidFill>
              </a:endParaRPr>
            </a:p>
            <a:p>
              <a:pPr marL="195332" indent="-195332" defTabSz="831160" fontAlgn="base">
                <a:spcBef>
                  <a:spcPct val="0"/>
                </a:spcBef>
                <a:spcAft>
                  <a:spcPct val="0"/>
                </a:spcAft>
                <a:buFont typeface="Wingdings" pitchFamily="2" charset="2"/>
                <a:buChar char="§"/>
                <a:defRPr/>
              </a:pPr>
              <a:endParaRPr lang="en-IN" sz="1100" b="1" kern="0" dirty="0">
                <a:solidFill>
                  <a:prstClr val="black"/>
                </a:solidFill>
              </a:endParaRPr>
            </a:p>
            <a:p>
              <a:pPr marL="195332" indent="-195332" defTabSz="831160" fontAlgn="base">
                <a:spcBef>
                  <a:spcPct val="0"/>
                </a:spcBef>
                <a:spcAft>
                  <a:spcPct val="0"/>
                </a:spcAft>
                <a:buFont typeface="Wingdings" pitchFamily="2" charset="2"/>
                <a:buChar char="§"/>
                <a:defRPr/>
              </a:pPr>
              <a:endParaRPr lang="en-US" sz="1100" b="1" kern="0" dirty="0">
                <a:solidFill>
                  <a:prstClr val="black"/>
                </a:solidFill>
              </a:endParaRPr>
            </a:p>
          </p:txBody>
        </p:sp>
      </p:grpSp>
    </p:spTree>
    <p:extLst>
      <p:ext uri="{BB962C8B-B14F-4D97-AF65-F5344CB8AC3E}">
        <p14:creationId xmlns:p14="http://schemas.microsoft.com/office/powerpoint/2010/main" val="268967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550" y="913846"/>
            <a:ext cx="7562850" cy="5661495"/>
          </a:xfrm>
          <a:prstGeom prst="rect">
            <a:avLst/>
          </a:prstGeom>
        </p:spPr>
      </p:pic>
      <p:sp>
        <p:nvSpPr>
          <p:cNvPr id="5" name="TextBox 4"/>
          <p:cNvSpPr txBox="1"/>
          <p:nvPr/>
        </p:nvSpPr>
        <p:spPr>
          <a:xfrm>
            <a:off x="381000" y="198605"/>
            <a:ext cx="8334375"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err="1" smtClean="0">
                <a:ln>
                  <a:noFill/>
                </a:ln>
                <a:solidFill>
                  <a:prstClr val="black"/>
                </a:solidFill>
                <a:effectLst/>
                <a:uLnTx/>
                <a:uFillTx/>
                <a:latin typeface="Arial"/>
                <a:ea typeface="+mn-ea"/>
                <a:cs typeface="+mn-cs"/>
              </a:rPr>
              <a:t>JHipster</a:t>
            </a:r>
            <a:r>
              <a:rPr kumimoji="0" lang="en-US" sz="2000" b="1" i="0" u="none" strike="noStrike" kern="0" cap="none" spc="0" normalizeH="0" baseline="0" noProof="0" dirty="0" smtClean="0">
                <a:ln>
                  <a:noFill/>
                </a:ln>
                <a:solidFill>
                  <a:prstClr val="black"/>
                </a:solidFill>
                <a:effectLst/>
                <a:uLnTx/>
                <a:uFillTx/>
                <a:latin typeface="Arial"/>
                <a:ea typeface="+mn-ea"/>
                <a:cs typeface="+mn-cs"/>
              </a:rPr>
              <a:t> Architecture - RAD</a:t>
            </a:r>
          </a:p>
        </p:txBody>
      </p:sp>
    </p:spTree>
    <p:extLst>
      <p:ext uri="{BB962C8B-B14F-4D97-AF65-F5344CB8AC3E}">
        <p14:creationId xmlns:p14="http://schemas.microsoft.com/office/powerpoint/2010/main" val="25984737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6452" y="1196833"/>
            <a:ext cx="8574686" cy="4885899"/>
            <a:chOff x="169452" y="1647947"/>
            <a:chExt cx="8574686" cy="3914623"/>
          </a:xfrm>
        </p:grpSpPr>
        <p:sp>
          <p:nvSpPr>
            <p:cNvPr id="93" name="Flowchart: Process 92"/>
            <p:cNvSpPr/>
            <p:nvPr/>
          </p:nvSpPr>
          <p:spPr>
            <a:xfrm>
              <a:off x="3995718" y="3139198"/>
              <a:ext cx="1795798" cy="1185861"/>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533" b="1" dirty="0">
                <a:solidFill>
                  <a:prstClr val="black"/>
                </a:solidFill>
              </a:endParaRPr>
            </a:p>
          </p:txBody>
        </p:sp>
        <p:sp>
          <p:nvSpPr>
            <p:cNvPr id="13" name="Flowchart: Process 12"/>
            <p:cNvSpPr/>
            <p:nvPr/>
          </p:nvSpPr>
          <p:spPr>
            <a:xfrm>
              <a:off x="169452" y="2063283"/>
              <a:ext cx="2187076" cy="1560283"/>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1200" b="1" dirty="0">
                <a:solidFill>
                  <a:prstClr val="black"/>
                </a:solidFill>
              </a:endParaRPr>
            </a:p>
          </p:txBody>
        </p:sp>
        <p:sp>
          <p:nvSpPr>
            <p:cNvPr id="14" name="Flowchart: Process 13"/>
            <p:cNvSpPr/>
            <p:nvPr/>
          </p:nvSpPr>
          <p:spPr>
            <a:xfrm>
              <a:off x="169452" y="3789045"/>
              <a:ext cx="2136914" cy="1359838"/>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533" b="1" dirty="0">
                <a:solidFill>
                  <a:prstClr val="black"/>
                </a:solidFill>
              </a:endParaRPr>
            </a:p>
          </p:txBody>
        </p:sp>
        <p:sp>
          <p:nvSpPr>
            <p:cNvPr id="15" name="Flowchart: Process 14"/>
            <p:cNvSpPr/>
            <p:nvPr/>
          </p:nvSpPr>
          <p:spPr>
            <a:xfrm>
              <a:off x="6315062" y="1830912"/>
              <a:ext cx="2128490" cy="1183969"/>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533" b="1" dirty="0">
                <a:solidFill>
                  <a:prstClr val="black"/>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92" y="3718336"/>
              <a:ext cx="1685925" cy="37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8"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868" y="3010117"/>
              <a:ext cx="847725" cy="6762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870" y="3237768"/>
              <a:ext cx="1043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8351" y="1647947"/>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5892" y="1872314"/>
              <a:ext cx="6858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a:xfrm>
              <a:off x="1300737" y="2352859"/>
              <a:ext cx="862775"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Plant Management</a:t>
              </a:r>
            </a:p>
          </p:txBody>
        </p:sp>
        <p:sp>
          <p:nvSpPr>
            <p:cNvPr id="42" name="Rectangle 41"/>
            <p:cNvSpPr/>
            <p:nvPr/>
          </p:nvSpPr>
          <p:spPr>
            <a:xfrm>
              <a:off x="257627" y="2689488"/>
              <a:ext cx="840000"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Transporter</a:t>
              </a:r>
            </a:p>
            <a:p>
              <a:pPr algn="ctr" defTabSz="609422"/>
              <a:r>
                <a:rPr lang="en-IN" sz="533" b="1" dirty="0">
                  <a:solidFill>
                    <a:prstClr val="black"/>
                  </a:solidFill>
                </a:rPr>
                <a:t>Management</a:t>
              </a:r>
            </a:p>
          </p:txBody>
        </p:sp>
        <p:sp>
          <p:nvSpPr>
            <p:cNvPr id="43" name="Rectangle 42"/>
            <p:cNvSpPr/>
            <p:nvPr/>
          </p:nvSpPr>
          <p:spPr>
            <a:xfrm>
              <a:off x="1300734" y="2660823"/>
              <a:ext cx="862774"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Group &amp; Session Management</a:t>
              </a:r>
            </a:p>
          </p:txBody>
        </p:sp>
        <p:sp>
          <p:nvSpPr>
            <p:cNvPr id="44" name="Rectangle 43"/>
            <p:cNvSpPr/>
            <p:nvPr/>
          </p:nvSpPr>
          <p:spPr>
            <a:xfrm>
              <a:off x="257626" y="4130281"/>
              <a:ext cx="864904" cy="194777"/>
            </a:xfrm>
            <a:prstGeom prst="rect">
              <a:avLst/>
            </a:prstGeom>
            <a:solidFill>
              <a:srgbClr val="92D05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Java image</a:t>
              </a:r>
            </a:p>
          </p:txBody>
        </p:sp>
        <p:sp>
          <p:nvSpPr>
            <p:cNvPr id="45" name="Rectangle 44"/>
            <p:cNvSpPr/>
            <p:nvPr/>
          </p:nvSpPr>
          <p:spPr>
            <a:xfrm>
              <a:off x="1224694" y="4127957"/>
              <a:ext cx="864000" cy="207714"/>
            </a:xfrm>
            <a:prstGeom prst="rect">
              <a:avLst/>
            </a:prstGeom>
            <a:solidFill>
              <a:schemeClr val="accent6">
                <a:lumMod val="60000"/>
                <a:lumOff val="4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Oracle Image</a:t>
              </a:r>
            </a:p>
          </p:txBody>
        </p:sp>
        <p:sp>
          <p:nvSpPr>
            <p:cNvPr id="46" name="Rectangle 45"/>
            <p:cNvSpPr/>
            <p:nvPr/>
          </p:nvSpPr>
          <p:spPr>
            <a:xfrm>
              <a:off x="257626" y="4418898"/>
              <a:ext cx="864000" cy="202317"/>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err="1">
                  <a:solidFill>
                    <a:prstClr val="black"/>
                  </a:solidFill>
                </a:rPr>
                <a:t>HAProxy</a:t>
              </a:r>
              <a:r>
                <a:rPr lang="en-IN" sz="533" dirty="0">
                  <a:solidFill>
                    <a:prstClr val="black"/>
                  </a:solidFill>
                </a:rPr>
                <a:t>  image</a:t>
              </a:r>
            </a:p>
          </p:txBody>
        </p:sp>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678" y="4005187"/>
              <a:ext cx="5905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9656" y="3526946"/>
              <a:ext cx="1004137" cy="11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565" y="1699051"/>
              <a:ext cx="990600" cy="50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ectangle 51"/>
            <p:cNvSpPr/>
            <p:nvPr/>
          </p:nvSpPr>
          <p:spPr>
            <a:xfrm>
              <a:off x="6519850" y="2133963"/>
              <a:ext cx="840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Supplier Management</a:t>
              </a:r>
            </a:p>
          </p:txBody>
        </p:sp>
        <p:sp>
          <p:nvSpPr>
            <p:cNvPr id="53" name="Rectangle 52"/>
            <p:cNvSpPr/>
            <p:nvPr/>
          </p:nvSpPr>
          <p:spPr>
            <a:xfrm>
              <a:off x="7516389" y="2133963"/>
              <a:ext cx="840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Plant Management</a:t>
              </a:r>
            </a:p>
          </p:txBody>
        </p:sp>
        <p:sp>
          <p:nvSpPr>
            <p:cNvPr id="54" name="Rectangle 53"/>
            <p:cNvSpPr/>
            <p:nvPr/>
          </p:nvSpPr>
          <p:spPr>
            <a:xfrm>
              <a:off x="6519850" y="2524032"/>
              <a:ext cx="840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Transporter</a:t>
              </a:r>
            </a:p>
            <a:p>
              <a:pPr algn="ctr" defTabSz="609422"/>
              <a:r>
                <a:rPr lang="en-IN" sz="533" b="1" dirty="0">
                  <a:solidFill>
                    <a:prstClr val="black"/>
                  </a:solidFill>
                </a:rPr>
                <a:t>Management</a:t>
              </a:r>
            </a:p>
            <a:p>
              <a:pPr algn="ctr" defTabSz="609422"/>
              <a:endParaRPr lang="en-IN" sz="533" b="1" dirty="0">
                <a:solidFill>
                  <a:prstClr val="black"/>
                </a:solidFill>
              </a:endParaRPr>
            </a:p>
          </p:txBody>
        </p:sp>
        <p:sp>
          <p:nvSpPr>
            <p:cNvPr id="55" name="Rectangle 54"/>
            <p:cNvSpPr/>
            <p:nvPr/>
          </p:nvSpPr>
          <p:spPr>
            <a:xfrm>
              <a:off x="7516389" y="2524032"/>
              <a:ext cx="840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Group &amp; Session Management</a:t>
              </a:r>
            </a:p>
          </p:txBody>
        </p:sp>
        <p:sp>
          <p:nvSpPr>
            <p:cNvPr id="59" name="Rectangle 58"/>
            <p:cNvSpPr/>
            <p:nvPr/>
          </p:nvSpPr>
          <p:spPr>
            <a:xfrm>
              <a:off x="257627" y="2352859"/>
              <a:ext cx="864000"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Supplier Management</a:t>
              </a:r>
            </a:p>
          </p:txBody>
        </p:sp>
        <p:sp>
          <p:nvSpPr>
            <p:cNvPr id="64" name="Rectangle 63"/>
            <p:cNvSpPr/>
            <p:nvPr/>
          </p:nvSpPr>
          <p:spPr>
            <a:xfrm>
              <a:off x="257627" y="3010117"/>
              <a:ext cx="840000"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KPI Management</a:t>
              </a:r>
            </a:p>
          </p:txBody>
        </p:sp>
        <p:sp>
          <p:nvSpPr>
            <p:cNvPr id="65" name="Rectangle 64"/>
            <p:cNvSpPr/>
            <p:nvPr/>
          </p:nvSpPr>
          <p:spPr>
            <a:xfrm>
              <a:off x="1300732" y="2988143"/>
              <a:ext cx="862774"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Bin Content Management</a:t>
              </a:r>
            </a:p>
          </p:txBody>
        </p:sp>
        <p:sp>
          <p:nvSpPr>
            <p:cNvPr id="66" name="Rectangle 65"/>
            <p:cNvSpPr/>
            <p:nvPr/>
          </p:nvSpPr>
          <p:spPr>
            <a:xfrm>
              <a:off x="812805" y="3346269"/>
              <a:ext cx="783603" cy="235131"/>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Associate Management</a:t>
              </a:r>
            </a:p>
          </p:txBody>
        </p:sp>
        <p:pic>
          <p:nvPicPr>
            <p:cNvPr id="1041"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2702" y="3580237"/>
              <a:ext cx="10096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0829" y="3866375"/>
              <a:ext cx="1095375"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489097" y="2109570"/>
              <a:ext cx="1455536" cy="182337"/>
            </a:xfrm>
            <a:prstGeom prst="rect">
              <a:avLst/>
            </a:prstGeom>
            <a:solidFill>
              <a:schemeClr val="accent4">
                <a:lumMod val="20000"/>
                <a:lumOff val="8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r>
                <a:rPr lang="en-IN" sz="667" b="1" dirty="0">
                  <a:solidFill>
                    <a:prstClr val="black"/>
                  </a:solidFill>
                </a:rPr>
                <a:t>Central repository</a:t>
              </a:r>
            </a:p>
          </p:txBody>
        </p:sp>
        <p:pic>
          <p:nvPicPr>
            <p:cNvPr id="34"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5738" y="1932940"/>
              <a:ext cx="1151249" cy="522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Rectangle 50"/>
            <p:cNvSpPr/>
            <p:nvPr/>
          </p:nvSpPr>
          <p:spPr>
            <a:xfrm>
              <a:off x="1224694" y="4418898"/>
              <a:ext cx="864000" cy="202317"/>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ZUUL Image</a:t>
              </a:r>
            </a:p>
          </p:txBody>
        </p:sp>
        <p:cxnSp>
          <p:nvCxnSpPr>
            <p:cNvPr id="58" name="Straight Arrow Connector 57"/>
            <p:cNvCxnSpPr>
              <a:stCxn id="22" idx="0"/>
              <a:endCxn id="34" idx="2"/>
            </p:cNvCxnSpPr>
            <p:nvPr/>
          </p:nvCxnSpPr>
          <p:spPr>
            <a:xfrm flipV="1">
              <a:off x="3243703" y="2455417"/>
              <a:ext cx="0" cy="5546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335544" y="1688227"/>
              <a:ext cx="943469" cy="167056"/>
            </a:xfrm>
            <a:prstGeom prst="rect">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 Build </a:t>
              </a:r>
            </a:p>
          </p:txBody>
        </p:sp>
        <p:sp>
          <p:nvSpPr>
            <p:cNvPr id="73" name="Rectangle 72"/>
            <p:cNvSpPr/>
            <p:nvPr/>
          </p:nvSpPr>
          <p:spPr>
            <a:xfrm>
              <a:off x="257626" y="4708110"/>
              <a:ext cx="864000" cy="19944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Nginx Image</a:t>
              </a:r>
            </a:p>
          </p:txBody>
        </p:sp>
        <p:cxnSp>
          <p:nvCxnSpPr>
            <p:cNvPr id="74" name="Straight Arrow Connector 73"/>
            <p:cNvCxnSpPr>
              <a:stCxn id="34" idx="3"/>
              <a:endCxn id="79" idx="1"/>
            </p:cNvCxnSpPr>
            <p:nvPr/>
          </p:nvCxnSpPr>
          <p:spPr>
            <a:xfrm>
              <a:off x="3906981" y="2194179"/>
              <a:ext cx="463344" cy="184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63" idx="1"/>
            </p:cNvCxnSpPr>
            <p:nvPr/>
          </p:nvCxnSpPr>
          <p:spPr>
            <a:xfrm flipV="1">
              <a:off x="3778750" y="1771755"/>
              <a:ext cx="556805" cy="2444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357774" y="1986660"/>
              <a:ext cx="921255" cy="182337"/>
            </a:xfrm>
            <a:prstGeom prst="rect">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Code Quality Checks</a:t>
              </a:r>
            </a:p>
          </p:txBody>
        </p:sp>
        <p:sp>
          <p:nvSpPr>
            <p:cNvPr id="79" name="Rectangle 78"/>
            <p:cNvSpPr/>
            <p:nvPr/>
          </p:nvSpPr>
          <p:spPr>
            <a:xfrm>
              <a:off x="4370326" y="2300308"/>
              <a:ext cx="912226" cy="157221"/>
            </a:xfrm>
            <a:prstGeom prst="rect">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Unit Test</a:t>
              </a:r>
            </a:p>
          </p:txBody>
        </p:sp>
        <p:cxnSp>
          <p:nvCxnSpPr>
            <p:cNvPr id="80" name="Straight Arrow Connector 79"/>
            <p:cNvCxnSpPr>
              <a:stCxn id="34" idx="3"/>
              <a:endCxn id="78" idx="1"/>
            </p:cNvCxnSpPr>
            <p:nvPr/>
          </p:nvCxnSpPr>
          <p:spPr>
            <a:xfrm flipV="1">
              <a:off x="3907009" y="2077829"/>
              <a:ext cx="450765" cy="116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224694" y="4708110"/>
              <a:ext cx="864000" cy="199445"/>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Eureka Image</a:t>
              </a:r>
            </a:p>
          </p:txBody>
        </p:sp>
        <p:sp>
          <p:nvSpPr>
            <p:cNvPr id="82" name="Flowchart: Process 81"/>
            <p:cNvSpPr/>
            <p:nvPr/>
          </p:nvSpPr>
          <p:spPr>
            <a:xfrm>
              <a:off x="6272326" y="4558920"/>
              <a:ext cx="2128490" cy="1003650"/>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533" b="1" dirty="0">
                <a:solidFill>
                  <a:prstClr val="black"/>
                </a:solidFill>
              </a:endParaRPr>
            </a:p>
          </p:txBody>
        </p:sp>
        <p:pic>
          <p:nvPicPr>
            <p:cNvPr id="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9762" y="4380409"/>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7361" y="4602696"/>
              <a:ext cx="6858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6395870" y="4811800"/>
              <a:ext cx="877517" cy="192000"/>
            </a:xfrm>
            <a:prstGeom prst="rect">
              <a:avLst/>
            </a:prstGeom>
            <a:solidFill>
              <a:srgbClr val="92D05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Java image</a:t>
              </a:r>
            </a:p>
          </p:txBody>
        </p:sp>
        <p:sp>
          <p:nvSpPr>
            <p:cNvPr id="96" name="Rectangle 95"/>
            <p:cNvSpPr/>
            <p:nvPr/>
          </p:nvSpPr>
          <p:spPr>
            <a:xfrm>
              <a:off x="6395866" y="5049937"/>
              <a:ext cx="864000" cy="192000"/>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ZUUL Image</a:t>
              </a:r>
            </a:p>
          </p:txBody>
        </p:sp>
        <p:sp>
          <p:nvSpPr>
            <p:cNvPr id="97" name="Rectangle 96"/>
            <p:cNvSpPr/>
            <p:nvPr/>
          </p:nvSpPr>
          <p:spPr>
            <a:xfrm>
              <a:off x="7416819" y="5047722"/>
              <a:ext cx="864000" cy="192000"/>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err="1">
                  <a:solidFill>
                    <a:prstClr val="black"/>
                  </a:solidFill>
                </a:rPr>
                <a:t>HAProxy</a:t>
              </a:r>
              <a:r>
                <a:rPr lang="en-IN" sz="533" dirty="0">
                  <a:solidFill>
                    <a:prstClr val="black"/>
                  </a:solidFill>
                </a:rPr>
                <a:t>  image</a:t>
              </a:r>
            </a:p>
          </p:txBody>
        </p:sp>
        <p:sp>
          <p:nvSpPr>
            <p:cNvPr id="56" name="Rectangle 55"/>
            <p:cNvSpPr/>
            <p:nvPr/>
          </p:nvSpPr>
          <p:spPr>
            <a:xfrm>
              <a:off x="6395866" y="5289965"/>
              <a:ext cx="864000" cy="192000"/>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Nginx Image</a:t>
              </a:r>
            </a:p>
          </p:txBody>
        </p:sp>
        <p:sp>
          <p:nvSpPr>
            <p:cNvPr id="57" name="Rectangle 56"/>
            <p:cNvSpPr/>
            <p:nvPr/>
          </p:nvSpPr>
          <p:spPr>
            <a:xfrm>
              <a:off x="7416819" y="5289965"/>
              <a:ext cx="864000" cy="192000"/>
            </a:xfrm>
            <a:prstGeom prst="rect">
              <a:avLst/>
            </a:prstGeom>
            <a:solidFill>
              <a:schemeClr val="accent1">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Eureka Image</a:t>
              </a:r>
            </a:p>
          </p:txBody>
        </p:sp>
        <p:sp>
          <p:nvSpPr>
            <p:cNvPr id="62" name="Rectangle 61"/>
            <p:cNvSpPr/>
            <p:nvPr/>
          </p:nvSpPr>
          <p:spPr>
            <a:xfrm>
              <a:off x="7416819" y="4800079"/>
              <a:ext cx="864000" cy="192000"/>
            </a:xfrm>
            <a:prstGeom prst="rect">
              <a:avLst/>
            </a:prstGeom>
            <a:solidFill>
              <a:schemeClr val="accent6">
                <a:lumMod val="60000"/>
                <a:lumOff val="4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dirty="0">
                  <a:solidFill>
                    <a:prstClr val="black"/>
                  </a:solidFill>
                </a:rPr>
                <a:t>Oracle Image</a:t>
              </a:r>
            </a:p>
          </p:txBody>
        </p:sp>
        <p:sp>
          <p:nvSpPr>
            <p:cNvPr id="69" name="Flowchart: Process 68"/>
            <p:cNvSpPr/>
            <p:nvPr/>
          </p:nvSpPr>
          <p:spPr>
            <a:xfrm>
              <a:off x="6272326" y="3327581"/>
              <a:ext cx="2128490" cy="932599"/>
            </a:xfrm>
            <a:prstGeom prst="flowChartProcess">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422"/>
              <a:endParaRPr lang="en-IN" sz="533" b="1" dirty="0">
                <a:solidFill>
                  <a:prstClr val="black"/>
                </a:solidFill>
              </a:endParaRPr>
            </a:p>
          </p:txBody>
        </p:sp>
        <p:sp>
          <p:nvSpPr>
            <p:cNvPr id="71" name="Rectangle 70"/>
            <p:cNvSpPr/>
            <p:nvPr/>
          </p:nvSpPr>
          <p:spPr>
            <a:xfrm>
              <a:off x="6395866" y="3687958"/>
              <a:ext cx="792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KPI Management</a:t>
              </a:r>
            </a:p>
          </p:txBody>
        </p:sp>
        <p:sp>
          <p:nvSpPr>
            <p:cNvPr id="72" name="Rectangle 71"/>
            <p:cNvSpPr/>
            <p:nvPr/>
          </p:nvSpPr>
          <p:spPr>
            <a:xfrm>
              <a:off x="7383402" y="3986415"/>
              <a:ext cx="792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Bin Content Management</a:t>
              </a:r>
            </a:p>
          </p:txBody>
        </p:sp>
        <p:sp>
          <p:nvSpPr>
            <p:cNvPr id="75" name="Rectangle 74"/>
            <p:cNvSpPr/>
            <p:nvPr/>
          </p:nvSpPr>
          <p:spPr>
            <a:xfrm>
              <a:off x="6408243" y="3986415"/>
              <a:ext cx="792000" cy="21600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Associate Management</a:t>
              </a:r>
            </a:p>
          </p:txBody>
        </p:sp>
        <p:pic>
          <p:nvPicPr>
            <p:cNvPr id="7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9763" y="3194237"/>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3752" y="3377231"/>
              <a:ext cx="685800" cy="12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Rectangle 87"/>
            <p:cNvSpPr/>
            <p:nvPr/>
          </p:nvSpPr>
          <p:spPr>
            <a:xfrm>
              <a:off x="4333557" y="3990396"/>
              <a:ext cx="970235" cy="231186"/>
            </a:xfrm>
            <a:prstGeom prst="rect">
              <a:avLst/>
            </a:prstGeom>
            <a:solidFill>
              <a:srgbClr val="00B0F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600" b="1" dirty="0">
                  <a:solidFill>
                    <a:prstClr val="black"/>
                  </a:solidFill>
                </a:rPr>
                <a:t>Start the services</a:t>
              </a:r>
            </a:p>
          </p:txBody>
        </p:sp>
        <p:cxnSp>
          <p:nvCxnSpPr>
            <p:cNvPr id="89" name="Straight Arrow Connector 88"/>
            <p:cNvCxnSpPr>
              <a:stCxn id="1035" idx="2"/>
              <a:endCxn id="88" idx="0"/>
            </p:cNvCxnSpPr>
            <p:nvPr/>
          </p:nvCxnSpPr>
          <p:spPr>
            <a:xfrm>
              <a:off x="4801722" y="3642362"/>
              <a:ext cx="0" cy="3479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354084" y="2559953"/>
              <a:ext cx="912226" cy="157221"/>
            </a:xfrm>
            <a:prstGeom prst="rect">
              <a:avLst/>
            </a:prstGeom>
            <a:solidFill>
              <a:srgbClr val="FFC000"/>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defTabSz="609422"/>
              <a:r>
                <a:rPr lang="en-IN" sz="533" b="1" dirty="0">
                  <a:solidFill>
                    <a:prstClr val="black"/>
                  </a:solidFill>
                </a:rPr>
                <a:t>Docker Images</a:t>
              </a:r>
            </a:p>
          </p:txBody>
        </p:sp>
        <p:cxnSp>
          <p:nvCxnSpPr>
            <p:cNvPr id="91" name="Straight Arrow Connector 90"/>
            <p:cNvCxnSpPr>
              <a:endCxn id="90" idx="1"/>
            </p:cNvCxnSpPr>
            <p:nvPr/>
          </p:nvCxnSpPr>
          <p:spPr>
            <a:xfrm>
              <a:off x="3778727" y="2375185"/>
              <a:ext cx="575356" cy="263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6337" y="2932729"/>
              <a:ext cx="71437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4673600" y="2807017"/>
              <a:ext cx="355600" cy="207864"/>
            </a:xfrm>
            <a:prstGeom prst="downArrow">
              <a:avLst/>
            </a:prstGeom>
            <a:solidFill>
              <a:schemeClr val="bg2">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200"/>
            </a:p>
          </p:txBody>
        </p:sp>
        <p:cxnSp>
          <p:nvCxnSpPr>
            <p:cNvPr id="11" name="Elbow Connector 10"/>
            <p:cNvCxnSpPr>
              <a:stCxn id="93" idx="3"/>
              <a:endCxn id="15" idx="1"/>
            </p:cNvCxnSpPr>
            <p:nvPr/>
          </p:nvCxnSpPr>
          <p:spPr>
            <a:xfrm flipV="1">
              <a:off x="5791516" y="2422897"/>
              <a:ext cx="523546" cy="1309232"/>
            </a:xfrm>
            <a:prstGeom prst="bentConnector3">
              <a:avLst>
                <a:gd name="adj1" fmla="val 62165"/>
              </a:avLst>
            </a:prstGeom>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3" idx="3"/>
              <a:endCxn id="82" idx="1"/>
            </p:cNvCxnSpPr>
            <p:nvPr/>
          </p:nvCxnSpPr>
          <p:spPr>
            <a:xfrm>
              <a:off x="5791516" y="3732129"/>
              <a:ext cx="480810" cy="1328580"/>
            </a:xfrm>
            <a:prstGeom prst="bentConnector3">
              <a:avLst>
                <a:gd name="adj1" fmla="val 67031"/>
              </a:avLst>
            </a:prstGeom>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93" idx="3"/>
              <a:endCxn id="69" idx="1"/>
            </p:cNvCxnSpPr>
            <p:nvPr/>
          </p:nvCxnSpPr>
          <p:spPr>
            <a:xfrm>
              <a:off x="5791516" y="3732129"/>
              <a:ext cx="480810" cy="617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4" idx="3"/>
              <a:endCxn id="1043" idx="2"/>
            </p:cNvCxnSpPr>
            <p:nvPr/>
          </p:nvCxnSpPr>
          <p:spPr>
            <a:xfrm flipV="1">
              <a:off x="2306371" y="3942575"/>
              <a:ext cx="752139" cy="52638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3" idx="3"/>
              <a:endCxn id="22" idx="1"/>
            </p:cNvCxnSpPr>
            <p:nvPr/>
          </p:nvCxnSpPr>
          <p:spPr>
            <a:xfrm>
              <a:off x="2356528" y="2843460"/>
              <a:ext cx="463313" cy="504794"/>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84" name="Rectangle 2"/>
          <p:cNvSpPr txBox="1">
            <a:spLocks noChangeArrowheads="1"/>
          </p:cNvSpPr>
          <p:nvPr/>
        </p:nvSpPr>
        <p:spPr bwMode="gray">
          <a:xfrm>
            <a:off x="295234" y="368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IN" sz="2400" dirty="0">
                <a:solidFill>
                  <a:srgbClr val="6D6E71"/>
                </a:solidFill>
              </a:rPr>
              <a:t>Microservices with Open Source DevOps</a:t>
            </a:r>
            <a:endParaRPr lang="en-IN" altLang="ja-JP" sz="2400" dirty="0">
              <a:latin typeface="+mj-lt"/>
            </a:endParaRPr>
          </a:p>
        </p:txBody>
      </p:sp>
    </p:spTree>
    <p:extLst>
      <p:ext uri="{BB962C8B-B14F-4D97-AF65-F5344CB8AC3E}">
        <p14:creationId xmlns:p14="http://schemas.microsoft.com/office/powerpoint/2010/main" val="25848130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Microservices Testing Strategy – Bottoms UP</a:t>
            </a:r>
            <a:endParaRPr lang="en-US" sz="2400" dirty="0"/>
          </a:p>
        </p:txBody>
      </p:sp>
      <p:graphicFrame>
        <p:nvGraphicFramePr>
          <p:cNvPr id="2" name="Diagram 1"/>
          <p:cNvGraphicFramePr/>
          <p:nvPr>
            <p:extLst>
              <p:ext uri="{D42A27DB-BD31-4B8C-83A1-F6EECF244321}">
                <p14:modId xmlns:p14="http://schemas.microsoft.com/office/powerpoint/2010/main" val="3142288536"/>
              </p:ext>
            </p:extLst>
          </p:nvPr>
        </p:nvGraphicFramePr>
        <p:xfrm>
          <a:off x="394307" y="4085326"/>
          <a:ext cx="8420705" cy="2064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p:cNvSpPr/>
          <p:nvPr/>
        </p:nvSpPr>
        <p:spPr>
          <a:xfrm>
            <a:off x="609606" y="1498075"/>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endParaRPr lang="en-US" sz="1200" b="1" dirty="0" smtClean="0"/>
          </a:p>
          <a:p>
            <a:pPr marL="0" lvl="1" algn="ctr"/>
            <a:r>
              <a:rPr lang="en-US" sz="1200" b="1" dirty="0" smtClean="0"/>
              <a:t>Domain </a:t>
            </a:r>
            <a:r>
              <a:rPr lang="en-US" sz="1200" b="1" dirty="0"/>
              <a:t>based testing</a:t>
            </a:r>
          </a:p>
          <a:p>
            <a:pPr algn="ctr"/>
            <a:endParaRPr lang="en-IN" sz="1600" b="1" dirty="0"/>
          </a:p>
        </p:txBody>
      </p:sp>
      <p:sp>
        <p:nvSpPr>
          <p:cNvPr id="6" name="Rounded Rectangle 5"/>
          <p:cNvSpPr/>
          <p:nvPr/>
        </p:nvSpPr>
        <p:spPr>
          <a:xfrm>
            <a:off x="3304840" y="1498075"/>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r>
              <a:rPr lang="en-US" sz="1200" b="1" dirty="0"/>
              <a:t>Tests closer to the code</a:t>
            </a:r>
          </a:p>
        </p:txBody>
      </p:sp>
      <p:sp>
        <p:nvSpPr>
          <p:cNvPr id="7" name="Rounded Rectangle 6"/>
          <p:cNvSpPr/>
          <p:nvPr/>
        </p:nvSpPr>
        <p:spPr>
          <a:xfrm>
            <a:off x="609606" y="2547280"/>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r>
              <a:rPr lang="en-US" sz="1200" b="1" dirty="0"/>
              <a:t>Early E2E Integration Testing</a:t>
            </a:r>
          </a:p>
        </p:txBody>
      </p:sp>
      <p:sp>
        <p:nvSpPr>
          <p:cNvPr id="8" name="Rounded Rectangle 7"/>
          <p:cNvSpPr/>
          <p:nvPr/>
        </p:nvSpPr>
        <p:spPr>
          <a:xfrm>
            <a:off x="3304840" y="2547280"/>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r>
              <a:rPr lang="en-IN" sz="1200" b="1" dirty="0"/>
              <a:t>Mock Testing </a:t>
            </a:r>
          </a:p>
        </p:txBody>
      </p:sp>
      <p:sp>
        <p:nvSpPr>
          <p:cNvPr id="9" name="Rounded Rectangle 8"/>
          <p:cNvSpPr/>
          <p:nvPr/>
        </p:nvSpPr>
        <p:spPr>
          <a:xfrm>
            <a:off x="6000031" y="1476084"/>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r>
              <a:rPr lang="en-IN" sz="1200" b="1" dirty="0"/>
              <a:t>Maximise Test Coverage</a:t>
            </a:r>
          </a:p>
        </p:txBody>
      </p:sp>
      <p:sp>
        <p:nvSpPr>
          <p:cNvPr id="10" name="Rounded Rectangle 9"/>
          <p:cNvSpPr/>
          <p:nvPr/>
        </p:nvSpPr>
        <p:spPr>
          <a:xfrm>
            <a:off x="6000031" y="2536283"/>
            <a:ext cx="2155371" cy="696687"/>
          </a:xfrm>
          <a:prstGeom prst="round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lvl="1" algn="ctr"/>
            <a:r>
              <a:rPr lang="en-US" sz="1200" b="1" dirty="0" smtClean="0"/>
              <a:t>Performance &amp; Security Testing</a:t>
            </a:r>
            <a:endParaRPr lang="en-US" sz="1200" b="1" dirty="0"/>
          </a:p>
        </p:txBody>
      </p:sp>
    </p:spTree>
    <p:extLst>
      <p:ext uri="{BB962C8B-B14F-4D97-AF65-F5344CB8AC3E}">
        <p14:creationId xmlns:p14="http://schemas.microsoft.com/office/powerpoint/2010/main" val="76261817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End to End Deployment Pipeline</a:t>
            </a:r>
            <a:endParaRPr lang="en-US" sz="2400" dirty="0"/>
          </a:p>
        </p:txBody>
      </p:sp>
      <p:sp>
        <p:nvSpPr>
          <p:cNvPr id="11" name="Rounded Rectangle 10"/>
          <p:cNvSpPr/>
          <p:nvPr/>
        </p:nvSpPr>
        <p:spPr>
          <a:xfrm>
            <a:off x="7724881" y="5608981"/>
            <a:ext cx="1273377" cy="982612"/>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Docker Registry</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sp>
        <p:nvSpPr>
          <p:cNvPr id="12" name="Rounded Rectangle 11"/>
          <p:cNvSpPr/>
          <p:nvPr/>
        </p:nvSpPr>
        <p:spPr>
          <a:xfrm>
            <a:off x="1812016" y="1088973"/>
            <a:ext cx="1169096" cy="905880"/>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a:ln>
                  <a:noFill/>
                </a:ln>
                <a:solidFill>
                  <a:srgbClr val="E31837">
                    <a:lumMod val="75000"/>
                  </a:srgbClr>
                </a:solidFill>
                <a:effectLst/>
                <a:uLnTx/>
                <a:uFillTx/>
                <a:latin typeface="Arial"/>
                <a:ea typeface="+mn-ea"/>
                <a:cs typeface="+mn-cs"/>
              </a:rPr>
              <a:t>Build Tools</a:t>
            </a:r>
          </a:p>
        </p:txBody>
      </p:sp>
      <p:sp>
        <p:nvSpPr>
          <p:cNvPr id="13" name="Rounded Rectangle 12"/>
          <p:cNvSpPr/>
          <p:nvPr/>
        </p:nvSpPr>
        <p:spPr>
          <a:xfrm>
            <a:off x="3164518" y="1077712"/>
            <a:ext cx="1218645" cy="905880"/>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E31837">
                    <a:lumMod val="75000"/>
                  </a:srgbClr>
                </a:solidFill>
                <a:effectLst/>
                <a:uLnTx/>
                <a:uFillTx/>
                <a:latin typeface="Arial"/>
                <a:ea typeface="+mn-ea"/>
                <a:cs typeface="+mn-cs"/>
              </a:rPr>
              <a:t>Code Quality Analysis</a:t>
            </a:r>
          </a:p>
        </p:txBody>
      </p:sp>
      <p:sp>
        <p:nvSpPr>
          <p:cNvPr id="14" name="Rounded Rectangle 13"/>
          <p:cNvSpPr/>
          <p:nvPr/>
        </p:nvSpPr>
        <p:spPr>
          <a:xfrm>
            <a:off x="226263" y="2407331"/>
            <a:ext cx="1502854" cy="690238"/>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Arial"/>
                <a:ea typeface="+mn-ea"/>
                <a:cs typeface="+mn-cs"/>
              </a:rPr>
              <a:t>Check out code and build</a:t>
            </a:r>
          </a:p>
        </p:txBody>
      </p:sp>
      <p:sp>
        <p:nvSpPr>
          <p:cNvPr id="15" name="Rounded Rectangle 14"/>
          <p:cNvSpPr/>
          <p:nvPr/>
        </p:nvSpPr>
        <p:spPr>
          <a:xfrm>
            <a:off x="2024557" y="2407331"/>
            <a:ext cx="1465198" cy="690238"/>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smtClean="0">
                <a:ln>
                  <a:noFill/>
                </a:ln>
                <a:solidFill>
                  <a:prstClr val="white"/>
                </a:solidFill>
                <a:effectLst/>
                <a:uLnTx/>
                <a:uFillTx/>
                <a:latin typeface="Arial"/>
                <a:ea typeface="+mn-ea"/>
                <a:cs typeface="+mn-cs"/>
              </a:rPr>
              <a:t>Code Quality Check</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16" name="Rounded Rectangle 15"/>
          <p:cNvSpPr/>
          <p:nvPr/>
        </p:nvSpPr>
        <p:spPr>
          <a:xfrm>
            <a:off x="3824741" y="2407331"/>
            <a:ext cx="1465198" cy="690238"/>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smtClean="0">
                <a:ln>
                  <a:noFill/>
                </a:ln>
                <a:solidFill>
                  <a:prstClr val="white"/>
                </a:solidFill>
                <a:effectLst/>
                <a:uLnTx/>
                <a:uFillTx/>
                <a:latin typeface="Arial"/>
                <a:ea typeface="+mn-ea"/>
                <a:cs typeface="+mn-cs"/>
              </a:rPr>
              <a:t>Unit Test</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17" name="Rounded Rectangle 16"/>
          <p:cNvSpPr/>
          <p:nvPr/>
        </p:nvSpPr>
        <p:spPr>
          <a:xfrm>
            <a:off x="5616546" y="2407331"/>
            <a:ext cx="1469272" cy="690238"/>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smtClean="0">
                <a:ln>
                  <a:noFill/>
                </a:ln>
                <a:solidFill>
                  <a:prstClr val="white"/>
                </a:solidFill>
                <a:effectLst/>
                <a:uLnTx/>
                <a:uFillTx/>
                <a:latin typeface="Arial"/>
                <a:ea typeface="+mn-ea"/>
                <a:cs typeface="+mn-cs"/>
              </a:rPr>
              <a:t>Code Coverage Test</a:t>
            </a:r>
            <a:endParaRPr kumimoji="0" lang="en-IN"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18" name="Rounded Rectangle 17"/>
          <p:cNvSpPr/>
          <p:nvPr/>
        </p:nvSpPr>
        <p:spPr>
          <a:xfrm>
            <a:off x="7409411" y="2407331"/>
            <a:ext cx="1465198" cy="690238"/>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Arial"/>
                <a:ea typeface="+mn-ea"/>
                <a:cs typeface="+mn-cs"/>
              </a:rPr>
              <a:t>Packaging and archiving</a:t>
            </a:r>
          </a:p>
        </p:txBody>
      </p:sp>
      <p:sp>
        <p:nvSpPr>
          <p:cNvPr id="19" name="TextBox 18"/>
          <p:cNvSpPr txBox="1"/>
          <p:nvPr/>
        </p:nvSpPr>
        <p:spPr>
          <a:xfrm>
            <a:off x="2984034" y="3628061"/>
            <a:ext cx="3011408" cy="430887"/>
          </a:xfrm>
          <a:prstGeom prst="rect">
            <a:avLst/>
          </a:prstGeo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b="1">
                <a:solidFill>
                  <a:schemeClr val="bg2">
                    <a:lumMod val="75000"/>
                  </a:schemeClr>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Arial"/>
                <a:ea typeface="+mn-ea"/>
                <a:cs typeface="+mn-cs"/>
              </a:rPr>
              <a:t>Continuous Delivery </a:t>
            </a:r>
            <a:r>
              <a:rPr kumimoji="0" lang="en-IN" sz="1400" b="1" i="0" u="none" strike="noStrike" kern="1200" cap="none" spc="0" normalizeH="0" baseline="0" noProof="0" dirty="0" smtClean="0">
                <a:ln>
                  <a:noFill/>
                </a:ln>
                <a:solidFill>
                  <a:prstClr val="white"/>
                </a:solidFill>
                <a:effectLst/>
                <a:uLnTx/>
                <a:uFillTx/>
                <a:latin typeface="Arial"/>
                <a:ea typeface="+mn-ea"/>
                <a:cs typeface="+mn-cs"/>
              </a:rPr>
              <a:t>Process</a:t>
            </a:r>
            <a:endParaRPr kumimoji="0" lang="en-IN" sz="1400" b="1" i="0" u="none" strike="noStrike" kern="1200" cap="none" spc="0" normalizeH="0" baseline="0" noProof="0" dirty="0">
              <a:ln>
                <a:noFill/>
              </a:ln>
              <a:solidFill>
                <a:prstClr val="white"/>
              </a:solidFill>
              <a:effectLst/>
              <a:uLnTx/>
              <a:uFillTx/>
              <a:latin typeface="Arial"/>
              <a:ea typeface="+mn-ea"/>
              <a:cs typeface="+mn-cs"/>
            </a:endParaRPr>
          </a:p>
        </p:txBody>
      </p:sp>
      <p:sp>
        <p:nvSpPr>
          <p:cNvPr id="20" name="Rounded Rectangle 19"/>
          <p:cNvSpPr/>
          <p:nvPr/>
        </p:nvSpPr>
        <p:spPr>
          <a:xfrm>
            <a:off x="348706" y="1088973"/>
            <a:ext cx="1264642" cy="865489"/>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srgbClr val="E31837">
                    <a:lumMod val="75000"/>
                  </a:srgbClr>
                </a:solidFill>
                <a:effectLst/>
                <a:uLnTx/>
                <a:uFillTx/>
                <a:latin typeface="Arial"/>
                <a:ea typeface="+mn-ea"/>
                <a:cs typeface="+mn-cs"/>
              </a:rPr>
              <a:t>Source code management</a:t>
            </a:r>
          </a:p>
        </p:txBody>
      </p:sp>
      <p:sp>
        <p:nvSpPr>
          <p:cNvPr id="21" name="TextBox 20"/>
          <p:cNvSpPr txBox="1"/>
          <p:nvPr/>
        </p:nvSpPr>
        <p:spPr>
          <a:xfrm>
            <a:off x="638583" y="2075279"/>
            <a:ext cx="668453"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defPPr>
              <a:defRPr lang="en-US"/>
            </a:defPPr>
            <a:lvl1pPr algn="ctr">
              <a:buClr>
                <a:schemeClr val="tx2"/>
              </a:buClr>
              <a:defRPr sz="1400" b="1">
                <a:solidFill>
                  <a:schemeClr val="bg2">
                    <a:lumMod val="75000"/>
                  </a:schemeClr>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
                <a:srgbClr val="6D6E71"/>
              </a:buClr>
              <a:buSzTx/>
              <a:buFontTx/>
              <a:buNone/>
              <a:tabLst/>
              <a:defRPr/>
            </a:pPr>
            <a:r>
              <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rPr>
              <a:t>Poll </a:t>
            </a:r>
            <a:r>
              <a:rPr kumimoji="0" lang="en-IN" sz="1200" b="1" i="0" u="none" strike="noStrike" kern="1200" cap="none" spc="0" normalizeH="0" baseline="0" noProof="0" dirty="0" smtClean="0">
                <a:ln>
                  <a:noFill/>
                </a:ln>
                <a:solidFill>
                  <a:srgbClr val="FDBC5F">
                    <a:lumMod val="50000"/>
                  </a:srgbClr>
                </a:solidFill>
                <a:effectLst/>
                <a:uLnTx/>
                <a:uFillTx/>
                <a:latin typeface="Arial"/>
                <a:ea typeface="+mn-ea"/>
                <a:cs typeface="+mn-cs"/>
              </a:rPr>
              <a:t>SCM</a:t>
            </a:r>
            <a:endPar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endParaRPr>
          </a:p>
        </p:txBody>
      </p:sp>
      <p:sp>
        <p:nvSpPr>
          <p:cNvPr id="22" name="TextBox 21"/>
          <p:cNvSpPr txBox="1"/>
          <p:nvPr/>
        </p:nvSpPr>
        <p:spPr>
          <a:xfrm>
            <a:off x="1906339" y="2106113"/>
            <a:ext cx="1011047"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defPPr>
              <a:defRPr lang="en-US"/>
            </a:defPPr>
            <a:lvl1pPr algn="ctr">
              <a:buClr>
                <a:schemeClr val="tx2"/>
              </a:buClr>
              <a:defRPr sz="1400" b="1">
                <a:solidFill>
                  <a:schemeClr val="accent4">
                    <a:lumMod val="50000"/>
                  </a:schemeClr>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
                <a:srgbClr val="6D6E71"/>
              </a:buClr>
              <a:buSzTx/>
              <a:buFontTx/>
              <a:buNone/>
              <a:tabLst/>
              <a:defRPr/>
            </a:pPr>
            <a:r>
              <a:rPr kumimoji="0" lang="en-IN" sz="1200" b="1" i="0" u="none" strike="noStrike" kern="1200" cap="none" spc="0" normalizeH="0" baseline="0" noProof="0" dirty="0" smtClean="0">
                <a:ln>
                  <a:noFill/>
                </a:ln>
                <a:solidFill>
                  <a:srgbClr val="FDBC5F">
                    <a:lumMod val="50000"/>
                  </a:srgbClr>
                </a:solidFill>
                <a:effectLst/>
                <a:uLnTx/>
                <a:uFillTx/>
                <a:latin typeface="Arial"/>
                <a:ea typeface="+mn-ea"/>
                <a:cs typeface="+mn-cs"/>
              </a:rPr>
              <a:t>Validate Build</a:t>
            </a:r>
            <a:endPar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endParaRPr>
          </a:p>
        </p:txBody>
      </p:sp>
      <p:sp>
        <p:nvSpPr>
          <p:cNvPr id="23" name="TextBox 22"/>
          <p:cNvSpPr txBox="1"/>
          <p:nvPr/>
        </p:nvSpPr>
        <p:spPr>
          <a:xfrm>
            <a:off x="4229548" y="2076961"/>
            <a:ext cx="1493359"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a:buClr>
                <a:schemeClr val="tx2"/>
              </a:buClr>
              <a:defRPr sz="1400" b="1">
                <a:solidFill>
                  <a:schemeClr val="accent4">
                    <a:lumMod val="50000"/>
                  </a:schemeClr>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
                <a:srgbClr val="6D6E71"/>
              </a:buClr>
              <a:buSzTx/>
              <a:buFontTx/>
              <a:buNone/>
              <a:tabLst/>
              <a:defRPr/>
            </a:pPr>
            <a:r>
              <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rPr>
              <a:t>Validate </a:t>
            </a:r>
            <a:r>
              <a:rPr kumimoji="0" lang="en-IN" sz="1200" b="1" i="0" u="none" strike="noStrike" kern="1200" cap="none" spc="0" normalizeH="0" baseline="0" noProof="0" dirty="0" smtClean="0">
                <a:ln>
                  <a:noFill/>
                </a:ln>
                <a:solidFill>
                  <a:srgbClr val="FDBC5F">
                    <a:lumMod val="50000"/>
                  </a:srgbClr>
                </a:solidFill>
                <a:effectLst/>
                <a:uLnTx/>
                <a:uFillTx/>
                <a:latin typeface="Arial"/>
                <a:ea typeface="+mn-ea"/>
                <a:cs typeface="+mn-cs"/>
              </a:rPr>
              <a:t>Test Scripts</a:t>
            </a:r>
            <a:endPar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endParaRPr>
          </a:p>
        </p:txBody>
      </p:sp>
      <p:sp>
        <p:nvSpPr>
          <p:cNvPr id="24" name="TextBox 23"/>
          <p:cNvSpPr txBox="1"/>
          <p:nvPr/>
        </p:nvSpPr>
        <p:spPr>
          <a:xfrm flipH="1">
            <a:off x="5891093" y="2052413"/>
            <a:ext cx="132694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a:buClr>
                <a:schemeClr val="tx2"/>
              </a:buClr>
              <a:defRPr sz="1400" b="1">
                <a:solidFill>
                  <a:schemeClr val="accent4">
                    <a:lumMod val="50000"/>
                  </a:schemeClr>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
                <a:srgbClr val="6D6E71"/>
              </a:buClr>
              <a:buSzTx/>
              <a:buFontTx/>
              <a:buNone/>
              <a:tabLst/>
              <a:defRPr/>
            </a:pPr>
            <a:r>
              <a:rPr kumimoji="0" lang="en-IN" sz="1200" b="1" i="0" u="none" strike="noStrike" kern="1200" cap="none" spc="0" normalizeH="0" baseline="0" noProof="0" dirty="0" smtClean="0">
                <a:ln>
                  <a:noFill/>
                </a:ln>
                <a:solidFill>
                  <a:srgbClr val="FDBC5F">
                    <a:lumMod val="50000"/>
                  </a:srgbClr>
                </a:solidFill>
                <a:effectLst/>
                <a:uLnTx/>
                <a:uFillTx/>
                <a:latin typeface="Arial"/>
                <a:ea typeface="+mn-ea"/>
                <a:cs typeface="+mn-cs"/>
              </a:rPr>
              <a:t>Code Coverage</a:t>
            </a:r>
            <a:endPar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endParaRPr>
          </a:p>
        </p:txBody>
      </p:sp>
      <p:cxnSp>
        <p:nvCxnSpPr>
          <p:cNvPr id="25" name="Straight Arrow Connector 24"/>
          <p:cNvCxnSpPr>
            <a:stCxn id="14" idx="0"/>
            <a:endCxn id="20" idx="2"/>
          </p:cNvCxnSpPr>
          <p:nvPr/>
        </p:nvCxnSpPr>
        <p:spPr>
          <a:xfrm flipV="1">
            <a:off x="977690" y="1954462"/>
            <a:ext cx="3337" cy="4528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729112" y="1948272"/>
            <a:ext cx="168196" cy="53610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0" idx="2"/>
          </p:cNvCxnSpPr>
          <p:nvPr/>
        </p:nvCxnSpPr>
        <p:spPr>
          <a:xfrm flipH="1" flipV="1">
            <a:off x="5173990" y="1993935"/>
            <a:ext cx="3652" cy="4133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23523" y="4642323"/>
            <a:ext cx="1218180"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Arial"/>
                <a:ea typeface="+mn-ea"/>
                <a:cs typeface="+mn-cs"/>
              </a:rPr>
              <a:t>Deploy to Production Environment</a:t>
            </a:r>
          </a:p>
        </p:txBody>
      </p:sp>
      <p:sp>
        <p:nvSpPr>
          <p:cNvPr id="29" name="Rounded Rectangle 28"/>
          <p:cNvSpPr/>
          <p:nvPr/>
        </p:nvSpPr>
        <p:spPr>
          <a:xfrm>
            <a:off x="1687437" y="4642323"/>
            <a:ext cx="1187657"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Arial"/>
                <a:ea typeface="+mn-ea"/>
                <a:cs typeface="+mn-cs"/>
              </a:rPr>
              <a:t>Acceptance Testing</a:t>
            </a:r>
          </a:p>
        </p:txBody>
      </p:sp>
      <p:sp>
        <p:nvSpPr>
          <p:cNvPr id="30" name="Rounded Rectangle 29"/>
          <p:cNvSpPr/>
          <p:nvPr/>
        </p:nvSpPr>
        <p:spPr>
          <a:xfrm>
            <a:off x="3229295" y="4663106"/>
            <a:ext cx="1187657"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Arial"/>
                <a:ea typeface="+mn-ea"/>
                <a:cs typeface="+mn-cs"/>
              </a:rPr>
              <a:t>Deploy to Pre-production environment</a:t>
            </a:r>
          </a:p>
        </p:txBody>
      </p:sp>
      <p:sp>
        <p:nvSpPr>
          <p:cNvPr id="31" name="Rounded Rectangle 30"/>
          <p:cNvSpPr/>
          <p:nvPr/>
        </p:nvSpPr>
        <p:spPr>
          <a:xfrm>
            <a:off x="6277316" y="4659021"/>
            <a:ext cx="1132095"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smtClean="0">
                <a:ln>
                  <a:noFill/>
                </a:ln>
                <a:solidFill>
                  <a:prstClr val="white"/>
                </a:solidFill>
                <a:effectLst/>
                <a:uLnTx/>
                <a:uFillTx/>
                <a:latin typeface="Arial"/>
                <a:ea typeface="+mn-ea"/>
                <a:cs typeface="+mn-cs"/>
              </a:rPr>
              <a:t>Deploy to Test</a:t>
            </a:r>
            <a:endParaRPr kumimoji="0" lang="en-IN"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p:cNvSpPr/>
          <p:nvPr/>
        </p:nvSpPr>
        <p:spPr>
          <a:xfrm>
            <a:off x="7749992" y="4659021"/>
            <a:ext cx="1187657"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smtClean="0">
                <a:ln>
                  <a:noFill/>
                </a:ln>
                <a:solidFill>
                  <a:prstClr val="white"/>
                </a:solidFill>
                <a:effectLst/>
                <a:uLnTx/>
                <a:uFillTx/>
                <a:latin typeface="Arial"/>
                <a:ea typeface="+mn-ea"/>
                <a:cs typeface="+mn-cs"/>
              </a:rPr>
              <a:t>Convert to Image and store</a:t>
            </a:r>
            <a:endParaRPr kumimoji="0" lang="en-IN"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p:cNvSpPr/>
          <p:nvPr/>
        </p:nvSpPr>
        <p:spPr>
          <a:xfrm>
            <a:off x="4747071" y="4669011"/>
            <a:ext cx="1187657" cy="614241"/>
          </a:xfrm>
          <a:prstGeom prst="roundRect">
            <a:avLst/>
          </a:prstGeom>
          <a:solidFill>
            <a:srgbClr val="5396DF"/>
          </a:solidFill>
          <a:ln>
            <a:solidFill>
              <a:srgbClr val="6D6E7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Arial"/>
                <a:ea typeface="+mn-ea"/>
                <a:cs typeface="+mn-cs"/>
              </a:rPr>
              <a:t>Integration Testing</a:t>
            </a:r>
          </a:p>
        </p:txBody>
      </p:sp>
      <p:sp>
        <p:nvSpPr>
          <p:cNvPr id="34" name="Rounded Rectangle 33"/>
          <p:cNvSpPr/>
          <p:nvPr/>
        </p:nvSpPr>
        <p:spPr>
          <a:xfrm>
            <a:off x="7357765" y="1048595"/>
            <a:ext cx="1579884" cy="885656"/>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rPr>
              <a:t>Store valid binaries, </a:t>
            </a: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packages</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sp>
        <p:nvSpPr>
          <p:cNvPr id="35" name="Rounded Rectangle 34"/>
          <p:cNvSpPr/>
          <p:nvPr/>
        </p:nvSpPr>
        <p:spPr>
          <a:xfrm>
            <a:off x="4763061" y="5653441"/>
            <a:ext cx="1342961" cy="9381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rPr>
              <a:t>Testing Frameworks</a:t>
            </a:r>
          </a:p>
        </p:txBody>
      </p:sp>
      <p:cxnSp>
        <p:nvCxnSpPr>
          <p:cNvPr id="36" name="Straight Arrow Connector 35"/>
          <p:cNvCxnSpPr>
            <a:stCxn id="28" idx="2"/>
          </p:cNvCxnSpPr>
          <p:nvPr/>
        </p:nvCxnSpPr>
        <p:spPr>
          <a:xfrm>
            <a:off x="732613" y="5256564"/>
            <a:ext cx="0" cy="4228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2"/>
            <a:endCxn id="71" idx="0"/>
          </p:cNvCxnSpPr>
          <p:nvPr/>
        </p:nvCxnSpPr>
        <p:spPr>
          <a:xfrm>
            <a:off x="3823124" y="5277347"/>
            <a:ext cx="20563" cy="3623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1" idx="0"/>
            <a:endCxn id="32" idx="2"/>
          </p:cNvCxnSpPr>
          <p:nvPr/>
        </p:nvCxnSpPr>
        <p:spPr>
          <a:xfrm flipH="1" flipV="1">
            <a:off x="8343821" y="5273262"/>
            <a:ext cx="17749" cy="33571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9" name="Left Arrow 38"/>
          <p:cNvSpPr/>
          <p:nvPr/>
        </p:nvSpPr>
        <p:spPr>
          <a:xfrm>
            <a:off x="2882154" y="6018602"/>
            <a:ext cx="325115" cy="234493"/>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0" name="Right Arrow 39"/>
          <p:cNvSpPr/>
          <p:nvPr/>
        </p:nvSpPr>
        <p:spPr>
          <a:xfrm>
            <a:off x="1738807" y="2654531"/>
            <a:ext cx="285750" cy="149289"/>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1" name="Right Arrow 40"/>
          <p:cNvSpPr/>
          <p:nvPr/>
        </p:nvSpPr>
        <p:spPr>
          <a:xfrm>
            <a:off x="3526216" y="2654531"/>
            <a:ext cx="285750" cy="149289"/>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2" name="Right Arrow 41"/>
          <p:cNvSpPr/>
          <p:nvPr/>
        </p:nvSpPr>
        <p:spPr>
          <a:xfrm>
            <a:off x="5327782" y="2677805"/>
            <a:ext cx="285750" cy="149289"/>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ight Arrow 42"/>
          <p:cNvSpPr/>
          <p:nvPr/>
        </p:nvSpPr>
        <p:spPr>
          <a:xfrm>
            <a:off x="7106886" y="2677804"/>
            <a:ext cx="285750" cy="149289"/>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Down Arrow 43"/>
          <p:cNvSpPr/>
          <p:nvPr/>
        </p:nvSpPr>
        <p:spPr>
          <a:xfrm>
            <a:off x="8144003" y="3110358"/>
            <a:ext cx="281664" cy="1531965"/>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Left Arrow 44"/>
          <p:cNvSpPr/>
          <p:nvPr/>
        </p:nvSpPr>
        <p:spPr>
          <a:xfrm>
            <a:off x="7386754" y="4868285"/>
            <a:ext cx="339618" cy="163350"/>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Left Arrow 45"/>
          <p:cNvSpPr/>
          <p:nvPr/>
        </p:nvSpPr>
        <p:spPr>
          <a:xfrm>
            <a:off x="5945573" y="4866333"/>
            <a:ext cx="339618" cy="163350"/>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Left Arrow 46"/>
          <p:cNvSpPr/>
          <p:nvPr/>
        </p:nvSpPr>
        <p:spPr>
          <a:xfrm>
            <a:off x="4425294" y="4875099"/>
            <a:ext cx="339618" cy="163350"/>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8" name="Left Arrow 47"/>
          <p:cNvSpPr/>
          <p:nvPr/>
        </p:nvSpPr>
        <p:spPr>
          <a:xfrm>
            <a:off x="2849788" y="4850639"/>
            <a:ext cx="339618" cy="163350"/>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49" name="Left Arrow 48"/>
          <p:cNvSpPr/>
          <p:nvPr/>
        </p:nvSpPr>
        <p:spPr>
          <a:xfrm>
            <a:off x="1348997" y="4868285"/>
            <a:ext cx="339618" cy="163350"/>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pic>
        <p:nvPicPr>
          <p:cNvPr id="50" name="Picture 3" descr="C:\Users\rr108881\Desktop\out-put\out-put\Logo-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805" y="1637871"/>
            <a:ext cx="450986" cy="29637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Users\rr108881\Desktop\Reffer\Reffer\maven-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1117" y="1637871"/>
            <a:ext cx="971037" cy="17558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descr="C:\Users\rr108881\Desktop\Reffer\Reffer\son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772" y="1575065"/>
            <a:ext cx="1103115" cy="31331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Users\rr108881\Desktop\Reffer\Reffer\jenkins_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r="74636"/>
          <a:stretch/>
        </p:blipFill>
        <p:spPr bwMode="auto">
          <a:xfrm>
            <a:off x="1352955" y="3485054"/>
            <a:ext cx="695033" cy="88129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C:\Users\rr108881\Desktop\Reffer\Reffer\advanced-sq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5880" y="1384741"/>
            <a:ext cx="392227" cy="4763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3" descr="C:\Users\rr108881\Desktop\Reffer\Reffer\imageseert.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1622" y="1530652"/>
            <a:ext cx="858247" cy="23601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C:\Users\rr108881\Desktop\Reffer\Reffer\selenium-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1304" y="6089800"/>
            <a:ext cx="626764" cy="481526"/>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p:cNvCxnSpPr>
            <a:stCxn id="69" idx="0"/>
          </p:cNvCxnSpPr>
          <p:nvPr/>
        </p:nvCxnSpPr>
        <p:spPr>
          <a:xfrm flipV="1">
            <a:off x="6960305" y="5283252"/>
            <a:ext cx="0" cy="37018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9"/>
          <a:stretch>
            <a:fillRect/>
          </a:stretch>
        </p:blipFill>
        <p:spPr>
          <a:xfrm>
            <a:off x="5431015" y="6150400"/>
            <a:ext cx="628682" cy="374387"/>
          </a:xfrm>
          <a:prstGeom prst="rect">
            <a:avLst/>
          </a:prstGeom>
        </p:spPr>
      </p:pic>
      <p:sp>
        <p:nvSpPr>
          <p:cNvPr id="59" name="Rounded Rectangle 58"/>
          <p:cNvSpPr/>
          <p:nvPr/>
        </p:nvSpPr>
        <p:spPr>
          <a:xfrm>
            <a:off x="4577809" y="1082970"/>
            <a:ext cx="1169096" cy="905880"/>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smtClean="0">
                <a:ln>
                  <a:noFill/>
                </a:ln>
                <a:solidFill>
                  <a:srgbClr val="E31837">
                    <a:lumMod val="75000"/>
                  </a:srgbClr>
                </a:solidFill>
                <a:effectLst/>
                <a:uLnTx/>
                <a:uFillTx/>
                <a:latin typeface="Arial"/>
                <a:ea typeface="+mn-ea"/>
                <a:cs typeface="+mn-cs"/>
              </a:rPr>
              <a:t>Unit Testing</a:t>
            </a:r>
            <a:endParaRPr kumimoji="0" lang="en-IN" sz="140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pic>
        <p:nvPicPr>
          <p:cNvPr id="60" name="Picture 4" descr="junit-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4598" y="1492036"/>
            <a:ext cx="618783" cy="501899"/>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p:cNvCxnSpPr/>
          <p:nvPr/>
        </p:nvCxnSpPr>
        <p:spPr>
          <a:xfrm>
            <a:off x="3290504" y="1948272"/>
            <a:ext cx="0" cy="4555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945573" y="1048595"/>
            <a:ext cx="1169096" cy="905880"/>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smtClean="0">
                <a:ln>
                  <a:noFill/>
                </a:ln>
                <a:solidFill>
                  <a:srgbClr val="E31837">
                    <a:lumMod val="75000"/>
                  </a:srgbClr>
                </a:solidFill>
                <a:effectLst/>
                <a:uLnTx/>
                <a:uFillTx/>
                <a:latin typeface="Arial"/>
                <a:ea typeface="+mn-ea"/>
                <a:cs typeface="+mn-cs"/>
              </a:rPr>
              <a:t>Code Coverage</a:t>
            </a:r>
            <a:endParaRPr kumimoji="0" lang="en-IN" sz="140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pic>
        <p:nvPicPr>
          <p:cNvPr id="63" name="Picture 62"/>
          <p:cNvPicPr>
            <a:picLocks noChangeAspect="1"/>
          </p:cNvPicPr>
          <p:nvPr/>
        </p:nvPicPr>
        <p:blipFill>
          <a:blip r:embed="rId11"/>
          <a:stretch>
            <a:fillRect/>
          </a:stretch>
        </p:blipFill>
        <p:spPr>
          <a:xfrm>
            <a:off x="6064900" y="1664546"/>
            <a:ext cx="963184" cy="186617"/>
          </a:xfrm>
          <a:prstGeom prst="rect">
            <a:avLst/>
          </a:prstGeom>
        </p:spPr>
      </p:pic>
      <p:cxnSp>
        <p:nvCxnSpPr>
          <p:cNvPr id="64" name="Straight Arrow Connector 63"/>
          <p:cNvCxnSpPr/>
          <p:nvPr/>
        </p:nvCxnSpPr>
        <p:spPr>
          <a:xfrm flipH="1" flipV="1">
            <a:off x="6403618" y="1948272"/>
            <a:ext cx="3652" cy="4133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flipH="1">
            <a:off x="2941748" y="2128765"/>
            <a:ext cx="132694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algn="ctr">
              <a:buClr>
                <a:schemeClr val="tx2"/>
              </a:buClr>
              <a:defRPr sz="1400" b="1">
                <a:solidFill>
                  <a:schemeClr val="accent4">
                    <a:lumMod val="50000"/>
                  </a:schemeClr>
                </a:solidFill>
                <a:latin typeface="+mn-lt"/>
                <a:cs typeface="+mn-cs"/>
              </a:defRPr>
            </a:lvl1pPr>
          </a:lstStyle>
          <a:p>
            <a:pPr marL="0" marR="0" lvl="0" indent="0" algn="ctr" defTabSz="914400" rtl="0" eaLnBrk="1" fontAlgn="base" latinLnBrk="0" hangingPunct="1">
              <a:lnSpc>
                <a:spcPct val="100000"/>
              </a:lnSpc>
              <a:spcBef>
                <a:spcPct val="0"/>
              </a:spcBef>
              <a:spcAft>
                <a:spcPct val="0"/>
              </a:spcAft>
              <a:buClr>
                <a:srgbClr val="6D6E71"/>
              </a:buClr>
              <a:buSzTx/>
              <a:buFontTx/>
              <a:buNone/>
              <a:tabLst/>
              <a:defRPr/>
            </a:pPr>
            <a:r>
              <a:rPr kumimoji="0" lang="en-IN" sz="1200" b="1" i="0" u="none" strike="noStrike" kern="1200" cap="none" spc="0" normalizeH="0" baseline="0" noProof="0" dirty="0">
                <a:ln>
                  <a:noFill/>
                </a:ln>
                <a:solidFill>
                  <a:srgbClr val="FDBC5F">
                    <a:lumMod val="50000"/>
                  </a:srgbClr>
                </a:solidFill>
                <a:effectLst/>
                <a:uLnTx/>
                <a:uFillTx/>
                <a:latin typeface="Arial"/>
                <a:ea typeface="+mn-ea"/>
                <a:cs typeface="+mn-cs"/>
              </a:rPr>
              <a:t>Sanity Checks</a:t>
            </a:r>
          </a:p>
        </p:txBody>
      </p:sp>
      <p:cxnSp>
        <p:nvCxnSpPr>
          <p:cNvPr id="66" name="Straight Arrow Connector 65"/>
          <p:cNvCxnSpPr>
            <a:stCxn id="35" idx="0"/>
          </p:cNvCxnSpPr>
          <p:nvPr/>
        </p:nvCxnSpPr>
        <p:spPr>
          <a:xfrm flipH="1" flipV="1">
            <a:off x="5421818" y="5283251"/>
            <a:ext cx="12724" cy="3701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8170911" y="1934250"/>
            <a:ext cx="3652" cy="4133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68" name="Picture 6" descr="Image result for docker regist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25667" y="5988156"/>
            <a:ext cx="541759" cy="530924"/>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68"/>
          <p:cNvSpPr/>
          <p:nvPr/>
        </p:nvSpPr>
        <p:spPr>
          <a:xfrm>
            <a:off x="6290892" y="5653441"/>
            <a:ext cx="1338826" cy="9381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Test Environment</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pic>
        <p:nvPicPr>
          <p:cNvPr id="70" name="Picture 8" descr="C:\Users\rr108881\Desktop\Reffer\Reffer\server-rackmount-main-img.png"/>
          <p:cNvPicPr>
            <a:picLocks noChangeAspect="1" noChangeArrowheads="1"/>
          </p:cNvPicPr>
          <p:nvPr/>
        </p:nvPicPr>
        <p:blipFill rotWithShape="1">
          <a:blip r:embed="rId13">
            <a:extLst>
              <a:ext uri="{28A0092B-C50C-407E-A947-70E740481C1C}">
                <a14:useLocalDpi xmlns:a14="http://schemas.microsoft.com/office/drawing/2010/main" val="0"/>
              </a:ext>
            </a:extLst>
          </a:blip>
          <a:srcRect l="28147"/>
          <a:stretch/>
        </p:blipFill>
        <p:spPr bwMode="auto">
          <a:xfrm>
            <a:off x="7085818" y="6108811"/>
            <a:ext cx="463463" cy="361412"/>
          </a:xfrm>
          <a:prstGeom prst="rect">
            <a:avLst/>
          </a:prstGeom>
          <a:noFill/>
          <a:extLst>
            <a:ext uri="{909E8E84-426E-40DD-AFC4-6F175D3DCCD1}">
              <a14:hiddenFill xmlns:a14="http://schemas.microsoft.com/office/drawing/2010/main">
                <a:solidFill>
                  <a:srgbClr val="FFFFFF"/>
                </a:solidFill>
              </a14:hiddenFill>
            </a:ext>
          </a:extLst>
        </p:spPr>
      </p:pic>
      <p:sp>
        <p:nvSpPr>
          <p:cNvPr id="71" name="Rounded Rectangle 70"/>
          <p:cNvSpPr/>
          <p:nvPr/>
        </p:nvSpPr>
        <p:spPr>
          <a:xfrm>
            <a:off x="3238101" y="5639735"/>
            <a:ext cx="1211171" cy="9381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Pre-prod Environment</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pic>
        <p:nvPicPr>
          <p:cNvPr id="72" name="Picture 8" descr="C:\Users\rr108881\Desktop\Reffer\Reffer\server-rackmount-main-img.png"/>
          <p:cNvPicPr>
            <a:picLocks noChangeAspect="1" noChangeArrowheads="1"/>
          </p:cNvPicPr>
          <p:nvPr/>
        </p:nvPicPr>
        <p:blipFill rotWithShape="1">
          <a:blip r:embed="rId13">
            <a:extLst>
              <a:ext uri="{28A0092B-C50C-407E-A947-70E740481C1C}">
                <a14:useLocalDpi xmlns:a14="http://schemas.microsoft.com/office/drawing/2010/main" val="0"/>
              </a:ext>
            </a:extLst>
          </a:blip>
          <a:srcRect l="28147"/>
          <a:stretch/>
        </p:blipFill>
        <p:spPr bwMode="auto">
          <a:xfrm>
            <a:off x="3608026" y="6101907"/>
            <a:ext cx="463463" cy="36141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9" descr="Image result for tomca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37156" y="6082910"/>
            <a:ext cx="607462" cy="379379"/>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docker  hub"/>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45404" y="6000945"/>
            <a:ext cx="755340" cy="509791"/>
          </a:xfrm>
          <a:prstGeom prst="rect">
            <a:avLst/>
          </a:prstGeom>
          <a:noFill/>
          <a:extLst>
            <a:ext uri="{909E8E84-426E-40DD-AFC4-6F175D3DCCD1}">
              <a14:hiddenFill xmlns:a14="http://schemas.microsoft.com/office/drawing/2010/main">
                <a:solidFill>
                  <a:srgbClr val="FFFFFF"/>
                </a:solidFill>
              </a14:hiddenFill>
            </a:ext>
          </a:extLst>
        </p:spPr>
      </p:pic>
      <p:sp>
        <p:nvSpPr>
          <p:cNvPr id="75" name="Left Arrow 74"/>
          <p:cNvSpPr/>
          <p:nvPr/>
        </p:nvSpPr>
        <p:spPr>
          <a:xfrm>
            <a:off x="7558782" y="6018602"/>
            <a:ext cx="227984" cy="250343"/>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76" name="Left Arrow 75"/>
          <p:cNvSpPr/>
          <p:nvPr/>
        </p:nvSpPr>
        <p:spPr>
          <a:xfrm>
            <a:off x="6088795" y="6002752"/>
            <a:ext cx="227984" cy="250343"/>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77" name="Left Arrow 76"/>
          <p:cNvSpPr/>
          <p:nvPr/>
        </p:nvSpPr>
        <p:spPr>
          <a:xfrm>
            <a:off x="4482406" y="6002752"/>
            <a:ext cx="227984" cy="250343"/>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78" name="Rounded Rectangle 77"/>
          <p:cNvSpPr/>
          <p:nvPr/>
        </p:nvSpPr>
        <p:spPr>
          <a:xfrm>
            <a:off x="215279" y="5681324"/>
            <a:ext cx="1230918" cy="9381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Pre-prod Environment</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pic>
        <p:nvPicPr>
          <p:cNvPr id="79" name="Picture 8" descr="C:\Users\rr108881\Desktop\Reffer\Reffer\server-rackmount-main-img.png"/>
          <p:cNvPicPr>
            <a:picLocks noChangeAspect="1" noChangeArrowheads="1"/>
          </p:cNvPicPr>
          <p:nvPr/>
        </p:nvPicPr>
        <p:blipFill rotWithShape="1">
          <a:blip r:embed="rId13">
            <a:extLst>
              <a:ext uri="{28A0092B-C50C-407E-A947-70E740481C1C}">
                <a14:useLocalDpi xmlns:a14="http://schemas.microsoft.com/office/drawing/2010/main" val="0"/>
              </a:ext>
            </a:extLst>
          </a:blip>
          <a:srcRect l="28147"/>
          <a:stretch/>
        </p:blipFill>
        <p:spPr bwMode="auto">
          <a:xfrm>
            <a:off x="680295" y="6129791"/>
            <a:ext cx="463463" cy="361412"/>
          </a:xfrm>
          <a:prstGeom prst="rect">
            <a:avLst/>
          </a:prstGeom>
          <a:noFill/>
          <a:extLst>
            <a:ext uri="{909E8E84-426E-40DD-AFC4-6F175D3DCCD1}">
              <a14:hiddenFill xmlns:a14="http://schemas.microsoft.com/office/drawing/2010/main">
                <a:solidFill>
                  <a:srgbClr val="FFFFFF"/>
                </a:solidFill>
              </a14:hiddenFill>
            </a:ext>
          </a:extLst>
        </p:spPr>
      </p:pic>
      <p:sp>
        <p:nvSpPr>
          <p:cNvPr id="80" name="Left Arrow 79"/>
          <p:cNvSpPr/>
          <p:nvPr/>
        </p:nvSpPr>
        <p:spPr>
          <a:xfrm>
            <a:off x="1436892" y="6004619"/>
            <a:ext cx="283623" cy="252571"/>
          </a:xfrm>
          <a:prstGeom prst="lef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81" name="Rounded Rectangle 80"/>
          <p:cNvSpPr/>
          <p:nvPr/>
        </p:nvSpPr>
        <p:spPr>
          <a:xfrm>
            <a:off x="1751347" y="5674697"/>
            <a:ext cx="1158919" cy="938151"/>
          </a:xfrm>
          <a:prstGeom prst="roundRect">
            <a:avLst/>
          </a:prstGeom>
          <a:ln/>
        </p:spPr>
        <p:style>
          <a:lnRef idx="2">
            <a:schemeClr val="accent4"/>
          </a:lnRef>
          <a:fillRef idx="1">
            <a:schemeClr val="lt1"/>
          </a:fillRef>
          <a:effectRef idx="0">
            <a:schemeClr val="accent4"/>
          </a:effectRef>
          <a:fontRef idx="minor">
            <a:schemeClr val="dk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User Acceptance Test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srgbClr val="E31837">
                    <a:lumMod val="75000"/>
                  </a:srgbClr>
                </a:solidFill>
                <a:effectLst/>
                <a:uLnTx/>
                <a:uFillTx/>
                <a:latin typeface="Arial"/>
                <a:ea typeface="+mn-ea"/>
                <a:cs typeface="+mn-cs"/>
              </a:rPr>
              <a:t>(UAT)</a:t>
            </a:r>
            <a:endParaRPr kumimoji="0" lang="en-IN" sz="1050" b="1" i="0" u="none" strike="noStrike" kern="1200" cap="none" spc="0" normalizeH="0" baseline="0" noProof="0" dirty="0">
              <a:ln>
                <a:noFill/>
              </a:ln>
              <a:solidFill>
                <a:srgbClr val="E31837">
                  <a:lumMod val="75000"/>
                </a:srgbClr>
              </a:solidFill>
              <a:effectLst/>
              <a:uLnTx/>
              <a:uFillTx/>
              <a:latin typeface="Arial"/>
              <a:ea typeface="+mn-ea"/>
              <a:cs typeface="+mn-cs"/>
            </a:endParaRPr>
          </a:p>
        </p:txBody>
      </p:sp>
      <p:cxnSp>
        <p:nvCxnSpPr>
          <p:cNvPr id="82" name="Straight Arrow Connector 81"/>
          <p:cNvCxnSpPr/>
          <p:nvPr/>
        </p:nvCxnSpPr>
        <p:spPr>
          <a:xfrm>
            <a:off x="2300858" y="5258492"/>
            <a:ext cx="0" cy="42283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0956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1435"/>
            <a:ext cx="8224837" cy="369332"/>
          </a:xfrm>
        </p:spPr>
        <p:txBody>
          <a:bodyPr/>
          <a:lstStyle/>
          <a:p>
            <a:pPr algn="ctr" defTabSz="914087"/>
            <a:r>
              <a:rPr lang="en-US" sz="2400" dirty="0"/>
              <a:t>Enlarged </a:t>
            </a:r>
            <a:r>
              <a:rPr lang="en-US" sz="2400" dirty="0" smtClean="0"/>
              <a:t>View - Jenkins</a:t>
            </a:r>
            <a:endParaRPr lang="en-US" sz="2400" dirty="0"/>
          </a:p>
        </p:txBody>
      </p:sp>
      <p:pic>
        <p:nvPicPr>
          <p:cNvPr id="2051" name="Picture 3"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04" y="938222"/>
            <a:ext cx="8706117" cy="226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image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05" y="3120889"/>
            <a:ext cx="8706117" cy="31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868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63" y="291435"/>
            <a:ext cx="8224837" cy="369332"/>
          </a:xfrm>
        </p:spPr>
        <p:txBody>
          <a:bodyPr/>
          <a:lstStyle/>
          <a:p>
            <a:pPr algn="ctr" defTabSz="914087"/>
            <a:r>
              <a:rPr lang="en-US" sz="2400" dirty="0" smtClean="0"/>
              <a:t>Contract Based Testing – PACT Tool</a:t>
            </a: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5" y="1655265"/>
            <a:ext cx="8704613" cy="381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431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10403" y="3636487"/>
            <a:ext cx="2092036" cy="608690"/>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096" name="Title 1"/>
          <p:cNvSpPr>
            <a:spLocks noGrp="1"/>
          </p:cNvSpPr>
          <p:nvPr>
            <p:ph type="title"/>
          </p:nvPr>
        </p:nvSpPr>
        <p:spPr>
          <a:xfrm>
            <a:off x="69275" y="275481"/>
            <a:ext cx="9033164" cy="646331"/>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a:t>Microservices Testing Strategy </a:t>
            </a:r>
            <a:r>
              <a:rPr lang="en-IN" sz="2400" dirty="0" smtClean="0"/>
              <a:t>- Tactical</a:t>
            </a:r>
            <a:br>
              <a:rPr lang="en-IN" sz="2400" dirty="0" smtClean="0"/>
            </a:br>
            <a:r>
              <a:rPr lang="en-IN" sz="1800" dirty="0" smtClean="0"/>
              <a:t>Parallel </a:t>
            </a:r>
            <a:r>
              <a:rPr lang="en-IN" sz="1800" dirty="0"/>
              <a:t>Run Strategy </a:t>
            </a:r>
            <a:endParaRPr lang="en-US" sz="2400" dirty="0"/>
          </a:p>
        </p:txBody>
      </p:sp>
      <p:sp>
        <p:nvSpPr>
          <p:cNvPr id="225" name="Rounded Rectangle 224"/>
          <p:cNvSpPr/>
          <p:nvPr/>
        </p:nvSpPr>
        <p:spPr>
          <a:xfrm>
            <a:off x="1310783" y="1874457"/>
            <a:ext cx="2398955"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1100" b="1" dirty="0">
                <a:solidFill>
                  <a:prstClr val="black"/>
                </a:solidFill>
              </a:rPr>
              <a:t>Old System – </a:t>
            </a:r>
          </a:p>
          <a:p>
            <a:pPr algn="ctr" fontAlgn="base">
              <a:spcBef>
                <a:spcPct val="0"/>
              </a:spcBef>
              <a:spcAft>
                <a:spcPct val="0"/>
              </a:spcAft>
            </a:pPr>
            <a:r>
              <a:rPr lang="en-US" sz="1100" b="1" dirty="0">
                <a:solidFill>
                  <a:prstClr val="black"/>
                </a:solidFill>
              </a:rPr>
              <a:t>Production </a:t>
            </a:r>
          </a:p>
        </p:txBody>
      </p:sp>
      <p:sp>
        <p:nvSpPr>
          <p:cNvPr id="226" name="Rounded Rectangle 225"/>
          <p:cNvSpPr/>
          <p:nvPr/>
        </p:nvSpPr>
        <p:spPr>
          <a:xfrm>
            <a:off x="5493155" y="1833218"/>
            <a:ext cx="2398955" cy="540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1100" b="1" dirty="0">
                <a:solidFill>
                  <a:prstClr val="white"/>
                </a:solidFill>
              </a:rPr>
              <a:t>New  System – Pilot Deployment</a:t>
            </a:r>
          </a:p>
        </p:txBody>
      </p:sp>
      <p:sp>
        <p:nvSpPr>
          <p:cNvPr id="227" name="Flowchart: Magnetic Disk 226"/>
          <p:cNvSpPr/>
          <p:nvPr/>
        </p:nvSpPr>
        <p:spPr>
          <a:xfrm>
            <a:off x="524691" y="3779090"/>
            <a:ext cx="872413" cy="732743"/>
          </a:xfrm>
          <a:prstGeom prst="flowChartMagneticDisk">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white"/>
                </a:solidFill>
              </a:rPr>
              <a:t>Common App Database</a:t>
            </a:r>
          </a:p>
        </p:txBody>
      </p:sp>
      <p:sp>
        <p:nvSpPr>
          <p:cNvPr id="228" name="Rounded Rectangle 227"/>
          <p:cNvSpPr/>
          <p:nvPr/>
        </p:nvSpPr>
        <p:spPr>
          <a:xfrm>
            <a:off x="3808248" y="4006249"/>
            <a:ext cx="1613647" cy="505609"/>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black"/>
                </a:solidFill>
              </a:rPr>
              <a:t>Compare results for Six weeks</a:t>
            </a:r>
          </a:p>
        </p:txBody>
      </p:sp>
      <p:sp>
        <p:nvSpPr>
          <p:cNvPr id="229" name="Rounded Rectangle 228"/>
          <p:cNvSpPr/>
          <p:nvPr/>
        </p:nvSpPr>
        <p:spPr>
          <a:xfrm>
            <a:off x="1829429" y="6015235"/>
            <a:ext cx="2398955" cy="44783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black"/>
                </a:solidFill>
              </a:rPr>
              <a:t>Old System – Sun Set</a:t>
            </a:r>
          </a:p>
        </p:txBody>
      </p:sp>
      <p:sp>
        <p:nvSpPr>
          <p:cNvPr id="230" name="Rounded Rectangle 229"/>
          <p:cNvSpPr/>
          <p:nvPr/>
        </p:nvSpPr>
        <p:spPr>
          <a:xfrm>
            <a:off x="5069233" y="5973967"/>
            <a:ext cx="2398955" cy="475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white"/>
                </a:solidFill>
              </a:rPr>
              <a:t>New  System – Full Scale Deployment</a:t>
            </a:r>
          </a:p>
        </p:txBody>
      </p:sp>
      <p:sp>
        <p:nvSpPr>
          <p:cNvPr id="231" name="Rounded Rectangle 230"/>
          <p:cNvSpPr/>
          <p:nvPr/>
        </p:nvSpPr>
        <p:spPr>
          <a:xfrm>
            <a:off x="3812366" y="4813561"/>
            <a:ext cx="1613647" cy="50560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white"/>
                </a:solidFill>
              </a:rPr>
              <a:t>On Satisfactory Results </a:t>
            </a:r>
          </a:p>
        </p:txBody>
      </p:sp>
      <p:cxnSp>
        <p:nvCxnSpPr>
          <p:cNvPr id="232" name="Elbow Connector 231"/>
          <p:cNvCxnSpPr>
            <a:stCxn id="231" idx="2"/>
            <a:endCxn id="229" idx="0"/>
          </p:cNvCxnSpPr>
          <p:nvPr/>
        </p:nvCxnSpPr>
        <p:spPr>
          <a:xfrm rot="5400000">
            <a:off x="3475985" y="4872083"/>
            <a:ext cx="696072" cy="1590255"/>
          </a:xfrm>
          <a:prstGeom prst="bentConnector3">
            <a:avLst>
              <a:gd name="adj1" fmla="val 50000"/>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Elbow Connector 232"/>
          <p:cNvCxnSpPr>
            <a:stCxn id="231" idx="2"/>
            <a:endCxn id="230" idx="0"/>
          </p:cNvCxnSpPr>
          <p:nvPr/>
        </p:nvCxnSpPr>
        <p:spPr>
          <a:xfrm rot="16200000" flipH="1">
            <a:off x="5116523" y="4821785"/>
            <a:ext cx="654835" cy="1649546"/>
          </a:xfrm>
          <a:prstGeom prst="bentConnector3">
            <a:avLst>
              <a:gd name="adj1" fmla="val 52116"/>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4139844" y="5442111"/>
            <a:ext cx="568411" cy="16158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spcBef>
                <a:spcPct val="0"/>
              </a:spcBef>
              <a:spcAft>
                <a:spcPct val="0"/>
              </a:spcAft>
              <a:buFont typeface="Arial" pitchFamily="34" charset="0"/>
              <a:buNone/>
            </a:pPr>
            <a:r>
              <a:rPr lang="en-US" sz="1050" b="1" dirty="0">
                <a:solidFill>
                  <a:prstClr val="black"/>
                </a:solidFill>
              </a:rPr>
              <a:t>Yes</a:t>
            </a:r>
          </a:p>
        </p:txBody>
      </p:sp>
      <p:sp>
        <p:nvSpPr>
          <p:cNvPr id="235" name="TextBox 234"/>
          <p:cNvSpPr txBox="1"/>
          <p:nvPr/>
        </p:nvSpPr>
        <p:spPr>
          <a:xfrm>
            <a:off x="4737063" y="5421517"/>
            <a:ext cx="568411" cy="16158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spcBef>
                <a:spcPct val="0"/>
              </a:spcBef>
              <a:spcAft>
                <a:spcPct val="0"/>
              </a:spcAft>
              <a:buFont typeface="Arial" pitchFamily="34" charset="0"/>
              <a:buNone/>
            </a:pPr>
            <a:r>
              <a:rPr lang="en-US" sz="1050" b="1" dirty="0">
                <a:solidFill>
                  <a:prstClr val="black"/>
                </a:solidFill>
              </a:rPr>
              <a:t>Yes</a:t>
            </a:r>
          </a:p>
        </p:txBody>
      </p:sp>
      <p:cxnSp>
        <p:nvCxnSpPr>
          <p:cNvPr id="236" name="Straight Connector 235"/>
          <p:cNvCxnSpPr>
            <a:stCxn id="228" idx="2"/>
            <a:endCxn id="231" idx="0"/>
          </p:cNvCxnSpPr>
          <p:nvPr/>
        </p:nvCxnSpPr>
        <p:spPr>
          <a:xfrm rot="16200000" flipH="1">
            <a:off x="4466266" y="4660625"/>
            <a:ext cx="301701" cy="4118"/>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37" name="Oval 236"/>
          <p:cNvSpPr/>
          <p:nvPr/>
        </p:nvSpPr>
        <p:spPr>
          <a:xfrm>
            <a:off x="6512323" y="4774845"/>
            <a:ext cx="1742303" cy="55605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900" b="1" dirty="0">
                <a:solidFill>
                  <a:prstClr val="white"/>
                </a:solidFill>
              </a:rPr>
              <a:t>Continue Parallel Run</a:t>
            </a:r>
          </a:p>
        </p:txBody>
      </p:sp>
      <p:cxnSp>
        <p:nvCxnSpPr>
          <p:cNvPr id="238" name="Straight Connector 237"/>
          <p:cNvCxnSpPr>
            <a:stCxn id="231" idx="3"/>
            <a:endCxn id="237" idx="2"/>
          </p:cNvCxnSpPr>
          <p:nvPr/>
        </p:nvCxnSpPr>
        <p:spPr>
          <a:xfrm flipV="1">
            <a:off x="5425979" y="5052845"/>
            <a:ext cx="108632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39" name="TextBox 238"/>
          <p:cNvSpPr txBox="1"/>
          <p:nvPr/>
        </p:nvSpPr>
        <p:spPr>
          <a:xfrm>
            <a:off x="5667951" y="4844869"/>
            <a:ext cx="568411" cy="16158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spcBef>
                <a:spcPct val="0"/>
              </a:spcBef>
              <a:spcAft>
                <a:spcPct val="0"/>
              </a:spcAft>
              <a:buFont typeface="Arial" pitchFamily="34" charset="0"/>
              <a:buNone/>
            </a:pPr>
            <a:r>
              <a:rPr lang="en-US" sz="1050" b="1" dirty="0">
                <a:solidFill>
                  <a:prstClr val="black"/>
                </a:solidFill>
              </a:rPr>
              <a:t>No</a:t>
            </a:r>
          </a:p>
        </p:txBody>
      </p:sp>
      <p:pic>
        <p:nvPicPr>
          <p:cNvPr id="240" name="Picture 2"/>
          <p:cNvPicPr>
            <a:picLocks noChangeAspect="1" noChangeArrowheads="1"/>
          </p:cNvPicPr>
          <p:nvPr/>
        </p:nvPicPr>
        <p:blipFill>
          <a:blip r:embed="rId2"/>
          <a:srcRect/>
          <a:stretch>
            <a:fillRect/>
          </a:stretch>
        </p:blipFill>
        <p:spPr bwMode="auto">
          <a:xfrm>
            <a:off x="2207813" y="1217858"/>
            <a:ext cx="755666" cy="470263"/>
          </a:xfrm>
          <a:prstGeom prst="rect">
            <a:avLst/>
          </a:prstGeom>
          <a:noFill/>
          <a:ln w="9525">
            <a:noFill/>
            <a:miter lim="800000"/>
            <a:headEnd/>
            <a:tailEnd/>
          </a:ln>
        </p:spPr>
      </p:pic>
      <p:cxnSp>
        <p:nvCxnSpPr>
          <p:cNvPr id="241" name="Straight Connector 240"/>
          <p:cNvCxnSpPr>
            <a:endCxn id="225" idx="0"/>
          </p:cNvCxnSpPr>
          <p:nvPr/>
        </p:nvCxnSpPr>
        <p:spPr>
          <a:xfrm>
            <a:off x="2501238" y="1575572"/>
            <a:ext cx="0" cy="2989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42" name="TextBox 241"/>
          <p:cNvSpPr txBox="1"/>
          <p:nvPr/>
        </p:nvSpPr>
        <p:spPr>
          <a:xfrm>
            <a:off x="1011085" y="1505366"/>
            <a:ext cx="1254034"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spcBef>
                <a:spcPct val="0"/>
              </a:spcBef>
              <a:spcAft>
                <a:spcPct val="0"/>
              </a:spcAft>
              <a:buFont typeface="Arial" pitchFamily="34" charset="0"/>
              <a:buNone/>
            </a:pPr>
            <a:r>
              <a:rPr lang="en-US" sz="1100" b="1" dirty="0">
                <a:solidFill>
                  <a:prstClr val="black"/>
                </a:solidFill>
              </a:rPr>
              <a:t>All System Users</a:t>
            </a:r>
          </a:p>
        </p:txBody>
      </p:sp>
      <p:cxnSp>
        <p:nvCxnSpPr>
          <p:cNvPr id="243" name="Straight Connector 242"/>
          <p:cNvCxnSpPr/>
          <p:nvPr/>
        </p:nvCxnSpPr>
        <p:spPr>
          <a:xfrm rot="16200000" flipH="1">
            <a:off x="6549707" y="1712506"/>
            <a:ext cx="298911"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44" name="TextBox 243"/>
          <p:cNvSpPr txBox="1"/>
          <p:nvPr/>
        </p:nvSpPr>
        <p:spPr>
          <a:xfrm>
            <a:off x="7202693" y="1355120"/>
            <a:ext cx="1254034" cy="33855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spcBef>
                <a:spcPct val="0"/>
              </a:spcBef>
              <a:spcAft>
                <a:spcPct val="0"/>
              </a:spcAft>
              <a:buFont typeface="Arial" pitchFamily="34" charset="0"/>
              <a:buNone/>
            </a:pPr>
            <a:r>
              <a:rPr lang="en-US" sz="1100" b="1" dirty="0">
                <a:solidFill>
                  <a:prstClr val="black"/>
                </a:solidFill>
              </a:rPr>
              <a:t>Selected  System Users &amp; Admins</a:t>
            </a:r>
          </a:p>
        </p:txBody>
      </p:sp>
      <p:pic>
        <p:nvPicPr>
          <p:cNvPr id="245" name="Picture 3"/>
          <p:cNvPicPr>
            <a:picLocks noChangeAspect="1" noChangeArrowheads="1"/>
          </p:cNvPicPr>
          <p:nvPr/>
        </p:nvPicPr>
        <p:blipFill>
          <a:blip r:embed="rId3"/>
          <a:srcRect/>
          <a:stretch>
            <a:fillRect/>
          </a:stretch>
        </p:blipFill>
        <p:spPr bwMode="auto">
          <a:xfrm>
            <a:off x="6212485" y="1056557"/>
            <a:ext cx="942110" cy="541116"/>
          </a:xfrm>
          <a:prstGeom prst="rect">
            <a:avLst/>
          </a:prstGeom>
          <a:noFill/>
          <a:ln w="9525">
            <a:noFill/>
            <a:miter lim="800000"/>
            <a:headEnd/>
            <a:tailEnd/>
          </a:ln>
        </p:spPr>
      </p:pic>
      <p:sp>
        <p:nvSpPr>
          <p:cNvPr id="246" name="Rounded Rectangle 245"/>
          <p:cNvSpPr/>
          <p:nvPr/>
        </p:nvSpPr>
        <p:spPr>
          <a:xfrm>
            <a:off x="1568773" y="2862033"/>
            <a:ext cx="1913206" cy="576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1100" b="1" dirty="0" smtClean="0">
                <a:solidFill>
                  <a:prstClr val="black"/>
                </a:solidFill>
              </a:rPr>
              <a:t>Monolith Application </a:t>
            </a:r>
            <a:endParaRPr lang="en-US" sz="1100" b="1" dirty="0">
              <a:solidFill>
                <a:prstClr val="black"/>
              </a:solidFill>
            </a:endParaRPr>
          </a:p>
        </p:txBody>
      </p:sp>
      <p:sp>
        <p:nvSpPr>
          <p:cNvPr id="247" name="Rounded Rectangle 246"/>
          <p:cNvSpPr/>
          <p:nvPr/>
        </p:nvSpPr>
        <p:spPr>
          <a:xfrm>
            <a:off x="5744525" y="2859689"/>
            <a:ext cx="1913206" cy="576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r>
              <a:rPr lang="en-US" sz="1100" b="1" dirty="0" smtClean="0">
                <a:solidFill>
                  <a:prstClr val="white"/>
                </a:solidFill>
              </a:rPr>
              <a:t>Micro services Architecture </a:t>
            </a:r>
            <a:endParaRPr lang="en-US" sz="1100" b="1" dirty="0">
              <a:solidFill>
                <a:prstClr val="white"/>
              </a:solidFill>
            </a:endParaRPr>
          </a:p>
        </p:txBody>
      </p:sp>
      <p:cxnSp>
        <p:nvCxnSpPr>
          <p:cNvPr id="248" name="Straight Connector 247"/>
          <p:cNvCxnSpPr>
            <a:stCxn id="225" idx="2"/>
            <a:endCxn id="246" idx="0"/>
          </p:cNvCxnSpPr>
          <p:nvPr/>
        </p:nvCxnSpPr>
        <p:spPr>
          <a:xfrm>
            <a:off x="2510261" y="2414457"/>
            <a:ext cx="0" cy="44757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26" idx="2"/>
            <a:endCxn id="247" idx="0"/>
          </p:cNvCxnSpPr>
          <p:nvPr/>
        </p:nvCxnSpPr>
        <p:spPr>
          <a:xfrm>
            <a:off x="6692633" y="2373218"/>
            <a:ext cx="0" cy="48647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Shape 51"/>
          <p:cNvCxnSpPr>
            <a:stCxn id="247" idx="2"/>
            <a:endCxn id="228" idx="3"/>
          </p:cNvCxnSpPr>
          <p:nvPr/>
        </p:nvCxnSpPr>
        <p:spPr>
          <a:xfrm rot="5400000">
            <a:off x="5649824" y="3207727"/>
            <a:ext cx="823343" cy="1279270"/>
          </a:xfrm>
          <a:prstGeom prst="bentConnector2">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3" name="Shape 58"/>
          <p:cNvCxnSpPr>
            <a:stCxn id="246" idx="2"/>
            <a:endCxn id="228" idx="1"/>
          </p:cNvCxnSpPr>
          <p:nvPr/>
        </p:nvCxnSpPr>
        <p:spPr>
          <a:xfrm rot="16200000" flipH="1">
            <a:off x="2756314" y="3207116"/>
            <a:ext cx="820997" cy="1282835"/>
          </a:xfrm>
          <a:prstGeom prst="bentConnector2">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 name="Elbow Connector 3"/>
          <p:cNvCxnSpPr>
            <a:stCxn id="246" idx="1"/>
            <a:endCxn id="227" idx="1"/>
          </p:cNvCxnSpPr>
          <p:nvPr/>
        </p:nvCxnSpPr>
        <p:spPr>
          <a:xfrm rot="10800000" flipV="1">
            <a:off x="960899" y="3150032"/>
            <a:ext cx="607875" cy="629057"/>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7202693" y="3757585"/>
            <a:ext cx="455038" cy="328453"/>
          </a:xfrm>
          <a:prstGeom prst="can">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endParaRPr lang="en-IN" sz="900" b="1">
              <a:solidFill>
                <a:prstClr val="white"/>
              </a:solidFill>
            </a:endParaRPr>
          </a:p>
        </p:txBody>
      </p:sp>
      <p:sp>
        <p:nvSpPr>
          <p:cNvPr id="36" name="Can 35"/>
          <p:cNvSpPr/>
          <p:nvPr/>
        </p:nvSpPr>
        <p:spPr>
          <a:xfrm>
            <a:off x="7812018" y="3757585"/>
            <a:ext cx="455038" cy="328453"/>
          </a:xfrm>
          <a:prstGeom prst="can">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endParaRPr lang="en-IN" sz="900" b="1">
              <a:solidFill>
                <a:prstClr val="white"/>
              </a:solidFill>
            </a:endParaRPr>
          </a:p>
        </p:txBody>
      </p:sp>
      <p:sp>
        <p:nvSpPr>
          <p:cNvPr id="37" name="Can 36"/>
          <p:cNvSpPr/>
          <p:nvPr/>
        </p:nvSpPr>
        <p:spPr>
          <a:xfrm>
            <a:off x="8456727" y="3757585"/>
            <a:ext cx="455038" cy="328453"/>
          </a:xfrm>
          <a:prstGeom prst="can">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rtlCol="0" anchor="ctr"/>
          <a:lstStyle/>
          <a:p>
            <a:pPr algn="ctr" fontAlgn="base">
              <a:spcBef>
                <a:spcPct val="0"/>
              </a:spcBef>
              <a:spcAft>
                <a:spcPct val="0"/>
              </a:spcAft>
            </a:pPr>
            <a:endParaRPr lang="en-IN" sz="900" b="1">
              <a:solidFill>
                <a:prstClr val="white"/>
              </a:solidFill>
            </a:endParaRPr>
          </a:p>
        </p:txBody>
      </p:sp>
      <p:cxnSp>
        <p:nvCxnSpPr>
          <p:cNvPr id="8" name="Elbow Connector 7"/>
          <p:cNvCxnSpPr>
            <a:stCxn id="247" idx="3"/>
            <a:endCxn id="6" idx="0"/>
          </p:cNvCxnSpPr>
          <p:nvPr/>
        </p:nvCxnSpPr>
        <p:spPr>
          <a:xfrm>
            <a:off x="7657731" y="3147689"/>
            <a:ext cx="398690" cy="488798"/>
          </a:xfrm>
          <a:prstGeom prst="bentConnector2">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22065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371603" y="255096"/>
            <a:ext cx="6776357" cy="369332"/>
          </a:xfrm>
        </p:spPr>
        <p:txBody>
          <a:bodyPr/>
          <a:lstStyle/>
          <a:p>
            <a:pPr algn="ctr"/>
            <a:r>
              <a:rPr altLang="ja-JP" sz="2400" dirty="0" smtClean="0">
                <a:latin typeface="Arial" charset="0"/>
                <a:cs typeface="ＭＳ Ｐゴシック"/>
              </a:rPr>
              <a:t>TechM Open Source Competency</a:t>
            </a:r>
            <a:endParaRPr sz="2400" dirty="0" smtClean="0">
              <a:latin typeface="Arial" charset="0"/>
            </a:endParaRPr>
          </a:p>
        </p:txBody>
      </p:sp>
      <p:cxnSp>
        <p:nvCxnSpPr>
          <p:cNvPr id="5" name="Straight Arrow Connector 4"/>
          <p:cNvCxnSpPr/>
          <p:nvPr/>
        </p:nvCxnSpPr>
        <p:spPr>
          <a:xfrm flipV="1">
            <a:off x="250723" y="3899967"/>
            <a:ext cx="8663344" cy="8356"/>
          </a:xfrm>
          <a:prstGeom prst="straightConnector1">
            <a:avLst/>
          </a:prstGeom>
          <a:ln w="28575">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TextBox 3"/>
          <p:cNvSpPr txBox="1">
            <a:spLocks noChangeArrowheads="1"/>
          </p:cNvSpPr>
          <p:nvPr/>
        </p:nvSpPr>
        <p:spPr bwMode="auto">
          <a:xfrm>
            <a:off x="5412658" y="3984819"/>
            <a:ext cx="2920182" cy="369332"/>
          </a:xfrm>
          <a:prstGeom prst="rect">
            <a:avLst/>
          </a:prstGeom>
          <a:solidFill>
            <a:schemeClr val="bg2"/>
          </a:solidFill>
          <a:ln w="9525">
            <a:noFill/>
            <a:miter lim="800000"/>
            <a:headEnd/>
            <a:tailEnd/>
          </a:ln>
        </p:spPr>
        <p:txBody>
          <a:bodyPr wrap="square">
            <a:spAutoFit/>
          </a:bodyPr>
          <a:lstStyle/>
          <a:p>
            <a:pPr indent="-381000" algn="ctr">
              <a:spcBef>
                <a:spcPct val="20000"/>
              </a:spcBef>
            </a:pPr>
            <a:r>
              <a:rPr lang="en-US" altLang="ja-JP" b="1" dirty="0">
                <a:solidFill>
                  <a:schemeClr val="bg1"/>
                </a:solidFill>
                <a:latin typeface="Cambria" pitchFamily="18" charset="0"/>
                <a:cs typeface="ＭＳ Ｐゴシック"/>
              </a:rPr>
              <a:t>Delivery Experience</a:t>
            </a:r>
          </a:p>
        </p:txBody>
      </p:sp>
      <p:sp>
        <p:nvSpPr>
          <p:cNvPr id="9" name="TextBox 5"/>
          <p:cNvSpPr txBox="1">
            <a:spLocks noChangeArrowheads="1"/>
          </p:cNvSpPr>
          <p:nvPr/>
        </p:nvSpPr>
        <p:spPr bwMode="auto">
          <a:xfrm>
            <a:off x="5294672" y="884907"/>
            <a:ext cx="2964426" cy="369332"/>
          </a:xfrm>
          <a:prstGeom prst="rect">
            <a:avLst/>
          </a:prstGeom>
          <a:solidFill>
            <a:schemeClr val="bg2"/>
          </a:solidFill>
          <a:ln w="9525">
            <a:noFill/>
            <a:miter lim="800000"/>
            <a:headEnd/>
            <a:tailEnd/>
          </a:ln>
        </p:spPr>
        <p:txBody>
          <a:bodyPr wrap="square">
            <a:spAutoFit/>
          </a:bodyPr>
          <a:lstStyle/>
          <a:p>
            <a:pPr algn="ctr">
              <a:spcBef>
                <a:spcPct val="20000"/>
              </a:spcBef>
            </a:pPr>
            <a:r>
              <a:rPr lang="en-US" altLang="ja-JP" b="1" dirty="0">
                <a:solidFill>
                  <a:schemeClr val="bg1"/>
                </a:solidFill>
                <a:latin typeface="Cambria" pitchFamily="18" charset="0"/>
                <a:cs typeface="ＭＳ Ｐゴシック"/>
              </a:rPr>
              <a:t>Technology Expertise</a:t>
            </a:r>
          </a:p>
        </p:txBody>
      </p:sp>
      <p:sp>
        <p:nvSpPr>
          <p:cNvPr id="10" name="TextBox 10"/>
          <p:cNvSpPr txBox="1">
            <a:spLocks noChangeArrowheads="1"/>
          </p:cNvSpPr>
          <p:nvPr/>
        </p:nvSpPr>
        <p:spPr bwMode="auto">
          <a:xfrm>
            <a:off x="870156" y="919308"/>
            <a:ext cx="2669458" cy="369332"/>
          </a:xfrm>
          <a:prstGeom prst="rect">
            <a:avLst/>
          </a:prstGeom>
          <a:solidFill>
            <a:schemeClr val="bg2"/>
          </a:solidFill>
          <a:ln w="9525">
            <a:noFill/>
            <a:miter lim="800000"/>
            <a:headEnd/>
            <a:tailEnd/>
          </a:ln>
        </p:spPr>
        <p:txBody>
          <a:bodyPr wrap="square">
            <a:spAutoFit/>
          </a:bodyPr>
          <a:lstStyle/>
          <a:p>
            <a:pPr algn="ctr">
              <a:spcBef>
                <a:spcPct val="20000"/>
              </a:spcBef>
            </a:pPr>
            <a:r>
              <a:rPr lang="en-US" altLang="ja-JP" b="1" dirty="0">
                <a:solidFill>
                  <a:schemeClr val="bg1"/>
                </a:solidFill>
                <a:latin typeface="Cambria" pitchFamily="18" charset="0"/>
                <a:cs typeface="ＭＳ Ｐゴシック"/>
              </a:rPr>
              <a:t>Practice Highlights</a:t>
            </a:r>
          </a:p>
        </p:txBody>
      </p:sp>
      <p:cxnSp>
        <p:nvCxnSpPr>
          <p:cNvPr id="11" name="Straight Arrow Connector 10"/>
          <p:cNvCxnSpPr/>
          <p:nvPr/>
        </p:nvCxnSpPr>
        <p:spPr>
          <a:xfrm rot="5400000">
            <a:off x="1459125" y="3707879"/>
            <a:ext cx="5408612" cy="1588"/>
          </a:xfrm>
          <a:prstGeom prst="straightConnector1">
            <a:avLst/>
          </a:prstGeom>
          <a:ln w="28575">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TextBox 10"/>
          <p:cNvSpPr txBox="1">
            <a:spLocks noChangeArrowheads="1"/>
          </p:cNvSpPr>
          <p:nvPr/>
        </p:nvSpPr>
        <p:spPr bwMode="auto">
          <a:xfrm>
            <a:off x="287628" y="1406028"/>
            <a:ext cx="3875039" cy="2215991"/>
          </a:xfrm>
          <a:prstGeom prst="rect">
            <a:avLst/>
          </a:prstGeom>
          <a:noFill/>
          <a:ln w="9525">
            <a:noFill/>
            <a:miter lim="800000"/>
            <a:headEnd/>
            <a:tailEnd/>
          </a:ln>
        </p:spPr>
        <p:txBody>
          <a:bodyPr wrap="square">
            <a:spAutoFit/>
          </a:bodyPr>
          <a:lstStyle/>
          <a:p>
            <a:pPr marL="117475" indent="-117475">
              <a:buFont typeface="Wingdings" pitchFamily="2" charset="2"/>
              <a:buChar char="§"/>
            </a:pPr>
            <a:r>
              <a:rPr lang="en-IN" sz="1200" dirty="0" smtClean="0">
                <a:latin typeface="Calibri" pitchFamily="34" charset="0"/>
              </a:rPr>
              <a:t>10000+ </a:t>
            </a:r>
            <a:r>
              <a:rPr lang="en-US" sz="1200" dirty="0" smtClean="0">
                <a:latin typeface="Calibri" pitchFamily="34" charset="0"/>
              </a:rPr>
              <a:t>Java &amp; J2EE Developers</a:t>
            </a:r>
          </a:p>
          <a:p>
            <a:pPr marL="117475" indent="-117475">
              <a:buFont typeface="Wingdings" pitchFamily="2" charset="2"/>
              <a:buChar char="§"/>
            </a:pPr>
            <a:r>
              <a:rPr lang="en-US" sz="1200" dirty="0" smtClean="0">
                <a:latin typeface="Calibri" pitchFamily="34" charset="0"/>
              </a:rPr>
              <a:t>800+ Experts in the Service Offering Team</a:t>
            </a:r>
          </a:p>
          <a:p>
            <a:pPr marL="117475" indent="-117475">
              <a:buFont typeface="Wingdings" pitchFamily="2" charset="2"/>
              <a:buChar char="§"/>
            </a:pPr>
            <a:r>
              <a:rPr lang="en-US" sz="1200" dirty="0" smtClean="0">
                <a:latin typeface="Calibri" pitchFamily="34" charset="0"/>
              </a:rPr>
              <a:t>400+Certified Specialists for Analysis &amp; Design</a:t>
            </a:r>
          </a:p>
          <a:p>
            <a:pPr marL="117475" indent="-117475">
              <a:buFont typeface="Wingdings" pitchFamily="2" charset="2"/>
              <a:buChar char="§"/>
            </a:pPr>
            <a:r>
              <a:rPr lang="en-US" sz="1200" dirty="0" smtClean="0">
                <a:latin typeface="Calibri" pitchFamily="34" charset="0"/>
              </a:rPr>
              <a:t>500+ Technical Architect Pool International Certifications</a:t>
            </a:r>
          </a:p>
          <a:p>
            <a:pPr marL="117475" indent="-117475">
              <a:lnSpc>
                <a:spcPct val="150000"/>
              </a:lnSpc>
            </a:pPr>
            <a:r>
              <a:rPr lang="en-US" sz="1200" b="1" dirty="0" smtClean="0">
                <a:latin typeface="Calibri" pitchFamily="34" charset="0"/>
              </a:rPr>
              <a:t>International Certifications</a:t>
            </a:r>
            <a:endParaRPr lang="en-US" sz="1200" b="1" dirty="0">
              <a:latin typeface="Calibri" pitchFamily="34" charset="0"/>
            </a:endParaRPr>
          </a:p>
          <a:p>
            <a:pPr marL="117475" indent="-117475">
              <a:buFont typeface="Wingdings" pitchFamily="2" charset="2"/>
              <a:buChar char="§"/>
            </a:pPr>
            <a:r>
              <a:rPr lang="en-US" sz="1200" dirty="0">
                <a:latin typeface="Calibri" pitchFamily="34" charset="0"/>
              </a:rPr>
              <a:t>3</a:t>
            </a:r>
            <a:r>
              <a:rPr lang="en-US" sz="1200" dirty="0" smtClean="0">
                <a:latin typeface="Calibri" pitchFamily="34" charset="0"/>
              </a:rPr>
              <a:t>000+ Sun Certified Associates with certifications </a:t>
            </a:r>
            <a:br>
              <a:rPr lang="en-US" sz="1200" dirty="0" smtClean="0">
                <a:latin typeface="Calibri" pitchFamily="34" charset="0"/>
              </a:rPr>
            </a:br>
            <a:r>
              <a:rPr lang="en-US" sz="1200" dirty="0" smtClean="0">
                <a:latin typeface="Calibri" pitchFamily="34" charset="0"/>
              </a:rPr>
              <a:t>like SCJP, SCJA, SCJD, SCWCD</a:t>
            </a:r>
          </a:p>
          <a:p>
            <a:pPr marL="117475" indent="-117475">
              <a:buFont typeface="Wingdings" pitchFamily="2" charset="2"/>
              <a:buChar char="§"/>
            </a:pPr>
            <a:r>
              <a:rPr lang="en-US" sz="1200" dirty="0" smtClean="0">
                <a:latin typeface="Calibri" pitchFamily="34" charset="0"/>
              </a:rPr>
              <a:t>500+ IBM Certified Associates on Rational (RSA, Requisite Pro etc.) &amp; Websphere Suite of Products</a:t>
            </a:r>
          </a:p>
          <a:p>
            <a:pPr marL="117475" indent="-117475">
              <a:buFont typeface="Wingdings" pitchFamily="2" charset="2"/>
              <a:buChar char="§"/>
            </a:pPr>
            <a:r>
              <a:rPr lang="en-US" sz="1200" dirty="0" smtClean="0">
                <a:latin typeface="Calibri" pitchFamily="34" charset="0"/>
              </a:rPr>
              <a:t>Associates also certified on frameworks like Hibernate &amp; Struts</a:t>
            </a:r>
          </a:p>
        </p:txBody>
      </p:sp>
      <p:sp>
        <p:nvSpPr>
          <p:cNvPr id="13" name="TextBox 13"/>
          <p:cNvSpPr txBox="1">
            <a:spLocks noChangeArrowheads="1"/>
          </p:cNvSpPr>
          <p:nvPr/>
        </p:nvSpPr>
        <p:spPr bwMode="auto">
          <a:xfrm>
            <a:off x="4356815" y="4391268"/>
            <a:ext cx="4114800" cy="1938992"/>
          </a:xfrm>
          <a:prstGeom prst="rect">
            <a:avLst/>
          </a:prstGeom>
          <a:noFill/>
          <a:ln w="9525">
            <a:noFill/>
            <a:miter lim="800000"/>
            <a:headEnd/>
            <a:tailEnd/>
          </a:ln>
        </p:spPr>
        <p:txBody>
          <a:bodyPr>
            <a:spAutoFit/>
          </a:bodyPr>
          <a:lstStyle/>
          <a:p>
            <a:pPr marL="225425" indent="-177800">
              <a:buFont typeface="Arial" pitchFamily="34" charset="0"/>
              <a:buChar char="•"/>
            </a:pPr>
            <a:r>
              <a:rPr lang="en-US" sz="1200" dirty="0" smtClean="0">
                <a:latin typeface="Cambria" pitchFamily="18" charset="0"/>
              </a:rPr>
              <a:t>600+ Projects currently running</a:t>
            </a:r>
          </a:p>
          <a:p>
            <a:pPr marL="682625" lvl="1" indent="-177800">
              <a:buFont typeface="Arial" pitchFamily="34" charset="0"/>
              <a:buChar char="•"/>
            </a:pPr>
            <a:r>
              <a:rPr lang="en-US" sz="1200" dirty="0" smtClean="0">
                <a:latin typeface="Cambria" pitchFamily="18" charset="0"/>
              </a:rPr>
              <a:t>300+ Fixed Bid Projects</a:t>
            </a:r>
          </a:p>
          <a:p>
            <a:pPr marL="225425" indent="-177800">
              <a:buFont typeface="Arial" pitchFamily="34" charset="0"/>
              <a:buChar char="•"/>
            </a:pPr>
            <a:r>
              <a:rPr lang="en-US" sz="1200" dirty="0" smtClean="0">
                <a:latin typeface="Cambria" pitchFamily="18" charset="0"/>
              </a:rPr>
              <a:t>30% Project Managers are PMP Certified</a:t>
            </a:r>
          </a:p>
          <a:p>
            <a:pPr marL="225425" indent="-177800">
              <a:buFont typeface="Arial" pitchFamily="34" charset="0"/>
              <a:buChar char="•"/>
            </a:pPr>
            <a:r>
              <a:rPr lang="en-US" sz="1200" dirty="0" smtClean="0">
                <a:latin typeface="Cambria" pitchFamily="18" charset="0"/>
              </a:rPr>
              <a:t>Strong delivery team providing rich Project expertise</a:t>
            </a:r>
          </a:p>
          <a:p>
            <a:pPr marL="225425" indent="-177800">
              <a:buFont typeface="Arial" pitchFamily="34" charset="0"/>
              <a:buChar char="•"/>
            </a:pPr>
            <a:r>
              <a:rPr lang="en-US" sz="1200" dirty="0" smtClean="0">
                <a:latin typeface="Cambria" pitchFamily="18" charset="0"/>
              </a:rPr>
              <a:t>Tight Integration between Technology Experts &amp; Project Teams (SO Team &amp; Delivery Team)</a:t>
            </a:r>
          </a:p>
          <a:p>
            <a:pPr marL="225425" indent="-177800">
              <a:buFont typeface="Arial" pitchFamily="34" charset="0"/>
              <a:buChar char="•"/>
            </a:pPr>
            <a:r>
              <a:rPr lang="en-US" sz="1200" dirty="0" smtClean="0">
                <a:latin typeface="Cambria" pitchFamily="18" charset="0"/>
              </a:rPr>
              <a:t>Standardized Development Frameworks (GWT, JSF, SPRING, STRUTS, Jtrac, Wicket)</a:t>
            </a:r>
          </a:p>
          <a:p>
            <a:pPr marL="225425" indent="-177800">
              <a:buFont typeface="Arial" pitchFamily="34" charset="0"/>
              <a:buChar char="•"/>
            </a:pPr>
            <a:r>
              <a:rPr lang="en-US" sz="1200" dirty="0" smtClean="0">
                <a:latin typeface="Cambria" pitchFamily="18" charset="0"/>
              </a:rPr>
              <a:t>Agile development practices (XP, Scrum, FDD)</a:t>
            </a:r>
          </a:p>
          <a:p>
            <a:pPr marL="225425" indent="-177800">
              <a:buFont typeface="Arial" pitchFamily="34" charset="0"/>
              <a:buChar char="•"/>
            </a:pPr>
            <a:r>
              <a:rPr lang="en-US" sz="1200" dirty="0" smtClean="0">
                <a:latin typeface="Cambria" pitchFamily="18" charset="0"/>
              </a:rPr>
              <a:t>RUP &amp; Waterfall Delivery Methodology </a:t>
            </a:r>
            <a:endParaRPr lang="en-US" sz="1200" dirty="0">
              <a:latin typeface="Cambria" pitchFamily="18" charset="0"/>
            </a:endParaRPr>
          </a:p>
        </p:txBody>
      </p:sp>
      <p:sp>
        <p:nvSpPr>
          <p:cNvPr id="19" name="TextBox 10"/>
          <p:cNvSpPr txBox="1">
            <a:spLocks noChangeArrowheads="1"/>
          </p:cNvSpPr>
          <p:nvPr/>
        </p:nvSpPr>
        <p:spPr bwMode="auto">
          <a:xfrm>
            <a:off x="4265892" y="1277211"/>
            <a:ext cx="4701151" cy="2631490"/>
          </a:xfrm>
          <a:prstGeom prst="rect">
            <a:avLst/>
          </a:prstGeom>
          <a:noFill/>
          <a:ln w="9525">
            <a:noFill/>
            <a:miter lim="800000"/>
            <a:headEnd/>
            <a:tailEnd/>
          </a:ln>
        </p:spPr>
        <p:txBody>
          <a:bodyPr wrap="square">
            <a:spAutoFit/>
          </a:bodyPr>
          <a:lstStyle/>
          <a:p>
            <a:r>
              <a:rPr lang="en-US" sz="1100" b="1" dirty="0">
                <a:latin typeface="Calibri" pitchFamily="34" charset="0"/>
              </a:rPr>
              <a:t>Presentation </a:t>
            </a:r>
            <a:r>
              <a:rPr lang="en-US" sz="1100" b="1" dirty="0" smtClean="0">
                <a:latin typeface="Calibri" pitchFamily="34" charset="0"/>
              </a:rPr>
              <a:t>       </a:t>
            </a:r>
            <a:r>
              <a:rPr lang="en-US" sz="1100" dirty="0" smtClean="0">
                <a:latin typeface="Calibri" pitchFamily="34" charset="0"/>
              </a:rPr>
              <a:t>:  PHP</a:t>
            </a:r>
            <a:r>
              <a:rPr lang="en-US" sz="1100" dirty="0">
                <a:latin typeface="Calibri" pitchFamily="34" charset="0"/>
              </a:rPr>
              <a:t>, Pearl, Python, Ajax, Spring, Struts, Wicket, Seam, JSF</a:t>
            </a:r>
          </a:p>
          <a:p>
            <a:r>
              <a:rPr lang="en-US" sz="1100" b="1" dirty="0" smtClean="0">
                <a:latin typeface="Calibri" pitchFamily="34" charset="0"/>
              </a:rPr>
              <a:t>Business Process </a:t>
            </a:r>
            <a:r>
              <a:rPr lang="en-US" sz="1100" b="1" dirty="0">
                <a:latin typeface="Calibri" pitchFamily="34" charset="0"/>
              </a:rPr>
              <a:t>: </a:t>
            </a:r>
            <a:r>
              <a:rPr lang="en-US" sz="1100" dirty="0" smtClean="0">
                <a:latin typeface="Calibri" pitchFamily="34" charset="0"/>
              </a:rPr>
              <a:t>Weblogic </a:t>
            </a:r>
            <a:r>
              <a:rPr lang="en-US" sz="1100" dirty="0">
                <a:latin typeface="Calibri" pitchFamily="34" charset="0"/>
              </a:rPr>
              <a:t>, </a:t>
            </a:r>
            <a:r>
              <a:rPr lang="en-US" sz="1100" dirty="0" smtClean="0">
                <a:latin typeface="Calibri" pitchFamily="34" charset="0"/>
              </a:rPr>
              <a:t>WebSphere Process Server, jBPM  </a:t>
            </a:r>
            <a:endParaRPr lang="en-US" sz="1100" dirty="0">
              <a:latin typeface="Calibri" pitchFamily="34" charset="0"/>
            </a:endParaRPr>
          </a:p>
          <a:p>
            <a:r>
              <a:rPr lang="en-US" sz="1100" dirty="0">
                <a:latin typeface="Calibri" pitchFamily="34" charset="0"/>
              </a:rPr>
              <a:t>	      </a:t>
            </a:r>
            <a:r>
              <a:rPr lang="en-US" sz="1100" dirty="0" smtClean="0">
                <a:latin typeface="Calibri" pitchFamily="34" charset="0"/>
              </a:rPr>
              <a:t> </a:t>
            </a:r>
            <a:r>
              <a:rPr lang="en-US" sz="1100" dirty="0">
                <a:latin typeface="Calibri" pitchFamily="34" charset="0"/>
              </a:rPr>
              <a:t>Intalio Process Server, </a:t>
            </a:r>
            <a:r>
              <a:rPr lang="en-US" sz="1100" dirty="0" smtClean="0">
                <a:latin typeface="Calibri" pitchFamily="34" charset="0"/>
              </a:rPr>
              <a:t>EJB</a:t>
            </a:r>
            <a:endParaRPr lang="en-US" sz="1100" dirty="0">
              <a:latin typeface="Calibri" pitchFamily="34" charset="0"/>
            </a:endParaRPr>
          </a:p>
          <a:p>
            <a:r>
              <a:rPr lang="en-US" sz="1100" b="1" dirty="0">
                <a:latin typeface="Calibri" pitchFamily="34" charset="0"/>
              </a:rPr>
              <a:t>Service  </a:t>
            </a:r>
            <a:r>
              <a:rPr lang="en-US" sz="1100" b="1" dirty="0" smtClean="0">
                <a:latin typeface="Calibri" pitchFamily="34" charset="0"/>
              </a:rPr>
              <a:t>Layer       :  </a:t>
            </a:r>
            <a:r>
              <a:rPr lang="en-US" sz="1100" dirty="0" smtClean="0">
                <a:latin typeface="Calibri" pitchFamily="34" charset="0"/>
              </a:rPr>
              <a:t>Mule</a:t>
            </a:r>
            <a:r>
              <a:rPr lang="en-US" sz="1100" dirty="0">
                <a:latin typeface="Calibri" pitchFamily="34" charset="0"/>
              </a:rPr>
              <a:t>,  Websphere ESB, Aqualogic </a:t>
            </a:r>
            <a:r>
              <a:rPr lang="en-US" sz="1100" dirty="0" smtClean="0">
                <a:latin typeface="Calibri" pitchFamily="34" charset="0"/>
              </a:rPr>
              <a:t>ESB, JBoss ESB, Tibco ESB</a:t>
            </a:r>
            <a:endParaRPr lang="en-US" sz="1100" dirty="0">
              <a:latin typeface="Calibri" pitchFamily="34" charset="0"/>
            </a:endParaRPr>
          </a:p>
          <a:p>
            <a:r>
              <a:rPr lang="en-US" sz="1100" b="1" dirty="0">
                <a:latin typeface="Calibri" pitchFamily="34" charset="0"/>
              </a:rPr>
              <a:t>            </a:t>
            </a:r>
            <a:r>
              <a:rPr lang="en-US" sz="1100" b="1" dirty="0" smtClean="0">
                <a:latin typeface="Calibri" pitchFamily="34" charset="0"/>
              </a:rPr>
              <a:t>&amp; SOA</a:t>
            </a:r>
            <a:endParaRPr lang="en-US" sz="1100" dirty="0">
              <a:latin typeface="Calibri" pitchFamily="34" charset="0"/>
            </a:endParaRPr>
          </a:p>
          <a:p>
            <a:r>
              <a:rPr lang="en-US" sz="1100" b="1" dirty="0" smtClean="0">
                <a:latin typeface="Calibri" pitchFamily="34" charset="0"/>
              </a:rPr>
              <a:t>Application Server: </a:t>
            </a:r>
            <a:r>
              <a:rPr lang="en-US" sz="1100" dirty="0" smtClean="0">
                <a:latin typeface="Calibri" pitchFamily="34" charset="0"/>
              </a:rPr>
              <a:t>JBoss, Weblogic</a:t>
            </a:r>
            <a:r>
              <a:rPr lang="en-US" sz="1100" dirty="0">
                <a:latin typeface="Calibri" pitchFamily="34" charset="0"/>
              </a:rPr>
              <a:t>, Java Application Server, WAS </a:t>
            </a:r>
            <a:r>
              <a:rPr lang="en-US" sz="1100" dirty="0" smtClean="0">
                <a:latin typeface="Calibri" pitchFamily="34" charset="0"/>
              </a:rPr>
              <a:t>CE, </a:t>
            </a:r>
            <a:endParaRPr lang="en-US" sz="1100" dirty="0">
              <a:latin typeface="Calibri" pitchFamily="34" charset="0"/>
            </a:endParaRPr>
          </a:p>
          <a:p>
            <a:r>
              <a:rPr lang="en-US" sz="1100" dirty="0">
                <a:latin typeface="Calibri" pitchFamily="34" charset="0"/>
              </a:rPr>
              <a:t>  </a:t>
            </a:r>
            <a:r>
              <a:rPr lang="en-US" sz="1100" b="1" dirty="0">
                <a:latin typeface="Calibri" pitchFamily="34" charset="0"/>
              </a:rPr>
              <a:t>      </a:t>
            </a:r>
            <a:r>
              <a:rPr lang="en-US" sz="1100" b="1" dirty="0" smtClean="0">
                <a:latin typeface="Calibri" pitchFamily="34" charset="0"/>
              </a:rPr>
              <a:t>        </a:t>
            </a:r>
            <a:r>
              <a:rPr lang="en-US" sz="1100" dirty="0" smtClean="0">
                <a:latin typeface="Calibri" pitchFamily="34" charset="0"/>
              </a:rPr>
              <a:t>                   Websphere, Tomcat </a:t>
            </a:r>
            <a:endParaRPr lang="en-US" sz="1100" dirty="0">
              <a:latin typeface="Calibri" pitchFamily="34" charset="0"/>
            </a:endParaRPr>
          </a:p>
          <a:p>
            <a:r>
              <a:rPr lang="en-US" sz="1100" b="1" dirty="0">
                <a:latin typeface="Calibri" pitchFamily="34" charset="0"/>
              </a:rPr>
              <a:t>Application </a:t>
            </a:r>
            <a:r>
              <a:rPr lang="en-US" sz="1100" b="1" dirty="0" smtClean="0">
                <a:latin typeface="Calibri" pitchFamily="34" charset="0"/>
              </a:rPr>
              <a:t>Blocks : </a:t>
            </a:r>
            <a:r>
              <a:rPr lang="en-US" sz="1100" dirty="0">
                <a:latin typeface="Calibri" pitchFamily="34" charset="0"/>
              </a:rPr>
              <a:t>JBOSS (Cache, Rules), IBM Portal, </a:t>
            </a:r>
            <a:r>
              <a:rPr lang="en-US" sz="1100" dirty="0" smtClean="0">
                <a:latin typeface="Calibri" pitchFamily="34" charset="0"/>
              </a:rPr>
              <a:t>Liferay</a:t>
            </a:r>
            <a:endParaRPr lang="en-US" sz="1100" dirty="0">
              <a:latin typeface="Calibri" pitchFamily="34" charset="0"/>
            </a:endParaRPr>
          </a:p>
          <a:p>
            <a:r>
              <a:rPr lang="en-US" sz="1100" dirty="0">
                <a:latin typeface="Calibri" pitchFamily="34" charset="0"/>
              </a:rPr>
              <a:t>  </a:t>
            </a:r>
            <a:r>
              <a:rPr lang="en-US" sz="1100" b="1" dirty="0">
                <a:latin typeface="Calibri" pitchFamily="34" charset="0"/>
              </a:rPr>
              <a:t>     </a:t>
            </a:r>
            <a:r>
              <a:rPr lang="en-US" sz="1100" b="1" dirty="0" smtClean="0">
                <a:latin typeface="Calibri" pitchFamily="34" charset="0"/>
              </a:rPr>
              <a:t>          &amp; </a:t>
            </a:r>
            <a:r>
              <a:rPr lang="en-US" sz="1100" b="1" dirty="0">
                <a:latin typeface="Calibri" pitchFamily="34" charset="0"/>
              </a:rPr>
              <a:t>Portals  </a:t>
            </a:r>
            <a:r>
              <a:rPr lang="en-US" sz="1100" dirty="0">
                <a:latin typeface="Calibri" pitchFamily="34" charset="0"/>
              </a:rPr>
              <a:t>                 </a:t>
            </a:r>
          </a:p>
          <a:p>
            <a:r>
              <a:rPr lang="en-US" sz="1100" b="1" dirty="0">
                <a:latin typeface="Calibri" pitchFamily="34" charset="0"/>
              </a:rPr>
              <a:t>Data Layer </a:t>
            </a:r>
            <a:r>
              <a:rPr lang="en-US" sz="1100" b="1" dirty="0" smtClean="0">
                <a:latin typeface="Calibri" pitchFamily="34" charset="0"/>
              </a:rPr>
              <a:t>              : </a:t>
            </a:r>
            <a:r>
              <a:rPr lang="en-US" sz="1100" dirty="0">
                <a:latin typeface="Calibri" pitchFamily="34" charset="0"/>
              </a:rPr>
              <a:t>Hibernate, TopLink, MySQL, Oracle, DB2, DB </a:t>
            </a:r>
            <a:r>
              <a:rPr lang="en-US" sz="1100" dirty="0" smtClean="0">
                <a:latin typeface="Calibri" pitchFamily="34" charset="0"/>
              </a:rPr>
              <a:t>Ingress </a:t>
            </a:r>
            <a:endParaRPr lang="en-US" sz="1100" dirty="0">
              <a:latin typeface="Calibri" pitchFamily="34" charset="0"/>
            </a:endParaRPr>
          </a:p>
          <a:p>
            <a:r>
              <a:rPr lang="en-US" sz="1100" b="1" dirty="0">
                <a:latin typeface="Calibri" pitchFamily="34" charset="0"/>
              </a:rPr>
              <a:t>Content Management : </a:t>
            </a:r>
            <a:r>
              <a:rPr lang="en-US" sz="1100" dirty="0">
                <a:latin typeface="Calibri" pitchFamily="34" charset="0"/>
              </a:rPr>
              <a:t>Confluence, </a:t>
            </a:r>
            <a:r>
              <a:rPr lang="en-US" sz="1100" dirty="0" smtClean="0">
                <a:latin typeface="Calibri" pitchFamily="34" charset="0"/>
              </a:rPr>
              <a:t>Drupal, Joomla, Alfresco</a:t>
            </a:r>
            <a:endParaRPr lang="en-US" sz="1100" dirty="0">
              <a:latin typeface="Calibri" pitchFamily="34" charset="0"/>
            </a:endParaRPr>
          </a:p>
          <a:p>
            <a:r>
              <a:rPr lang="en-US" sz="1100" b="1" dirty="0">
                <a:latin typeface="Calibri" pitchFamily="34" charset="0"/>
              </a:rPr>
              <a:t>Identity Management : </a:t>
            </a:r>
            <a:r>
              <a:rPr lang="en-US" sz="1100" dirty="0">
                <a:latin typeface="Calibri" pitchFamily="34" charset="0"/>
              </a:rPr>
              <a:t>Netigrity, </a:t>
            </a:r>
            <a:r>
              <a:rPr lang="en-US" sz="1100" dirty="0" smtClean="0">
                <a:latin typeface="Calibri" pitchFamily="34" charset="0"/>
              </a:rPr>
              <a:t>Source ID, Tivoli IAM, Sun IAM</a:t>
            </a:r>
            <a:endParaRPr lang="en-US" sz="1100" dirty="0">
              <a:latin typeface="Calibri" pitchFamily="34" charset="0"/>
            </a:endParaRPr>
          </a:p>
          <a:p>
            <a:r>
              <a:rPr lang="en-US" sz="1100" b="1" dirty="0">
                <a:latin typeface="Calibri" pitchFamily="34" charset="0"/>
              </a:rPr>
              <a:t>User  </a:t>
            </a:r>
            <a:r>
              <a:rPr lang="en-US" sz="1100" b="1" dirty="0" smtClean="0">
                <a:latin typeface="Calibri" pitchFamily="34" charset="0"/>
              </a:rPr>
              <a:t>Authentication   :</a:t>
            </a:r>
            <a:r>
              <a:rPr lang="en-US" sz="1100" dirty="0" smtClean="0">
                <a:latin typeface="Calibri" pitchFamily="34" charset="0"/>
              </a:rPr>
              <a:t> </a:t>
            </a:r>
            <a:r>
              <a:rPr lang="en-US" sz="1100" dirty="0">
                <a:latin typeface="Calibri" pitchFamily="34" charset="0"/>
              </a:rPr>
              <a:t>Java Authentication and Authorization </a:t>
            </a:r>
            <a:r>
              <a:rPr lang="en-US" sz="1100" dirty="0" smtClean="0">
                <a:latin typeface="Calibri" pitchFamily="34" charset="0"/>
              </a:rPr>
              <a:t>Service </a:t>
            </a:r>
            <a:endParaRPr lang="en-US" sz="1100" dirty="0">
              <a:latin typeface="Calibri" pitchFamily="34" charset="0"/>
            </a:endParaRPr>
          </a:p>
          <a:p>
            <a:r>
              <a:rPr lang="en-US" sz="1100" b="1" dirty="0">
                <a:latin typeface="Calibri" pitchFamily="34" charset="0"/>
              </a:rPr>
              <a:t>Development Tools    </a:t>
            </a:r>
            <a:r>
              <a:rPr lang="en-US" sz="1100" b="1" dirty="0" smtClean="0">
                <a:latin typeface="Calibri" pitchFamily="34" charset="0"/>
              </a:rPr>
              <a:t>  </a:t>
            </a:r>
            <a:r>
              <a:rPr lang="en-US" sz="1100" dirty="0" smtClean="0">
                <a:latin typeface="Calibri" pitchFamily="34" charset="0"/>
              </a:rPr>
              <a:t>: Eclipse, JBoss Developer Studio, IBM RAD </a:t>
            </a:r>
          </a:p>
          <a:p>
            <a:r>
              <a:rPr lang="en-US" sz="1100" b="1" dirty="0" smtClean="0">
                <a:latin typeface="Calibri" pitchFamily="34" charset="0"/>
              </a:rPr>
              <a:t>Processes                        : </a:t>
            </a:r>
            <a:r>
              <a:rPr lang="en-US" sz="1100" dirty="0" smtClean="0">
                <a:latin typeface="Calibri" pitchFamily="34" charset="0"/>
              </a:rPr>
              <a:t>RAD, Agile, Waterfall</a:t>
            </a:r>
            <a:endParaRPr lang="en-US" sz="1100" dirty="0">
              <a:latin typeface="Calibri" pitchFamily="34" charset="0"/>
            </a:endParaRPr>
          </a:p>
        </p:txBody>
      </p:sp>
      <p:sp>
        <p:nvSpPr>
          <p:cNvPr id="20" name="TextBox 4"/>
          <p:cNvSpPr txBox="1">
            <a:spLocks noChangeArrowheads="1"/>
          </p:cNvSpPr>
          <p:nvPr/>
        </p:nvSpPr>
        <p:spPr bwMode="auto">
          <a:xfrm>
            <a:off x="914411" y="4014652"/>
            <a:ext cx="2286001" cy="369332"/>
          </a:xfrm>
          <a:prstGeom prst="rect">
            <a:avLst/>
          </a:prstGeom>
          <a:solidFill>
            <a:schemeClr val="bg2"/>
          </a:solidFill>
          <a:ln w="9525">
            <a:noFill/>
            <a:miter lim="800000"/>
            <a:headEnd/>
            <a:tailEnd/>
          </a:ln>
        </p:spPr>
        <p:txBody>
          <a:bodyPr wrap="square">
            <a:spAutoFit/>
          </a:bodyPr>
          <a:lstStyle/>
          <a:p>
            <a:pPr marL="0" marR="0" lvl="0" indent="-381000" algn="ctr" defTabSz="914400" eaLnBrk="1" fontAlgn="auto" latinLnBrk="0" hangingPunct="1">
              <a:lnSpc>
                <a:spcPct val="100000"/>
              </a:lnSpc>
              <a:spcBef>
                <a:spcPct val="20000"/>
              </a:spcBef>
              <a:spcAft>
                <a:spcPts val="0"/>
              </a:spcAft>
              <a:buClrTx/>
              <a:buSzTx/>
              <a:buFontTx/>
              <a:buNone/>
              <a:tabLst/>
              <a:defRPr/>
            </a:pPr>
            <a:r>
              <a:rPr kumimoji="0" lang="en-US" altLang="ja-JP" sz="1800" b="1" i="0" u="none" strike="noStrike" kern="0" cap="none" spc="0" normalizeH="0" baseline="0" noProof="0" dirty="0">
                <a:ln>
                  <a:noFill/>
                </a:ln>
                <a:solidFill>
                  <a:sysClr val="window" lastClr="FFFFFF"/>
                </a:solidFill>
                <a:effectLst/>
                <a:uLnTx/>
                <a:uFillTx/>
                <a:latin typeface="Cambria" pitchFamily="18" charset="0"/>
                <a:cs typeface="ＭＳ Ｐゴシック"/>
              </a:rPr>
              <a:t>Alliances</a:t>
            </a:r>
          </a:p>
        </p:txBody>
      </p:sp>
      <p:pic>
        <p:nvPicPr>
          <p:cNvPr id="21" name="Picture 1" descr="second.jpg"/>
          <p:cNvPicPr>
            <a:picLocks noChangeAspect="1" noChangeArrowheads="1"/>
          </p:cNvPicPr>
          <p:nvPr/>
        </p:nvPicPr>
        <p:blipFill>
          <a:blip r:embed="rId2" cstate="print"/>
          <a:srcRect l="77586" t="3333" r="1370" b="86667"/>
          <a:stretch>
            <a:fillRect/>
          </a:stretch>
        </p:blipFill>
        <p:spPr bwMode="auto">
          <a:xfrm>
            <a:off x="379686" y="5547023"/>
            <a:ext cx="1793875" cy="609600"/>
          </a:xfrm>
          <a:prstGeom prst="rect">
            <a:avLst/>
          </a:prstGeom>
          <a:noFill/>
          <a:ln w="9525">
            <a:solidFill>
              <a:srgbClr val="625756"/>
            </a:solidFill>
            <a:miter lim="800000"/>
            <a:headEnd/>
            <a:tailEnd/>
          </a:ln>
        </p:spPr>
      </p:pic>
      <p:pic>
        <p:nvPicPr>
          <p:cNvPr id="22" name="Picture 2" descr="JBOSS"/>
          <p:cNvPicPr>
            <a:picLocks noChangeAspect="1" noChangeArrowheads="1"/>
          </p:cNvPicPr>
          <p:nvPr/>
        </p:nvPicPr>
        <p:blipFill>
          <a:blip r:embed="rId3" cstate="print"/>
          <a:srcRect r="50777"/>
          <a:stretch>
            <a:fillRect/>
          </a:stretch>
        </p:blipFill>
        <p:spPr bwMode="auto">
          <a:xfrm>
            <a:off x="2357129" y="5543285"/>
            <a:ext cx="1447800" cy="609600"/>
          </a:xfrm>
          <a:prstGeom prst="rect">
            <a:avLst/>
          </a:prstGeom>
          <a:noFill/>
          <a:ln w="9525">
            <a:solidFill>
              <a:srgbClr val="625756"/>
            </a:solidFill>
            <a:miter lim="800000"/>
            <a:headEnd/>
            <a:tailEnd/>
          </a:ln>
        </p:spPr>
      </p:pic>
      <p:pic>
        <p:nvPicPr>
          <p:cNvPr id="23" name="Picture 3" descr="images"/>
          <p:cNvPicPr>
            <a:picLocks noChangeAspect="1" noChangeArrowheads="1"/>
          </p:cNvPicPr>
          <p:nvPr/>
        </p:nvPicPr>
        <p:blipFill>
          <a:blip r:embed="rId4" cstate="print"/>
          <a:srcRect t="16508" b="37778"/>
          <a:stretch>
            <a:fillRect/>
          </a:stretch>
        </p:blipFill>
        <p:spPr bwMode="auto">
          <a:xfrm>
            <a:off x="380652" y="4528623"/>
            <a:ext cx="1289050" cy="457200"/>
          </a:xfrm>
          <a:prstGeom prst="rect">
            <a:avLst/>
          </a:prstGeom>
          <a:noFill/>
          <a:ln w="9525">
            <a:solidFill>
              <a:srgbClr val="625756">
                <a:lumMod val="75000"/>
              </a:srgbClr>
            </a:solidFill>
            <a:miter lim="800000"/>
            <a:headEnd/>
            <a:tailEnd/>
          </a:ln>
        </p:spPr>
      </p:pic>
      <p:pic>
        <p:nvPicPr>
          <p:cNvPr id="24" name="Picture 12" descr="http://tbn0.google.com/images?q=tbn:0waQiMlVpKQvfM:http://blogs.zdnet.com/security/images/ibm_logo.jpg">
            <a:hlinkClick r:id="rId5"/>
          </p:cNvPr>
          <p:cNvPicPr>
            <a:picLocks noChangeAspect="1" noChangeArrowheads="1"/>
          </p:cNvPicPr>
          <p:nvPr/>
        </p:nvPicPr>
        <p:blipFill>
          <a:blip r:embed="rId6" cstate="print"/>
          <a:srcRect/>
          <a:stretch>
            <a:fillRect/>
          </a:stretch>
        </p:blipFill>
        <p:spPr bwMode="auto">
          <a:xfrm>
            <a:off x="2782654" y="4515744"/>
            <a:ext cx="1009650" cy="457200"/>
          </a:xfrm>
          <a:prstGeom prst="rect">
            <a:avLst/>
          </a:prstGeom>
          <a:noFill/>
          <a:ln>
            <a:solidFill>
              <a:srgbClr val="625756">
                <a:lumMod val="75000"/>
              </a:srgbClr>
            </a:solidFill>
          </a:ln>
        </p:spPr>
      </p:pic>
      <p:pic>
        <p:nvPicPr>
          <p:cNvPr id="25" name="Picture 1"/>
          <p:cNvPicPr>
            <a:picLocks noChangeAspect="1" noChangeArrowheads="1"/>
          </p:cNvPicPr>
          <p:nvPr/>
        </p:nvPicPr>
        <p:blipFill>
          <a:blip r:embed="rId7" cstate="print"/>
          <a:srcRect/>
          <a:stretch>
            <a:fillRect/>
          </a:stretch>
        </p:blipFill>
        <p:spPr bwMode="auto">
          <a:xfrm>
            <a:off x="1653194" y="5056511"/>
            <a:ext cx="1123950" cy="386299"/>
          </a:xfrm>
          <a:prstGeom prst="rect">
            <a:avLst/>
          </a:prstGeom>
          <a:noFill/>
          <a:ln w="9525">
            <a:noFill/>
            <a:miter lim="800000"/>
            <a:headEnd/>
            <a:tailEnd/>
          </a:ln>
        </p:spPr>
      </p:pic>
    </p:spTree>
    <p:extLst>
      <p:ext uri="{BB962C8B-B14F-4D97-AF65-F5344CB8AC3E}">
        <p14:creationId xmlns:p14="http://schemas.microsoft.com/office/powerpoint/2010/main" val="126201971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10836" y="2897632"/>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Containers and Orchestration</a:t>
            </a:r>
            <a:endParaRPr lang="en-US" sz="2400" dirty="0"/>
          </a:p>
        </p:txBody>
      </p:sp>
    </p:spTree>
    <p:extLst>
      <p:ext uri="{BB962C8B-B14F-4D97-AF65-F5344CB8AC3E}">
        <p14:creationId xmlns:p14="http://schemas.microsoft.com/office/powerpoint/2010/main" val="300504023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38548" y="206482"/>
            <a:ext cx="9005455" cy="646331"/>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US" sz="2400" dirty="0" smtClean="0"/>
              <a:t>Containers – Powering Microservices  </a:t>
            </a:r>
            <a:br>
              <a:rPr lang="en-US" sz="2400" dirty="0" smtClean="0"/>
            </a:br>
            <a:r>
              <a:rPr lang="en-US" sz="1800" dirty="0" smtClean="0"/>
              <a:t>Build</a:t>
            </a:r>
            <a:r>
              <a:rPr lang="en-US" sz="1800" dirty="0"/>
              <a:t>, Ship, and Run</a:t>
            </a:r>
          </a:p>
        </p:txBody>
      </p:sp>
      <p:grpSp>
        <p:nvGrpSpPr>
          <p:cNvPr id="2" name="Group 1"/>
          <p:cNvGrpSpPr/>
          <p:nvPr/>
        </p:nvGrpSpPr>
        <p:grpSpPr>
          <a:xfrm>
            <a:off x="138572" y="966762"/>
            <a:ext cx="8979130" cy="5621895"/>
            <a:chOff x="0" y="1157239"/>
            <a:chExt cx="9118029" cy="5621891"/>
          </a:xfrm>
        </p:grpSpPr>
        <p:sp>
          <p:nvSpPr>
            <p:cNvPr id="165" name="TextBox 164"/>
            <p:cNvSpPr txBox="1"/>
            <p:nvPr/>
          </p:nvSpPr>
          <p:spPr>
            <a:xfrm>
              <a:off x="210191" y="3742844"/>
              <a:ext cx="479616" cy="307777"/>
            </a:xfrm>
            <a:prstGeom prst="rect">
              <a:avLst/>
            </a:prstGeom>
            <a:solidFill>
              <a:srgbClr val="9900CC"/>
            </a:solidFill>
          </p:spPr>
          <p:txBody>
            <a:bodyPr wrap="none" rtlCol="0">
              <a:spAutoFit/>
            </a:bodyPr>
            <a:lstStyle/>
            <a:p>
              <a:pPr algn="ctr" defTabSz="914400"/>
              <a:r>
                <a:rPr lang="en-US" sz="1400" b="1" dirty="0" smtClean="0">
                  <a:solidFill>
                    <a:prstClr val="white"/>
                  </a:solidFill>
                  <a:latin typeface="Calibri"/>
                </a:rPr>
                <a:t>Dev</a:t>
              </a:r>
              <a:endParaRPr lang="en-US" sz="1400" b="1" dirty="0">
                <a:solidFill>
                  <a:prstClr val="white"/>
                </a:solidFill>
                <a:latin typeface="Calibri"/>
              </a:endParaRPr>
            </a:p>
          </p:txBody>
        </p:sp>
        <p:sp>
          <p:nvSpPr>
            <p:cNvPr id="166" name="TextBox 165"/>
            <p:cNvSpPr txBox="1"/>
            <p:nvPr/>
          </p:nvSpPr>
          <p:spPr>
            <a:xfrm>
              <a:off x="238222" y="4957069"/>
              <a:ext cx="423554" cy="307777"/>
            </a:xfrm>
            <a:prstGeom prst="rect">
              <a:avLst/>
            </a:prstGeom>
            <a:solidFill>
              <a:srgbClr val="9900CC"/>
            </a:solidFill>
          </p:spPr>
          <p:txBody>
            <a:bodyPr wrap="none" rtlCol="0">
              <a:spAutoFit/>
            </a:bodyPr>
            <a:lstStyle/>
            <a:p>
              <a:pPr algn="ctr" defTabSz="914400"/>
              <a:r>
                <a:rPr lang="en-US" sz="1400" b="1" dirty="0" smtClean="0">
                  <a:solidFill>
                    <a:prstClr val="white"/>
                  </a:solidFill>
                  <a:latin typeface="Calibri"/>
                </a:rPr>
                <a:t>QA</a:t>
              </a:r>
              <a:endParaRPr lang="en-US" sz="1400" b="1" dirty="0">
                <a:solidFill>
                  <a:prstClr val="white"/>
                </a:solidFill>
                <a:latin typeface="Calibri"/>
              </a:endParaRPr>
            </a:p>
          </p:txBody>
        </p:sp>
        <p:sp>
          <p:nvSpPr>
            <p:cNvPr id="167" name="TextBox 166"/>
            <p:cNvSpPr txBox="1"/>
            <p:nvPr/>
          </p:nvSpPr>
          <p:spPr>
            <a:xfrm>
              <a:off x="0" y="2528618"/>
              <a:ext cx="900000" cy="307777"/>
            </a:xfrm>
            <a:prstGeom prst="rect">
              <a:avLst/>
            </a:prstGeom>
            <a:solidFill>
              <a:srgbClr val="9900CC"/>
            </a:solidFill>
          </p:spPr>
          <p:txBody>
            <a:bodyPr wrap="square" rtlCol="0">
              <a:spAutoFit/>
            </a:bodyPr>
            <a:lstStyle/>
            <a:p>
              <a:pPr algn="ctr" defTabSz="914400"/>
              <a:r>
                <a:rPr lang="en-US" sz="1400" b="1" dirty="0" smtClean="0">
                  <a:solidFill>
                    <a:prstClr val="white"/>
                  </a:solidFill>
                  <a:latin typeface="Calibri"/>
                </a:rPr>
                <a:t>Source</a:t>
              </a:r>
              <a:endParaRPr lang="en-US" sz="1400" b="1" dirty="0">
                <a:solidFill>
                  <a:prstClr val="white"/>
                </a:solidFill>
                <a:latin typeface="Calibri"/>
              </a:endParaRPr>
            </a:p>
          </p:txBody>
        </p:sp>
        <p:sp>
          <p:nvSpPr>
            <p:cNvPr id="168" name="TextBox 167"/>
            <p:cNvSpPr txBox="1"/>
            <p:nvPr/>
          </p:nvSpPr>
          <p:spPr>
            <a:xfrm>
              <a:off x="79576" y="6171294"/>
              <a:ext cx="740846" cy="307777"/>
            </a:xfrm>
            <a:prstGeom prst="rect">
              <a:avLst/>
            </a:prstGeom>
            <a:solidFill>
              <a:srgbClr val="9900CC"/>
            </a:solidFill>
          </p:spPr>
          <p:txBody>
            <a:bodyPr wrap="none" rtlCol="0">
              <a:spAutoFit/>
            </a:bodyPr>
            <a:lstStyle>
              <a:defPPr>
                <a:defRPr lang="en-US"/>
              </a:defPPr>
              <a:lvl1pPr>
                <a:defRPr sz="1400"/>
              </a:lvl1pPr>
            </a:lstStyle>
            <a:p>
              <a:pPr algn="ctr" defTabSz="914400"/>
              <a:r>
                <a:rPr lang="en-US" b="1" dirty="0">
                  <a:solidFill>
                    <a:prstClr val="white"/>
                  </a:solidFill>
                  <a:latin typeface="Calibri"/>
                </a:rPr>
                <a:t>Staging</a:t>
              </a:r>
            </a:p>
          </p:txBody>
        </p:sp>
        <p:sp>
          <p:nvSpPr>
            <p:cNvPr id="169" name="TextBox 168"/>
            <p:cNvSpPr txBox="1"/>
            <p:nvPr/>
          </p:nvSpPr>
          <p:spPr>
            <a:xfrm>
              <a:off x="6984893" y="3262258"/>
              <a:ext cx="1080000" cy="307777"/>
            </a:xfrm>
            <a:prstGeom prst="rect">
              <a:avLst/>
            </a:prstGeom>
            <a:solidFill>
              <a:srgbClr val="F7964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Physical</a:t>
              </a:r>
            </a:p>
          </p:txBody>
        </p:sp>
        <p:sp>
          <p:nvSpPr>
            <p:cNvPr id="170" name="TextBox 169"/>
            <p:cNvSpPr txBox="1"/>
            <p:nvPr/>
          </p:nvSpPr>
          <p:spPr>
            <a:xfrm>
              <a:off x="6984893" y="5110856"/>
              <a:ext cx="1080000" cy="307777"/>
            </a:xfrm>
            <a:prstGeom prst="rect">
              <a:avLst/>
            </a:prstGeom>
            <a:solidFill>
              <a:srgbClr val="F7964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Virtual</a:t>
              </a:r>
            </a:p>
          </p:txBody>
        </p:sp>
        <p:sp>
          <p:nvSpPr>
            <p:cNvPr id="171" name="TextBox 170"/>
            <p:cNvSpPr txBox="1"/>
            <p:nvPr/>
          </p:nvSpPr>
          <p:spPr>
            <a:xfrm>
              <a:off x="6984893" y="6243582"/>
              <a:ext cx="1080000" cy="307777"/>
            </a:xfrm>
            <a:prstGeom prst="rect">
              <a:avLst/>
            </a:prstGeom>
            <a:solidFill>
              <a:srgbClr val="F7964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Cloud</a:t>
              </a:r>
            </a:p>
          </p:txBody>
        </p:sp>
        <p:grpSp>
          <p:nvGrpSpPr>
            <p:cNvPr id="172" name="Group 171"/>
            <p:cNvGrpSpPr/>
            <p:nvPr/>
          </p:nvGrpSpPr>
          <p:grpSpPr>
            <a:xfrm>
              <a:off x="914400" y="2122604"/>
              <a:ext cx="1260000" cy="1080000"/>
              <a:chOff x="802570" y="2009718"/>
              <a:chExt cx="798004" cy="844091"/>
            </a:xfrm>
          </p:grpSpPr>
          <p:sp>
            <p:nvSpPr>
              <p:cNvPr id="173" name="Flowchart: Magnetic Disk 172"/>
              <p:cNvSpPr/>
              <p:nvPr/>
            </p:nvSpPr>
            <p:spPr>
              <a:xfrm>
                <a:off x="802570" y="2009718"/>
                <a:ext cx="798004" cy="844091"/>
              </a:xfrm>
              <a:prstGeom prst="flowChartMagneticDisk">
                <a:avLst/>
              </a:prstGeom>
              <a:solidFill>
                <a:srgbClr val="1F497D"/>
              </a:solid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Calibri"/>
                </a:endParaRPr>
              </a:p>
            </p:txBody>
          </p:sp>
          <p:sp>
            <p:nvSpPr>
              <p:cNvPr id="174" name="Freeform 173"/>
              <p:cNvSpPr/>
              <p:nvPr/>
            </p:nvSpPr>
            <p:spPr>
              <a:xfrm>
                <a:off x="964660" y="2505581"/>
                <a:ext cx="576861" cy="261802"/>
              </a:xfrm>
              <a:custGeom>
                <a:avLst/>
                <a:gdLst>
                  <a:gd name="connsiteX0" fmla="*/ 349432 w 359229"/>
                  <a:gd name="connsiteY0" fmla="*/ 235132 h 235132"/>
                  <a:gd name="connsiteX1" fmla="*/ 0 w 359229"/>
                  <a:gd name="connsiteY1" fmla="*/ 235132 h 235132"/>
                  <a:gd name="connsiteX2" fmla="*/ 0 w 359229"/>
                  <a:gd name="connsiteY2" fmla="*/ 0 h 235132"/>
                  <a:gd name="connsiteX3" fmla="*/ 316774 w 359229"/>
                  <a:gd name="connsiteY3" fmla="*/ 0 h 235132"/>
                  <a:gd name="connsiteX4" fmla="*/ 359229 w 359229"/>
                  <a:gd name="connsiteY4" fmla="*/ 42455 h 235132"/>
                  <a:gd name="connsiteX5" fmla="*/ 349432 w 359229"/>
                  <a:gd name="connsiteY5" fmla="*/ 235132 h 235132"/>
                  <a:gd name="connsiteX0" fmla="*/ 358875 w 359229"/>
                  <a:gd name="connsiteY0" fmla="*/ 235132 h 235132"/>
                  <a:gd name="connsiteX1" fmla="*/ 0 w 359229"/>
                  <a:gd name="connsiteY1" fmla="*/ 235132 h 235132"/>
                  <a:gd name="connsiteX2" fmla="*/ 0 w 359229"/>
                  <a:gd name="connsiteY2" fmla="*/ 0 h 235132"/>
                  <a:gd name="connsiteX3" fmla="*/ 316774 w 359229"/>
                  <a:gd name="connsiteY3" fmla="*/ 0 h 235132"/>
                  <a:gd name="connsiteX4" fmla="*/ 359229 w 359229"/>
                  <a:gd name="connsiteY4" fmla="*/ 42455 h 235132"/>
                  <a:gd name="connsiteX5" fmla="*/ 358875 w 359229"/>
                  <a:gd name="connsiteY5" fmla="*/ 235132 h 2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229" h="235132">
                    <a:moveTo>
                      <a:pt x="358875" y="235132"/>
                    </a:moveTo>
                    <a:lnTo>
                      <a:pt x="0" y="235132"/>
                    </a:lnTo>
                    <a:lnTo>
                      <a:pt x="0" y="0"/>
                    </a:lnTo>
                    <a:lnTo>
                      <a:pt x="316774" y="0"/>
                    </a:lnTo>
                    <a:lnTo>
                      <a:pt x="359229" y="42455"/>
                    </a:lnTo>
                    <a:lnTo>
                      <a:pt x="358875" y="235132"/>
                    </a:lnTo>
                    <a:close/>
                  </a:path>
                </a:pathLst>
              </a:custGeom>
              <a:solidFill>
                <a:srgbClr val="2CB44C"/>
              </a:solidFill>
              <a:ln w="63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DockerFile</a:t>
                </a:r>
              </a:p>
            </p:txBody>
          </p:sp>
          <p:sp>
            <p:nvSpPr>
              <p:cNvPr id="175" name="TextBox 174"/>
              <p:cNvSpPr txBox="1"/>
              <p:nvPr/>
            </p:nvSpPr>
            <p:spPr>
              <a:xfrm>
                <a:off x="939539" y="2027722"/>
                <a:ext cx="557947" cy="31271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Source Code </a:t>
                </a:r>
                <a:br>
                  <a:rPr kumimoji="0" lang="en-US" sz="1000" b="0" i="0" u="none" strike="noStrike" kern="0" cap="none" spc="0" normalizeH="0" baseline="0" noProof="0" dirty="0" smtClean="0">
                    <a:ln>
                      <a:noFill/>
                    </a:ln>
                    <a:solidFill>
                      <a:prstClr val="white"/>
                    </a:solidFill>
                    <a:effectLst/>
                    <a:uLnTx/>
                    <a:uFillTx/>
                    <a:latin typeface="Calibri"/>
                  </a:rPr>
                </a:br>
                <a:r>
                  <a:rPr kumimoji="0" lang="en-US" sz="1000" b="0" i="0" u="none" strike="noStrike" kern="0" cap="none" spc="0" normalizeH="0" baseline="0" noProof="0" dirty="0" smtClean="0">
                    <a:ln>
                      <a:noFill/>
                    </a:ln>
                    <a:solidFill>
                      <a:prstClr val="white"/>
                    </a:solidFill>
                    <a:effectLst/>
                    <a:uLnTx/>
                    <a:uFillTx/>
                    <a:latin typeface="Calibri"/>
                  </a:rPr>
                  <a:t>Repository</a:t>
                </a:r>
              </a:p>
            </p:txBody>
          </p:sp>
        </p:grpSp>
        <p:sp>
          <p:nvSpPr>
            <p:cNvPr id="176" name="Rectangle 6"/>
            <p:cNvSpPr>
              <a:spLocks/>
            </p:cNvSpPr>
            <p:nvPr/>
          </p:nvSpPr>
          <p:spPr bwMode="auto">
            <a:xfrm>
              <a:off x="4026918" y="2115414"/>
              <a:ext cx="690695" cy="3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defTabSz="914400">
                <a:lnSpc>
                  <a:spcPts val="1300"/>
                </a:lnSpc>
              </a:pPr>
              <a:r>
                <a:rPr lang="en-US" dirty="0" smtClean="0">
                  <a:solidFill>
                    <a:prstClr val="white"/>
                  </a:solidFill>
                  <a:ea typeface="Gill Sans" charset="0"/>
                  <a:cs typeface="Gill Sans" charset="0"/>
                </a:rPr>
                <a:t>Analytics</a:t>
              </a:r>
            </a:p>
            <a:p>
              <a:pPr defTabSz="914400">
                <a:lnSpc>
                  <a:spcPts val="1300"/>
                </a:lnSpc>
              </a:pPr>
              <a:r>
                <a:rPr lang="en-US" dirty="0" smtClean="0">
                  <a:solidFill>
                    <a:prstClr val="white"/>
                  </a:solidFill>
                  <a:ea typeface="Gill Sans" charset="0"/>
                  <a:cs typeface="Gill Sans" charset="0"/>
                </a:rPr>
                <a:t>DB</a:t>
              </a:r>
              <a:endParaRPr lang="en-US" dirty="0">
                <a:solidFill>
                  <a:prstClr val="white"/>
                </a:solidFill>
                <a:ea typeface="Gill Sans" charset="0"/>
                <a:cs typeface="Gill Sans" charset="0"/>
              </a:endParaRPr>
            </a:p>
          </p:txBody>
        </p:sp>
        <p:grpSp>
          <p:nvGrpSpPr>
            <p:cNvPr id="177" name="Group 176"/>
            <p:cNvGrpSpPr/>
            <p:nvPr/>
          </p:nvGrpSpPr>
          <p:grpSpPr>
            <a:xfrm>
              <a:off x="914400" y="3272465"/>
              <a:ext cx="1260000" cy="1080000"/>
              <a:chOff x="1303693" y="2372408"/>
              <a:chExt cx="791807" cy="889401"/>
            </a:xfrm>
          </p:grpSpPr>
          <p:sp>
            <p:nvSpPr>
              <p:cNvPr id="178" name="Rectangle 177"/>
              <p:cNvSpPr/>
              <p:nvPr/>
            </p:nvSpPr>
            <p:spPr>
              <a:xfrm>
                <a:off x="1303794" y="2958620"/>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Mac/Win </a:t>
                </a:r>
                <a:r>
                  <a:rPr kumimoji="0" lang="en-US" sz="1000" b="0" i="0" u="none" strike="noStrike" kern="0" cap="none" spc="0" normalizeH="0" baseline="0" noProof="0" dirty="0" err="1" smtClean="0">
                    <a:ln>
                      <a:noFill/>
                    </a:ln>
                    <a:solidFill>
                      <a:prstClr val="white"/>
                    </a:solidFill>
                    <a:effectLst/>
                    <a:uLnTx/>
                    <a:uFillTx/>
                    <a:latin typeface="Calibri"/>
                  </a:rPr>
                  <a:t>Dev</a:t>
                </a:r>
                <a:r>
                  <a:rPr kumimoji="0" lang="en-US" sz="1000" b="0" i="0" u="none" strike="noStrike" kern="0" cap="none" spc="0" normalizeH="0" baseline="0" noProof="0" dirty="0" smtClean="0">
                    <a:ln>
                      <a:noFill/>
                    </a:ln>
                    <a:solidFill>
                      <a:prstClr val="white"/>
                    </a:solidFill>
                    <a:effectLst/>
                    <a:uLnTx/>
                    <a:uFillTx/>
                    <a:latin typeface="Calibri"/>
                  </a:rPr>
                  <a:t> Machine</a:t>
                </a:r>
              </a:p>
            </p:txBody>
          </p:sp>
          <p:sp>
            <p:nvSpPr>
              <p:cNvPr id="179" name="Rectangle 178"/>
              <p:cNvSpPr/>
              <p:nvPr/>
            </p:nvSpPr>
            <p:spPr>
              <a:xfrm>
                <a:off x="1303693" y="2847826"/>
                <a:ext cx="791706" cy="113406"/>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Boot2Docker</a:t>
                </a:r>
              </a:p>
            </p:txBody>
          </p:sp>
          <p:sp>
            <p:nvSpPr>
              <p:cNvPr id="180" name="Rectangle 179"/>
              <p:cNvSpPr/>
              <p:nvPr/>
            </p:nvSpPr>
            <p:spPr>
              <a:xfrm rot="5400000">
                <a:off x="1741278" y="2496628"/>
                <a:ext cx="478441" cy="230002"/>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181" name="Rectangle 180"/>
              <p:cNvSpPr/>
              <p:nvPr/>
            </p:nvSpPr>
            <p:spPr>
              <a:xfrm rot="16200000">
                <a:off x="1759825" y="2551667"/>
                <a:ext cx="454379" cy="15712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grpSp>
            <p:nvGrpSpPr>
              <p:cNvPr id="182" name="Group 181"/>
              <p:cNvGrpSpPr/>
              <p:nvPr/>
            </p:nvGrpSpPr>
            <p:grpSpPr>
              <a:xfrm>
                <a:off x="1305399" y="2703012"/>
                <a:ext cx="558904" cy="137160"/>
                <a:chOff x="3338920" y="1031310"/>
                <a:chExt cx="558904" cy="137160"/>
              </a:xfrm>
            </p:grpSpPr>
            <p:pic>
              <p:nvPicPr>
                <p:cNvPr id="183"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8920" y="1031310"/>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5157" y="1031310"/>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5" name="Group 184"/>
            <p:cNvGrpSpPr/>
            <p:nvPr/>
          </p:nvGrpSpPr>
          <p:grpSpPr>
            <a:xfrm>
              <a:off x="2362200" y="2557408"/>
              <a:ext cx="3733800" cy="3772627"/>
              <a:chOff x="2570187" y="1657350"/>
              <a:chExt cx="3733800" cy="3772627"/>
            </a:xfrm>
          </p:grpSpPr>
          <p:sp>
            <p:nvSpPr>
              <p:cNvPr id="186" name="Rectangle 185"/>
              <p:cNvSpPr/>
              <p:nvPr/>
            </p:nvSpPr>
            <p:spPr>
              <a:xfrm>
                <a:off x="2570187" y="2923428"/>
                <a:ext cx="720000" cy="307777"/>
              </a:xfrm>
              <a:prstGeom prst="rect">
                <a:avLst/>
              </a:prstGeom>
              <a:solidFill>
                <a:srgbClr val="00B0F0"/>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Build</a:t>
                </a:r>
              </a:p>
            </p:txBody>
          </p:sp>
          <p:sp>
            <p:nvSpPr>
              <p:cNvPr id="187" name="Rectangle 186"/>
              <p:cNvSpPr/>
              <p:nvPr/>
            </p:nvSpPr>
            <p:spPr>
              <a:xfrm>
                <a:off x="5583987" y="2883843"/>
                <a:ext cx="720000" cy="307777"/>
              </a:xfrm>
              <a:prstGeom prst="rect">
                <a:avLst/>
              </a:prstGeom>
              <a:solidFill>
                <a:srgbClr val="00B0F0"/>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Ship</a:t>
                </a:r>
              </a:p>
            </p:txBody>
          </p:sp>
          <p:sp>
            <p:nvSpPr>
              <p:cNvPr id="188" name="Rectangle 187"/>
              <p:cNvSpPr/>
              <p:nvPr/>
            </p:nvSpPr>
            <p:spPr>
              <a:xfrm>
                <a:off x="4059987" y="5122200"/>
                <a:ext cx="720000" cy="307777"/>
              </a:xfrm>
              <a:prstGeom prst="rect">
                <a:avLst/>
              </a:prstGeom>
              <a:solidFill>
                <a:srgbClr val="00B0F0"/>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white"/>
                    </a:solidFill>
                    <a:effectLst/>
                    <a:uLnTx/>
                    <a:uFillTx/>
                    <a:latin typeface="Calibri"/>
                  </a:rPr>
                  <a:t>Run</a:t>
                </a:r>
              </a:p>
            </p:txBody>
          </p:sp>
          <p:grpSp>
            <p:nvGrpSpPr>
              <p:cNvPr id="189" name="Group 188"/>
              <p:cNvGrpSpPr/>
              <p:nvPr/>
            </p:nvGrpSpPr>
            <p:grpSpPr>
              <a:xfrm>
                <a:off x="2600325" y="1657350"/>
                <a:ext cx="3686175" cy="3686175"/>
                <a:chOff x="8458200" y="1943100"/>
                <a:chExt cx="2514600" cy="2514600"/>
              </a:xfrm>
            </p:grpSpPr>
            <p:sp>
              <p:nvSpPr>
                <p:cNvPr id="217" name="Arc 216"/>
                <p:cNvSpPr/>
                <p:nvPr/>
              </p:nvSpPr>
              <p:spPr>
                <a:xfrm>
                  <a:off x="8458200" y="1943100"/>
                  <a:ext cx="2514600" cy="2514600"/>
                </a:xfrm>
                <a:prstGeom prst="arc">
                  <a:avLst>
                    <a:gd name="adj1" fmla="val 6624541"/>
                    <a:gd name="adj2" fmla="val 10842793"/>
                  </a:avLst>
                </a:prstGeom>
                <a:noFill/>
                <a:ln w="69850" cap="rnd" cmpd="sng" algn="ctr">
                  <a:solidFill>
                    <a:srgbClr val="9BBB59"/>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218" name="Arc 217"/>
                <p:cNvSpPr/>
                <p:nvPr/>
              </p:nvSpPr>
              <p:spPr>
                <a:xfrm>
                  <a:off x="8458200" y="1943100"/>
                  <a:ext cx="2514600" cy="2514600"/>
                </a:xfrm>
                <a:prstGeom prst="arc">
                  <a:avLst>
                    <a:gd name="adj1" fmla="val 12593852"/>
                    <a:gd name="adj2" fmla="val 19887008"/>
                  </a:avLst>
                </a:prstGeom>
                <a:noFill/>
                <a:ln w="69850" cap="rnd" cmpd="sng" algn="ctr">
                  <a:solidFill>
                    <a:srgbClr val="9BBB59"/>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219" name="Arc 218"/>
                <p:cNvSpPr/>
                <p:nvPr/>
              </p:nvSpPr>
              <p:spPr>
                <a:xfrm>
                  <a:off x="8458200" y="1943100"/>
                  <a:ext cx="2514600" cy="2514600"/>
                </a:xfrm>
                <a:prstGeom prst="arc">
                  <a:avLst>
                    <a:gd name="adj1" fmla="val 21522445"/>
                    <a:gd name="adj2" fmla="val 4539700"/>
                  </a:avLst>
                </a:prstGeom>
                <a:noFill/>
                <a:ln w="69850" cap="rnd" cmpd="sng" algn="ctr">
                  <a:solidFill>
                    <a:srgbClr val="9BBB59"/>
                  </a:solidFill>
                  <a:prstDash val="solid"/>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grpSp>
            <p:nvGrpSpPr>
              <p:cNvPr id="190" name="Group 189"/>
              <p:cNvGrpSpPr/>
              <p:nvPr/>
            </p:nvGrpSpPr>
            <p:grpSpPr>
              <a:xfrm>
                <a:off x="3587752" y="2150745"/>
                <a:ext cx="1759716" cy="2705481"/>
                <a:chOff x="3840480" y="2203704"/>
                <a:chExt cx="1564192" cy="2404872"/>
              </a:xfrm>
            </p:grpSpPr>
            <p:sp>
              <p:nvSpPr>
                <p:cNvPr id="191" name="Rounded Rectangle 190"/>
                <p:cNvSpPr/>
                <p:nvPr/>
              </p:nvSpPr>
              <p:spPr>
                <a:xfrm>
                  <a:off x="3843615" y="2203704"/>
                  <a:ext cx="1561057" cy="1875424"/>
                </a:xfrm>
                <a:prstGeom prst="roundRect">
                  <a:avLst>
                    <a:gd name="adj" fmla="val 4985"/>
                  </a:avLst>
                </a:prstGeom>
                <a:solidFill>
                  <a:srgbClr val="9BBB59"/>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Calibri"/>
                  </a:endParaRPr>
                </a:p>
              </p:txBody>
            </p:sp>
            <p:grpSp>
              <p:nvGrpSpPr>
                <p:cNvPr id="192" name="Group 191"/>
                <p:cNvGrpSpPr/>
                <p:nvPr/>
              </p:nvGrpSpPr>
              <p:grpSpPr>
                <a:xfrm>
                  <a:off x="3909690" y="2483117"/>
                  <a:ext cx="1412107" cy="484003"/>
                  <a:chOff x="9139667" y="2239540"/>
                  <a:chExt cx="1952462" cy="729908"/>
                </a:xfrm>
              </p:grpSpPr>
              <p:sp>
                <p:nvSpPr>
                  <p:cNvPr id="213" name="Rounded Rectangle 212"/>
                  <p:cNvSpPr/>
                  <p:nvPr/>
                </p:nvSpPr>
                <p:spPr>
                  <a:xfrm>
                    <a:off x="9139667" y="2239540"/>
                    <a:ext cx="961091" cy="350875"/>
                  </a:xfrm>
                  <a:prstGeom prst="roundRect">
                    <a:avLst>
                      <a:gd name="adj" fmla="val 4985"/>
                    </a:avLst>
                  </a:prstGeom>
                  <a:solidFill>
                    <a:srgbClr val="F7964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Users</a:t>
                    </a:r>
                  </a:p>
                </p:txBody>
              </p:sp>
              <p:sp>
                <p:nvSpPr>
                  <p:cNvPr id="214" name="Rounded Rectangle 213"/>
                  <p:cNvSpPr/>
                  <p:nvPr/>
                </p:nvSpPr>
                <p:spPr>
                  <a:xfrm>
                    <a:off x="10131038" y="2239540"/>
                    <a:ext cx="961091" cy="350875"/>
                  </a:xfrm>
                  <a:prstGeom prst="roundRect">
                    <a:avLst>
                      <a:gd name="adj" fmla="val 4985"/>
                    </a:avLst>
                  </a:prstGeom>
                  <a:solidFill>
                    <a:srgbClr val="F7964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smtClean="0">
                        <a:ln>
                          <a:noFill/>
                        </a:ln>
                        <a:solidFill>
                          <a:prstClr val="white"/>
                        </a:solidFill>
                        <a:effectLst/>
                        <a:uLnTx/>
                        <a:uFillTx/>
                        <a:latin typeface="Calibri"/>
                      </a:rPr>
                      <a:t>Collab</a:t>
                    </a:r>
                    <a:endParaRPr kumimoji="0" lang="en-US" sz="1000" b="0" i="0" u="none" strike="noStrike" kern="0" cap="none" spc="0" normalizeH="0" baseline="0" noProof="0" dirty="0" smtClean="0">
                      <a:ln>
                        <a:noFill/>
                      </a:ln>
                      <a:solidFill>
                        <a:prstClr val="white"/>
                      </a:solidFill>
                      <a:effectLst/>
                      <a:uLnTx/>
                      <a:uFillTx/>
                      <a:latin typeface="Calibri"/>
                    </a:endParaRPr>
                  </a:p>
                </p:txBody>
              </p:sp>
              <p:sp>
                <p:nvSpPr>
                  <p:cNvPr id="215" name="Rounded Rectangle 214"/>
                  <p:cNvSpPr/>
                  <p:nvPr/>
                </p:nvSpPr>
                <p:spPr>
                  <a:xfrm>
                    <a:off x="9139667" y="2618573"/>
                    <a:ext cx="961091" cy="350875"/>
                  </a:xfrm>
                  <a:prstGeom prst="roundRect">
                    <a:avLst>
                      <a:gd name="adj" fmla="val 4985"/>
                    </a:avLst>
                  </a:prstGeom>
                  <a:solidFill>
                    <a:srgbClr val="F79646"/>
                  </a:solidFill>
                  <a:ln w="9525" cap="flat" cmpd="sng" algn="ctr">
                    <a:no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smtClean="0">
                        <a:ln>
                          <a:noFill/>
                        </a:ln>
                        <a:solidFill>
                          <a:prstClr val="white"/>
                        </a:solidFill>
                        <a:effectLst/>
                        <a:uLnTx/>
                        <a:uFillTx/>
                        <a:latin typeface="Calibri"/>
                      </a:rPr>
                      <a:t>Provenance</a:t>
                    </a:r>
                  </a:p>
                </p:txBody>
              </p:sp>
              <p:sp>
                <p:nvSpPr>
                  <p:cNvPr id="216" name="Rounded Rectangle 215"/>
                  <p:cNvSpPr/>
                  <p:nvPr/>
                </p:nvSpPr>
                <p:spPr>
                  <a:xfrm>
                    <a:off x="10131038" y="2618573"/>
                    <a:ext cx="961091" cy="350875"/>
                  </a:xfrm>
                  <a:prstGeom prst="roundRect">
                    <a:avLst>
                      <a:gd name="adj" fmla="val 4985"/>
                    </a:avLst>
                  </a:prstGeom>
                  <a:solidFill>
                    <a:srgbClr val="F7964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smtClean="0">
                        <a:ln>
                          <a:noFill/>
                        </a:ln>
                        <a:solidFill>
                          <a:prstClr val="white"/>
                        </a:solidFill>
                        <a:effectLst/>
                        <a:uLnTx/>
                        <a:uFillTx/>
                        <a:latin typeface="Calibri"/>
                      </a:rPr>
                      <a:t>Policy</a:t>
                    </a:r>
                  </a:p>
                </p:txBody>
              </p:sp>
            </p:grpSp>
            <p:sp>
              <p:nvSpPr>
                <p:cNvPr id="193" name="Rectangle 192"/>
                <p:cNvSpPr/>
                <p:nvPr/>
              </p:nvSpPr>
              <p:spPr>
                <a:xfrm>
                  <a:off x="4273978" y="2218736"/>
                  <a:ext cx="725203" cy="21886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a:rPr>
                    <a:t>Docker Hub</a:t>
                  </a:r>
                </a:p>
              </p:txBody>
            </p:sp>
            <p:sp>
              <p:nvSpPr>
                <p:cNvPr id="194" name="Rectangle 193"/>
                <p:cNvSpPr/>
                <p:nvPr/>
              </p:nvSpPr>
              <p:spPr>
                <a:xfrm>
                  <a:off x="4295210" y="2988270"/>
                  <a:ext cx="634046" cy="21886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a:rPr>
                    <a:t>Registries</a:t>
                  </a:r>
                </a:p>
              </p:txBody>
            </p:sp>
            <p:sp>
              <p:nvSpPr>
                <p:cNvPr id="195" name="Rectangle 194"/>
                <p:cNvSpPr/>
                <p:nvPr/>
              </p:nvSpPr>
              <p:spPr>
                <a:xfrm>
                  <a:off x="3886024" y="3231897"/>
                  <a:ext cx="448839" cy="21886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Public</a:t>
                  </a:r>
                </a:p>
              </p:txBody>
            </p:sp>
            <p:sp>
              <p:nvSpPr>
                <p:cNvPr id="196" name="Rectangle 195"/>
                <p:cNvSpPr/>
                <p:nvPr/>
              </p:nvSpPr>
              <p:spPr>
                <a:xfrm>
                  <a:off x="4358081" y="3231897"/>
                  <a:ext cx="542891" cy="21886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Curated</a:t>
                  </a:r>
                </a:p>
              </p:txBody>
            </p:sp>
            <p:sp>
              <p:nvSpPr>
                <p:cNvPr id="197" name="Rectangle 196"/>
                <p:cNvSpPr/>
                <p:nvPr/>
              </p:nvSpPr>
              <p:spPr>
                <a:xfrm>
                  <a:off x="4904180" y="3231897"/>
                  <a:ext cx="496588" cy="21886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Private</a:t>
                  </a:r>
                </a:p>
              </p:txBody>
            </p:sp>
            <p:cxnSp>
              <p:nvCxnSpPr>
                <p:cNvPr id="198" name="Straight Connector 197"/>
                <p:cNvCxnSpPr/>
                <p:nvPr/>
              </p:nvCxnSpPr>
              <p:spPr>
                <a:xfrm>
                  <a:off x="3840480" y="3226022"/>
                  <a:ext cx="1562662" cy="5875"/>
                </a:xfrm>
                <a:prstGeom prst="line">
                  <a:avLst/>
                </a:prstGeom>
                <a:noFill/>
                <a:ln w="12700" cap="flat" cmpd="sng" algn="ctr">
                  <a:solidFill>
                    <a:srgbClr val="8064A2">
                      <a:lumMod val="75000"/>
                    </a:srgbClr>
                  </a:solidFill>
                  <a:prstDash val="solid"/>
                </a:ln>
                <a:effectLst/>
              </p:spPr>
            </p:cxnSp>
            <p:cxnSp>
              <p:nvCxnSpPr>
                <p:cNvPr id="199" name="Straight Connector 198"/>
                <p:cNvCxnSpPr/>
                <p:nvPr/>
              </p:nvCxnSpPr>
              <p:spPr>
                <a:xfrm>
                  <a:off x="4352502" y="3226874"/>
                  <a:ext cx="0" cy="712949"/>
                </a:xfrm>
                <a:prstGeom prst="line">
                  <a:avLst/>
                </a:prstGeom>
                <a:noFill/>
                <a:ln w="12700" cap="flat" cmpd="sng" algn="ctr">
                  <a:solidFill>
                    <a:srgbClr val="8064A2">
                      <a:lumMod val="75000"/>
                    </a:srgbClr>
                  </a:solidFill>
                  <a:prstDash val="solid"/>
                </a:ln>
                <a:effectLst/>
              </p:spPr>
            </p:cxnSp>
            <p:cxnSp>
              <p:nvCxnSpPr>
                <p:cNvPr id="200" name="Straight Connector 199"/>
                <p:cNvCxnSpPr/>
                <p:nvPr/>
              </p:nvCxnSpPr>
              <p:spPr>
                <a:xfrm>
                  <a:off x="4886658" y="3226874"/>
                  <a:ext cx="0" cy="712949"/>
                </a:xfrm>
                <a:prstGeom prst="line">
                  <a:avLst/>
                </a:prstGeom>
                <a:noFill/>
                <a:ln w="12700" cap="flat" cmpd="sng" algn="ctr">
                  <a:solidFill>
                    <a:srgbClr val="8064A2">
                      <a:lumMod val="75000"/>
                    </a:srgbClr>
                  </a:solidFill>
                  <a:prstDash val="solid"/>
                </a:ln>
                <a:effectLst/>
              </p:spPr>
            </p:cxnSp>
            <p:sp>
              <p:nvSpPr>
                <p:cNvPr id="201" name="Rounded Rectangle 200"/>
                <p:cNvSpPr/>
                <p:nvPr/>
              </p:nvSpPr>
              <p:spPr>
                <a:xfrm>
                  <a:off x="3843615" y="3931068"/>
                  <a:ext cx="1561057" cy="206813"/>
                </a:xfrm>
                <a:prstGeom prst="roundRect">
                  <a:avLst>
                    <a:gd name="adj" fmla="val 0"/>
                  </a:avLst>
                </a:prstGeom>
                <a:solidFill>
                  <a:srgbClr val="2CB44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prstClr val="white"/>
                      </a:solidFill>
                      <a:effectLst/>
                      <a:uLnTx/>
                      <a:uFillTx/>
                      <a:latin typeface="Calibri"/>
                    </a:rPr>
                    <a:t>Docker</a:t>
                  </a:r>
                  <a:r>
                    <a:rPr kumimoji="0" lang="en-US" sz="1000" b="1" i="0" u="none" strike="noStrike" kern="0" cap="none" spc="0" normalizeH="0" baseline="0" noProof="0" dirty="0" smtClean="0">
                      <a:ln>
                        <a:noFill/>
                      </a:ln>
                      <a:solidFill>
                        <a:prstClr val="white"/>
                      </a:solidFill>
                      <a:effectLst/>
                      <a:uLnTx/>
                      <a:uFillTx/>
                      <a:latin typeface="Calibri"/>
                    </a:rPr>
                    <a:t> Hub API</a:t>
                  </a:r>
                </a:p>
              </p:txBody>
            </p:sp>
            <p:sp>
              <p:nvSpPr>
                <p:cNvPr id="202" name="Rounded Rectangle 201"/>
                <p:cNvSpPr/>
                <p:nvPr/>
              </p:nvSpPr>
              <p:spPr>
                <a:xfrm>
                  <a:off x="3843615" y="4365186"/>
                  <a:ext cx="1561057" cy="243390"/>
                </a:xfrm>
                <a:prstGeom prst="roundRect">
                  <a:avLst>
                    <a:gd name="adj" fmla="val 0"/>
                  </a:avLst>
                </a:prstGeom>
                <a:solidFill>
                  <a:srgbClr val="1F497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prstClr val="white"/>
                      </a:solidFill>
                      <a:effectLst/>
                      <a:uLnTx/>
                      <a:uFillTx/>
                      <a:latin typeface="Calibri"/>
                    </a:rPr>
                    <a:t>Third Party Tools</a:t>
                  </a:r>
                </a:p>
              </p:txBody>
            </p:sp>
            <p:cxnSp>
              <p:nvCxnSpPr>
                <p:cNvPr id="203" name="Straight Connector 202"/>
                <p:cNvCxnSpPr/>
                <p:nvPr/>
              </p:nvCxnSpPr>
              <p:spPr>
                <a:xfrm>
                  <a:off x="4627065" y="4151043"/>
                  <a:ext cx="0" cy="194029"/>
                </a:xfrm>
                <a:prstGeom prst="line">
                  <a:avLst/>
                </a:prstGeom>
                <a:noFill/>
                <a:ln w="25400" cap="flat" cmpd="sng" algn="ctr">
                  <a:solidFill>
                    <a:srgbClr val="4F81BD"/>
                  </a:solidFill>
                  <a:prstDash val="solid"/>
                  <a:headEnd type="triangle"/>
                  <a:tailEnd type="triangle"/>
                </a:ln>
                <a:effectLst/>
              </p:spPr>
            </p:cxnSp>
            <p:grpSp>
              <p:nvGrpSpPr>
                <p:cNvPr id="204" name="Group 203"/>
                <p:cNvGrpSpPr/>
                <p:nvPr/>
              </p:nvGrpSpPr>
              <p:grpSpPr>
                <a:xfrm>
                  <a:off x="4999617" y="3483538"/>
                  <a:ext cx="262944" cy="282936"/>
                  <a:chOff x="4999617" y="3446134"/>
                  <a:chExt cx="262944" cy="282936"/>
                </a:xfrm>
              </p:grpSpPr>
              <p:pic>
                <p:nvPicPr>
                  <p:cNvPr id="211" name="Picture 3" descr="\\192.168.10.168\TomaWork\Projects\dockerCan\7183\r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9617" y="3446134"/>
                    <a:ext cx="262944" cy="137160"/>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192.168.10.168\TomaWork\Projects\dockerCan\7183\yello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9618" y="3591910"/>
                    <a:ext cx="262943"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 name="Group 204"/>
                <p:cNvGrpSpPr/>
                <p:nvPr/>
              </p:nvGrpSpPr>
              <p:grpSpPr>
                <a:xfrm>
                  <a:off x="4487025" y="3477359"/>
                  <a:ext cx="262944" cy="282936"/>
                  <a:chOff x="4999617" y="3446134"/>
                  <a:chExt cx="262944" cy="282936"/>
                </a:xfrm>
              </p:grpSpPr>
              <p:pic>
                <p:nvPicPr>
                  <p:cNvPr id="209" name="Picture 3" descr="\\192.168.10.168\TomaWork\Projects\dockerCan\7183\r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9617" y="3446134"/>
                    <a:ext cx="262944" cy="137160"/>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192.168.10.168\TomaWork\Projects\dockerCan\7183\yello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9618" y="3591910"/>
                    <a:ext cx="262943"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 name="Group 205"/>
                <p:cNvGrpSpPr/>
                <p:nvPr/>
              </p:nvGrpSpPr>
              <p:grpSpPr>
                <a:xfrm>
                  <a:off x="3976257" y="3487846"/>
                  <a:ext cx="262944" cy="282936"/>
                  <a:chOff x="4999617" y="3446134"/>
                  <a:chExt cx="262944" cy="282936"/>
                </a:xfrm>
              </p:grpSpPr>
              <p:pic>
                <p:nvPicPr>
                  <p:cNvPr id="207" name="Picture 3" descr="\\192.168.10.168\TomaWork\Projects\dockerCan\7183\r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9617" y="3446134"/>
                    <a:ext cx="262944" cy="13716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192.168.10.168\TomaWork\Projects\dockerCan\7183\yello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9618" y="3591910"/>
                    <a:ext cx="262943" cy="13716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20" name="Group 219"/>
            <p:cNvGrpSpPr/>
            <p:nvPr/>
          </p:nvGrpSpPr>
          <p:grpSpPr>
            <a:xfrm>
              <a:off x="6187853" y="1662041"/>
              <a:ext cx="2864223" cy="1620000"/>
              <a:chOff x="6826936" y="1451760"/>
              <a:chExt cx="1968225" cy="927358"/>
            </a:xfrm>
          </p:grpSpPr>
          <p:sp>
            <p:nvSpPr>
              <p:cNvPr id="221" name="Rectangle 220"/>
              <p:cNvSpPr/>
              <p:nvPr/>
            </p:nvSpPr>
            <p:spPr>
              <a:xfrm>
                <a:off x="6833561" y="2175356"/>
                <a:ext cx="1953265" cy="203762"/>
              </a:xfrm>
              <a:prstGeom prst="rect">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Infrastructure Management</a:t>
                </a:r>
              </a:p>
            </p:txBody>
          </p:sp>
          <p:grpSp>
            <p:nvGrpSpPr>
              <p:cNvPr id="222" name="Group 221"/>
              <p:cNvGrpSpPr/>
              <p:nvPr/>
            </p:nvGrpSpPr>
            <p:grpSpPr>
              <a:xfrm>
                <a:off x="6826936" y="1451760"/>
                <a:ext cx="624629" cy="700655"/>
                <a:chOff x="1303693" y="3568300"/>
                <a:chExt cx="800138" cy="897522"/>
              </a:xfrm>
            </p:grpSpPr>
            <p:sp>
              <p:nvSpPr>
                <p:cNvPr id="239" name="Rectangle 238"/>
                <p:cNvSpPr/>
                <p:nvPr/>
              </p:nvSpPr>
              <p:spPr>
                <a:xfrm>
                  <a:off x="1303794"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Prod Machine</a:t>
                  </a:r>
                </a:p>
              </p:txBody>
            </p:sp>
            <p:sp>
              <p:nvSpPr>
                <p:cNvPr id="240" name="Rectangle 239"/>
                <p:cNvSpPr/>
                <p:nvPr/>
              </p:nvSpPr>
              <p:spPr>
                <a:xfrm>
                  <a:off x="1303693" y="4051839"/>
                  <a:ext cx="791706" cy="113406"/>
                </a:xfrm>
                <a:prstGeom prst="rect">
                  <a:avLst/>
                </a:prstGeom>
                <a:solidFill>
                  <a:srgbClr val="EEECE1"/>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Linux OS</a:t>
                  </a:r>
                </a:p>
              </p:txBody>
            </p:sp>
            <p:sp>
              <p:nvSpPr>
                <p:cNvPr id="241" name="Rectangle 240"/>
                <p:cNvSpPr/>
                <p:nvPr/>
              </p:nvSpPr>
              <p:spPr>
                <a:xfrm rot="16200000">
                  <a:off x="1783524" y="3714748"/>
                  <a:ext cx="404592" cy="22009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42" name="Rectangle 241"/>
                <p:cNvSpPr/>
                <p:nvPr/>
              </p:nvSpPr>
              <p:spPr>
                <a:xfrm rot="5400000">
                  <a:off x="1744620" y="3695963"/>
                  <a:ext cx="478441" cy="223116"/>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43" name="Rectangle 242"/>
                <p:cNvSpPr/>
                <p:nvPr/>
              </p:nvSpPr>
              <p:spPr>
                <a:xfrm rot="16200000">
                  <a:off x="1791490" y="3716070"/>
                  <a:ext cx="404592" cy="22009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44"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4" y="3898902"/>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1" y="3898902"/>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3" name="Group 222"/>
              <p:cNvGrpSpPr/>
              <p:nvPr/>
            </p:nvGrpSpPr>
            <p:grpSpPr>
              <a:xfrm>
                <a:off x="8170533" y="1451760"/>
                <a:ext cx="624628" cy="700656"/>
                <a:chOff x="1303693" y="3568299"/>
                <a:chExt cx="800139" cy="897523"/>
              </a:xfrm>
            </p:grpSpPr>
            <p:sp>
              <p:nvSpPr>
                <p:cNvPr id="232" name="Rectangle 231"/>
                <p:cNvSpPr/>
                <p:nvPr/>
              </p:nvSpPr>
              <p:spPr>
                <a:xfrm>
                  <a:off x="1303794"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Prod Machine</a:t>
                  </a:r>
                </a:p>
              </p:txBody>
            </p:sp>
            <p:sp>
              <p:nvSpPr>
                <p:cNvPr id="233" name="Rectangle 232"/>
                <p:cNvSpPr/>
                <p:nvPr/>
              </p:nvSpPr>
              <p:spPr>
                <a:xfrm>
                  <a:off x="1303693" y="4051839"/>
                  <a:ext cx="791706" cy="113406"/>
                </a:xfrm>
                <a:prstGeom prst="rect">
                  <a:avLst/>
                </a:prstGeom>
                <a:solidFill>
                  <a:srgbClr val="EEECE1"/>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Linux OS</a:t>
                  </a:r>
                </a:p>
              </p:txBody>
            </p:sp>
            <p:sp>
              <p:nvSpPr>
                <p:cNvPr id="234" name="Rectangle 233"/>
                <p:cNvSpPr/>
                <p:nvPr/>
              </p:nvSpPr>
              <p:spPr>
                <a:xfrm rot="16200000">
                  <a:off x="1783525" y="3714749"/>
                  <a:ext cx="404592" cy="22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35" name="Rectangle 234"/>
                <p:cNvSpPr/>
                <p:nvPr/>
              </p:nvSpPr>
              <p:spPr>
                <a:xfrm rot="5400000">
                  <a:off x="1743496" y="3697086"/>
                  <a:ext cx="478441" cy="220867"/>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36" name="Rectangle 235"/>
                <p:cNvSpPr/>
                <p:nvPr/>
              </p:nvSpPr>
              <p:spPr>
                <a:xfrm rot="16200000">
                  <a:off x="1791490" y="3716071"/>
                  <a:ext cx="404592" cy="22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37"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4" y="3898902"/>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1" y="3898902"/>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4" name="Group 223"/>
              <p:cNvGrpSpPr/>
              <p:nvPr/>
            </p:nvGrpSpPr>
            <p:grpSpPr>
              <a:xfrm>
                <a:off x="7498726" y="1451760"/>
                <a:ext cx="624625" cy="700655"/>
                <a:chOff x="1303693" y="3568300"/>
                <a:chExt cx="800135" cy="897522"/>
              </a:xfrm>
            </p:grpSpPr>
            <p:sp>
              <p:nvSpPr>
                <p:cNvPr id="225" name="Rectangle 224"/>
                <p:cNvSpPr/>
                <p:nvPr/>
              </p:nvSpPr>
              <p:spPr>
                <a:xfrm>
                  <a:off x="1303794"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Prod Machine</a:t>
                  </a:r>
                </a:p>
              </p:txBody>
            </p:sp>
            <p:sp>
              <p:nvSpPr>
                <p:cNvPr id="226" name="Rectangle 225"/>
                <p:cNvSpPr/>
                <p:nvPr/>
              </p:nvSpPr>
              <p:spPr>
                <a:xfrm>
                  <a:off x="1303693" y="4051839"/>
                  <a:ext cx="791706" cy="113406"/>
                </a:xfrm>
                <a:prstGeom prst="rect">
                  <a:avLst/>
                </a:prstGeom>
                <a:solidFill>
                  <a:srgbClr val="EEECE1"/>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Linux OS</a:t>
                  </a:r>
                </a:p>
              </p:txBody>
            </p:sp>
            <p:sp>
              <p:nvSpPr>
                <p:cNvPr id="227" name="Rectangle 226"/>
                <p:cNvSpPr/>
                <p:nvPr/>
              </p:nvSpPr>
              <p:spPr>
                <a:xfrm rot="16200000">
                  <a:off x="1783525" y="3714750"/>
                  <a:ext cx="404592" cy="22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28" name="Rectangle 227"/>
                <p:cNvSpPr/>
                <p:nvPr/>
              </p:nvSpPr>
              <p:spPr>
                <a:xfrm rot="5400000">
                  <a:off x="1744620" y="3695963"/>
                  <a:ext cx="478441" cy="223116"/>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29" name="Rectangle 228"/>
                <p:cNvSpPr/>
                <p:nvPr/>
              </p:nvSpPr>
              <p:spPr>
                <a:xfrm rot="16200000">
                  <a:off x="1791486" y="3716070"/>
                  <a:ext cx="404592" cy="22009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30"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4" y="3898902"/>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1" y="3898902"/>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46" name="Group 245"/>
            <p:cNvGrpSpPr/>
            <p:nvPr/>
          </p:nvGrpSpPr>
          <p:grpSpPr>
            <a:xfrm>
              <a:off x="6187806" y="3514117"/>
              <a:ext cx="2880937" cy="1596743"/>
              <a:chOff x="6827010" y="3030759"/>
              <a:chExt cx="1964085" cy="859359"/>
            </a:xfrm>
          </p:grpSpPr>
          <p:sp>
            <p:nvSpPr>
              <p:cNvPr id="247" name="Rectangle 246"/>
              <p:cNvSpPr/>
              <p:nvPr/>
            </p:nvSpPr>
            <p:spPr>
              <a:xfrm>
                <a:off x="6833561" y="3699860"/>
                <a:ext cx="1953265" cy="190258"/>
              </a:xfrm>
              <a:prstGeom prst="rect">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Infrastructure Management</a:t>
                </a:r>
              </a:p>
            </p:txBody>
          </p:sp>
          <p:grpSp>
            <p:nvGrpSpPr>
              <p:cNvPr id="248" name="Group 247"/>
              <p:cNvGrpSpPr/>
              <p:nvPr/>
            </p:nvGrpSpPr>
            <p:grpSpPr>
              <a:xfrm>
                <a:off x="6827010" y="3030759"/>
                <a:ext cx="623887" cy="648898"/>
                <a:chOff x="1303793" y="3634599"/>
                <a:chExt cx="799186" cy="831223"/>
              </a:xfrm>
            </p:grpSpPr>
            <p:sp>
              <p:nvSpPr>
                <p:cNvPr id="263" name="Rectangle 262"/>
                <p:cNvSpPr/>
                <p:nvPr/>
              </p:nvSpPr>
              <p:spPr>
                <a:xfrm>
                  <a:off x="1303793"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VM</a:t>
                  </a:r>
                </a:p>
              </p:txBody>
            </p:sp>
            <p:sp>
              <p:nvSpPr>
                <p:cNvPr id="264" name="Rectangle 263"/>
                <p:cNvSpPr/>
                <p:nvPr/>
              </p:nvSpPr>
              <p:spPr>
                <a:xfrm rot="16200000">
                  <a:off x="1795629" y="3715616"/>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65" name="Rectangle 264"/>
                <p:cNvSpPr/>
                <p:nvPr/>
              </p:nvSpPr>
              <p:spPr>
                <a:xfrm rot="5400000">
                  <a:off x="1744622" y="3804688"/>
                  <a:ext cx="478441" cy="223114"/>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66" name="Rectangle 265"/>
                <p:cNvSpPr/>
                <p:nvPr/>
              </p:nvSpPr>
              <p:spPr>
                <a:xfrm rot="16200000">
                  <a:off x="1803609" y="3825663"/>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67"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6" y="4007627"/>
                  <a:ext cx="272668" cy="137161"/>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3" y="4007627"/>
                  <a:ext cx="272668" cy="1371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9" name="Group 248"/>
              <p:cNvGrpSpPr/>
              <p:nvPr/>
            </p:nvGrpSpPr>
            <p:grpSpPr>
              <a:xfrm>
                <a:off x="7497109" y="3030759"/>
                <a:ext cx="623887" cy="648898"/>
                <a:chOff x="1303793" y="3634599"/>
                <a:chExt cx="799186" cy="831223"/>
              </a:xfrm>
            </p:grpSpPr>
            <p:sp>
              <p:nvSpPr>
                <p:cNvPr id="257" name="Rectangle 256"/>
                <p:cNvSpPr/>
                <p:nvPr/>
              </p:nvSpPr>
              <p:spPr>
                <a:xfrm>
                  <a:off x="1303793"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VM</a:t>
                  </a:r>
                </a:p>
              </p:txBody>
            </p:sp>
            <p:sp>
              <p:nvSpPr>
                <p:cNvPr id="258" name="Rectangle 257"/>
                <p:cNvSpPr/>
                <p:nvPr/>
              </p:nvSpPr>
              <p:spPr>
                <a:xfrm rot="16200000">
                  <a:off x="1795629" y="3715616"/>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59" name="Rectangle 258"/>
                <p:cNvSpPr/>
                <p:nvPr/>
              </p:nvSpPr>
              <p:spPr>
                <a:xfrm rot="5400000">
                  <a:off x="1744622" y="3804688"/>
                  <a:ext cx="478441" cy="223114"/>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60" name="Rectangle 259"/>
                <p:cNvSpPr/>
                <p:nvPr/>
              </p:nvSpPr>
              <p:spPr>
                <a:xfrm rot="16200000">
                  <a:off x="1803609" y="3825663"/>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61"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6" y="4007627"/>
                  <a:ext cx="272668" cy="137161"/>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3" y="4007627"/>
                  <a:ext cx="272668" cy="1371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8167208" y="3030759"/>
                <a:ext cx="623887" cy="648898"/>
                <a:chOff x="1303793" y="3634599"/>
                <a:chExt cx="799186" cy="831223"/>
              </a:xfrm>
            </p:grpSpPr>
            <p:sp>
              <p:nvSpPr>
                <p:cNvPr id="251" name="Rectangle 250"/>
                <p:cNvSpPr/>
                <p:nvPr/>
              </p:nvSpPr>
              <p:spPr>
                <a:xfrm>
                  <a:off x="1303793"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VM</a:t>
                  </a:r>
                </a:p>
              </p:txBody>
            </p:sp>
            <p:sp>
              <p:nvSpPr>
                <p:cNvPr id="252" name="Rectangle 251"/>
                <p:cNvSpPr/>
                <p:nvPr/>
              </p:nvSpPr>
              <p:spPr>
                <a:xfrm rot="16200000">
                  <a:off x="1795629" y="3715616"/>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53" name="Rectangle 252"/>
                <p:cNvSpPr/>
                <p:nvPr/>
              </p:nvSpPr>
              <p:spPr>
                <a:xfrm rot="5400000">
                  <a:off x="1744622" y="3804688"/>
                  <a:ext cx="478441" cy="223114"/>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54" name="Rectangle 253"/>
                <p:cNvSpPr/>
                <p:nvPr/>
              </p:nvSpPr>
              <p:spPr>
                <a:xfrm rot="16200000">
                  <a:off x="1803609" y="3825663"/>
                  <a:ext cx="380387" cy="2183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55" name="Picture 3" descr="\\192.168.10.168\TomaWork\Projects\dockerCan\7183\re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2186" y="4007627"/>
                  <a:ext cx="272668" cy="137161"/>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192.168.10.168\TomaWork\Projects\dockerCan\7183\yello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423" y="4007627"/>
                  <a:ext cx="272668" cy="13716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9" name="Group 268"/>
            <p:cNvGrpSpPr/>
            <p:nvPr/>
          </p:nvGrpSpPr>
          <p:grpSpPr>
            <a:xfrm>
              <a:off x="914400" y="4468356"/>
              <a:ext cx="1260000" cy="1080000"/>
              <a:chOff x="1303693" y="3568298"/>
              <a:chExt cx="798592" cy="897524"/>
            </a:xfrm>
          </p:grpSpPr>
          <p:sp>
            <p:nvSpPr>
              <p:cNvPr id="270" name="Rectangle 269"/>
              <p:cNvSpPr/>
              <p:nvPr/>
            </p:nvSpPr>
            <p:spPr>
              <a:xfrm>
                <a:off x="1303794" y="4162633"/>
                <a:ext cx="791706" cy="303189"/>
              </a:xfrm>
              <a:prstGeom prst="rect">
                <a:avLst/>
              </a:prstGeom>
              <a:solidFill>
                <a:srgbClr val="1F497D"/>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QA Machine</a:t>
                </a:r>
              </a:p>
            </p:txBody>
          </p:sp>
          <p:sp>
            <p:nvSpPr>
              <p:cNvPr id="271" name="Rectangle 270"/>
              <p:cNvSpPr/>
              <p:nvPr/>
            </p:nvSpPr>
            <p:spPr>
              <a:xfrm>
                <a:off x="1303693" y="4051839"/>
                <a:ext cx="791706" cy="113406"/>
              </a:xfrm>
              <a:prstGeom prst="rect">
                <a:avLst/>
              </a:prstGeom>
              <a:solidFill>
                <a:srgbClr val="EEECE1"/>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Linux OS</a:t>
                </a:r>
              </a:p>
            </p:txBody>
          </p:sp>
          <p:sp>
            <p:nvSpPr>
              <p:cNvPr id="272" name="Rectangle 271"/>
              <p:cNvSpPr/>
              <p:nvPr/>
            </p:nvSpPr>
            <p:spPr>
              <a:xfrm rot="16200000">
                <a:off x="1756559" y="3745557"/>
                <a:ext cx="458529" cy="15847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sp>
            <p:nvSpPr>
              <p:cNvPr id="273" name="Rectangle 272"/>
              <p:cNvSpPr/>
              <p:nvPr/>
            </p:nvSpPr>
            <p:spPr>
              <a:xfrm rot="5400000">
                <a:off x="1748063" y="3692518"/>
                <a:ext cx="478441" cy="230002"/>
              </a:xfrm>
              <a:prstGeom prst="rect">
                <a:avLst/>
              </a:prstGeom>
              <a:solidFill>
                <a:srgbClr val="2CB44C"/>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Calibri"/>
                </a:endParaRPr>
              </a:p>
            </p:txBody>
          </p:sp>
          <p:sp>
            <p:nvSpPr>
              <p:cNvPr id="274" name="Rectangle 273"/>
              <p:cNvSpPr/>
              <p:nvPr/>
            </p:nvSpPr>
            <p:spPr>
              <a:xfrm rot="16200000">
                <a:off x="1764536" y="3746883"/>
                <a:ext cx="458529" cy="15847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Calibri"/>
                  </a:rPr>
                  <a:t>Docker</a:t>
                </a:r>
              </a:p>
            </p:txBody>
          </p:sp>
          <p:pic>
            <p:nvPicPr>
              <p:cNvPr id="275"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2184" y="3898902"/>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8421" y="3898902"/>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7" name="Group 276"/>
            <p:cNvGrpSpPr/>
            <p:nvPr/>
          </p:nvGrpSpPr>
          <p:grpSpPr>
            <a:xfrm>
              <a:off x="6019800" y="5472069"/>
              <a:ext cx="3098229" cy="681451"/>
              <a:chOff x="6096000" y="4572011"/>
              <a:chExt cx="3098229" cy="681451"/>
            </a:xfrm>
          </p:grpSpPr>
          <p:sp>
            <p:nvSpPr>
              <p:cNvPr id="278" name="TextBox 277"/>
              <p:cNvSpPr txBox="1"/>
              <p:nvPr/>
            </p:nvSpPr>
            <p:spPr>
              <a:xfrm>
                <a:off x="8876483" y="4840115"/>
                <a:ext cx="317746" cy="246221"/>
              </a:xfrm>
              <a:prstGeom prst="rect">
                <a:avLst/>
              </a:prstGeom>
              <a:noFill/>
            </p:spPr>
            <p:txBody>
              <a:bodyPr wrap="none" rtlCol="0">
                <a:spAutoFit/>
              </a:bodyPr>
              <a:lstStyle/>
              <a:p>
                <a:pPr defTabSz="914400"/>
                <a:r>
                  <a:rPr lang="en-US" sz="1000" dirty="0" smtClean="0">
                    <a:solidFill>
                      <a:prstClr val="black"/>
                    </a:solidFill>
                    <a:latin typeface="Calibri"/>
                  </a:rPr>
                  <a:t>++</a:t>
                </a:r>
                <a:endParaRPr lang="en-US" sz="1000" dirty="0">
                  <a:solidFill>
                    <a:prstClr val="black"/>
                  </a:solidFill>
                  <a:latin typeface="Calibri"/>
                </a:endParaRPr>
              </a:p>
            </p:txBody>
          </p:sp>
          <p:grpSp>
            <p:nvGrpSpPr>
              <p:cNvPr id="279" name="Group 278"/>
              <p:cNvGrpSpPr/>
              <p:nvPr/>
            </p:nvGrpSpPr>
            <p:grpSpPr>
              <a:xfrm>
                <a:off x="6172202" y="4572011"/>
                <a:ext cx="595597" cy="268104"/>
                <a:chOff x="3121092" y="1031310"/>
                <a:chExt cx="558904" cy="137160"/>
              </a:xfrm>
            </p:grpSpPr>
            <p:pic>
              <p:nvPicPr>
                <p:cNvPr id="293"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092" y="1031310"/>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329" y="1031310"/>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0" name="Group 279"/>
              <p:cNvGrpSpPr/>
              <p:nvPr/>
            </p:nvGrpSpPr>
            <p:grpSpPr>
              <a:xfrm>
                <a:off x="6858000" y="4572011"/>
                <a:ext cx="595596" cy="268104"/>
                <a:chOff x="3286289" y="1031310"/>
                <a:chExt cx="558903" cy="137160"/>
              </a:xfrm>
            </p:grpSpPr>
            <p:pic>
              <p:nvPicPr>
                <p:cNvPr id="291"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289" y="1031310"/>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2525" y="1031310"/>
                  <a:ext cx="272667" cy="137160"/>
                </a:xfrm>
                <a:prstGeom prst="rect">
                  <a:avLst/>
                </a:prstGeom>
                <a:noFill/>
                <a:extLst>
                  <a:ext uri="{909E8E84-426E-40DD-AFC4-6F175D3DCCD1}">
                    <a14:hiddenFill xmlns:a14="http://schemas.microsoft.com/office/drawing/2010/main">
                      <a:solidFill>
                        <a:srgbClr val="FFFFFF"/>
                      </a:solidFill>
                    </a14:hiddenFill>
                  </a:ext>
                </a:extLst>
              </p:spPr>
            </p:pic>
          </p:grpSp>
          <p:pic>
            <p:nvPicPr>
              <p:cNvPr id="281" name="Picture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7600" y="4873020"/>
                <a:ext cx="720000" cy="380442"/>
              </a:xfrm>
              <a:prstGeom prst="rect">
                <a:avLst/>
              </a:prstGeom>
            </p:spPr>
          </p:pic>
          <p:pic>
            <p:nvPicPr>
              <p:cNvPr id="282" name="Picture 4" descr="C:\Users\HB\Desktop\amazon-web-service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96000" y="4876800"/>
                <a:ext cx="720000" cy="265500"/>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 descr="C:\Users\HB\Desktop\rackspa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58000" y="4876800"/>
                <a:ext cx="720000" cy="265500"/>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3" descr="C:\Users\HB\Desktop\logo_ibm.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91967" y="4875854"/>
                <a:ext cx="606863" cy="305746"/>
              </a:xfrm>
              <a:prstGeom prst="rect">
                <a:avLst/>
              </a:prstGeom>
              <a:noFill/>
              <a:extLst>
                <a:ext uri="{909E8E84-426E-40DD-AFC4-6F175D3DCCD1}">
                  <a14:hiddenFill xmlns:a14="http://schemas.microsoft.com/office/drawing/2010/main">
                    <a:solidFill>
                      <a:srgbClr val="FFFFFF"/>
                    </a:solidFill>
                  </a14:hiddenFill>
                </a:ext>
              </a:extLst>
            </p:spPr>
          </p:pic>
          <p:grpSp>
            <p:nvGrpSpPr>
              <p:cNvPr id="285" name="Group 284"/>
              <p:cNvGrpSpPr/>
              <p:nvPr/>
            </p:nvGrpSpPr>
            <p:grpSpPr>
              <a:xfrm>
                <a:off x="7579478" y="4572011"/>
                <a:ext cx="595597" cy="268104"/>
                <a:chOff x="3121092" y="1031310"/>
                <a:chExt cx="558904" cy="137160"/>
              </a:xfrm>
            </p:grpSpPr>
            <p:pic>
              <p:nvPicPr>
                <p:cNvPr id="289"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092" y="1031310"/>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329" y="1031310"/>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8265276" y="4572011"/>
                <a:ext cx="595596" cy="268104"/>
                <a:chOff x="3286289" y="1031310"/>
                <a:chExt cx="558903" cy="137160"/>
              </a:xfrm>
            </p:grpSpPr>
            <p:pic>
              <p:nvPicPr>
                <p:cNvPr id="287"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6289" y="1031310"/>
                  <a:ext cx="272668" cy="137160"/>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192.168.10.168\TomaWork\Projects\dockerCan\7183\yellow.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2525" y="1031310"/>
                  <a:ext cx="272667" cy="13716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5" name="Group 294"/>
            <p:cNvGrpSpPr/>
            <p:nvPr/>
          </p:nvGrpSpPr>
          <p:grpSpPr>
            <a:xfrm>
              <a:off x="914400" y="5701798"/>
              <a:ext cx="1260000" cy="1077332"/>
              <a:chOff x="1131222" y="4801742"/>
              <a:chExt cx="1249952" cy="1065795"/>
            </a:xfrm>
          </p:grpSpPr>
          <p:sp>
            <p:nvSpPr>
              <p:cNvPr id="296" name="Circular Arrow 295"/>
              <p:cNvSpPr/>
              <p:nvPr/>
            </p:nvSpPr>
            <p:spPr>
              <a:xfrm rot="17577119">
                <a:off x="1312208" y="4840627"/>
                <a:ext cx="921998" cy="921998"/>
              </a:xfrm>
              <a:prstGeom prst="circularArrow">
                <a:avLst>
                  <a:gd name="adj1" fmla="val 4561"/>
                  <a:gd name="adj2" fmla="val 1142319"/>
                  <a:gd name="adj3" fmla="val 20457678"/>
                  <a:gd name="adj4" fmla="val 19032966"/>
                  <a:gd name="adj5" fmla="val 5892"/>
                </a:avLst>
              </a:prstGeom>
              <a:solidFill>
                <a:srgbClr val="9BBB5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black"/>
                  </a:solidFill>
                  <a:effectLst/>
                  <a:uLnTx/>
                  <a:uFillTx/>
                  <a:latin typeface="Calibri"/>
                </a:endParaRPr>
              </a:p>
            </p:txBody>
          </p:sp>
          <p:sp>
            <p:nvSpPr>
              <p:cNvPr id="297" name="Circular Arrow 296"/>
              <p:cNvSpPr/>
              <p:nvPr/>
            </p:nvSpPr>
            <p:spPr>
              <a:xfrm rot="12982552">
                <a:off x="1312208" y="4840627"/>
                <a:ext cx="921998" cy="921998"/>
              </a:xfrm>
              <a:prstGeom prst="circularArrow">
                <a:avLst>
                  <a:gd name="adj1" fmla="val 4561"/>
                  <a:gd name="adj2" fmla="val 1142319"/>
                  <a:gd name="adj3" fmla="val 20457678"/>
                  <a:gd name="adj4" fmla="val 19032966"/>
                  <a:gd name="adj5" fmla="val 5892"/>
                </a:avLst>
              </a:prstGeom>
              <a:solidFill>
                <a:srgbClr val="9BBB5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black"/>
                  </a:solidFill>
                  <a:effectLst/>
                  <a:uLnTx/>
                  <a:uFillTx/>
                  <a:latin typeface="Calibri"/>
                </a:endParaRPr>
              </a:p>
            </p:txBody>
          </p:sp>
          <p:sp>
            <p:nvSpPr>
              <p:cNvPr id="298" name="Circular Arrow 297"/>
              <p:cNvSpPr/>
              <p:nvPr/>
            </p:nvSpPr>
            <p:spPr>
              <a:xfrm rot="9390842">
                <a:off x="1312208" y="4840627"/>
                <a:ext cx="921998" cy="921998"/>
              </a:xfrm>
              <a:prstGeom prst="circularArrow">
                <a:avLst>
                  <a:gd name="adj1" fmla="val 4561"/>
                  <a:gd name="adj2" fmla="val 1142319"/>
                  <a:gd name="adj3" fmla="val 20457678"/>
                  <a:gd name="adj4" fmla="val 19032966"/>
                  <a:gd name="adj5" fmla="val 5892"/>
                </a:avLst>
              </a:prstGeom>
              <a:solidFill>
                <a:srgbClr val="9BBB5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black"/>
                  </a:solidFill>
                  <a:effectLst/>
                  <a:uLnTx/>
                  <a:uFillTx/>
                  <a:latin typeface="Calibri"/>
                </a:endParaRPr>
              </a:p>
            </p:txBody>
          </p:sp>
          <p:sp>
            <p:nvSpPr>
              <p:cNvPr id="299" name="Circular Arrow 298"/>
              <p:cNvSpPr/>
              <p:nvPr/>
            </p:nvSpPr>
            <p:spPr>
              <a:xfrm rot="4360007">
                <a:off x="1230547" y="4801743"/>
                <a:ext cx="996387" cy="996386"/>
              </a:xfrm>
              <a:prstGeom prst="circularArrow">
                <a:avLst>
                  <a:gd name="adj1" fmla="val 4561"/>
                  <a:gd name="adj2" fmla="val 1142319"/>
                  <a:gd name="adj3" fmla="val 20457678"/>
                  <a:gd name="adj4" fmla="val 19032966"/>
                  <a:gd name="adj5" fmla="val 5892"/>
                </a:avLst>
              </a:prstGeom>
              <a:solidFill>
                <a:srgbClr val="9BBB5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black"/>
                  </a:solidFill>
                  <a:effectLst/>
                  <a:uLnTx/>
                  <a:uFillTx/>
                  <a:latin typeface="Calibri"/>
                </a:endParaRPr>
              </a:p>
            </p:txBody>
          </p:sp>
          <p:grpSp>
            <p:nvGrpSpPr>
              <p:cNvPr id="300" name="Group 299"/>
              <p:cNvGrpSpPr/>
              <p:nvPr/>
            </p:nvGrpSpPr>
            <p:grpSpPr>
              <a:xfrm>
                <a:off x="1131222" y="4801743"/>
                <a:ext cx="1249952" cy="1065794"/>
                <a:chOff x="1369347" y="4801743"/>
                <a:chExt cx="1249952" cy="1065794"/>
              </a:xfrm>
            </p:grpSpPr>
            <p:grpSp>
              <p:nvGrpSpPr>
                <p:cNvPr id="302" name="Group 301"/>
                <p:cNvGrpSpPr/>
                <p:nvPr/>
              </p:nvGrpSpPr>
              <p:grpSpPr>
                <a:xfrm>
                  <a:off x="1904147" y="5378366"/>
                  <a:ext cx="201007" cy="104410"/>
                  <a:chOff x="9242425" y="3677697"/>
                  <a:chExt cx="257175" cy="145701"/>
                </a:xfrm>
                <a:solidFill>
                  <a:srgbClr val="C0504D"/>
                </a:solidFill>
              </p:grpSpPr>
              <p:cxnSp>
                <p:nvCxnSpPr>
                  <p:cNvPr id="309" name="Straight Connector 308"/>
                  <p:cNvCxnSpPr/>
                  <p:nvPr/>
                </p:nvCxnSpPr>
                <p:spPr>
                  <a:xfrm>
                    <a:off x="9352642" y="3677697"/>
                    <a:ext cx="0" cy="145701"/>
                  </a:xfrm>
                  <a:prstGeom prst="line">
                    <a:avLst/>
                  </a:prstGeom>
                  <a:grpFill/>
                  <a:ln w="12700" cap="flat" cmpd="sng" algn="ctr">
                    <a:solidFill>
                      <a:srgbClr val="185874"/>
                    </a:solidFill>
                    <a:prstDash val="solid"/>
                  </a:ln>
                  <a:effectLst/>
                </p:spPr>
              </p:cxnSp>
              <p:cxnSp>
                <p:nvCxnSpPr>
                  <p:cNvPr id="310" name="Straight Connector 309"/>
                  <p:cNvCxnSpPr/>
                  <p:nvPr/>
                </p:nvCxnSpPr>
                <p:spPr>
                  <a:xfrm>
                    <a:off x="9279164" y="3677697"/>
                    <a:ext cx="0" cy="145701"/>
                  </a:xfrm>
                  <a:prstGeom prst="line">
                    <a:avLst/>
                  </a:prstGeom>
                  <a:grpFill/>
                  <a:ln w="12700" cap="flat" cmpd="sng" algn="ctr">
                    <a:solidFill>
                      <a:srgbClr val="185874"/>
                    </a:solidFill>
                    <a:prstDash val="solid"/>
                  </a:ln>
                  <a:effectLst/>
                </p:spPr>
              </p:cxnSp>
              <p:cxnSp>
                <p:nvCxnSpPr>
                  <p:cNvPr id="311" name="Straight Connector 310"/>
                  <p:cNvCxnSpPr/>
                  <p:nvPr/>
                </p:nvCxnSpPr>
                <p:spPr>
                  <a:xfrm>
                    <a:off x="9426120" y="3677697"/>
                    <a:ext cx="0" cy="145701"/>
                  </a:xfrm>
                  <a:prstGeom prst="line">
                    <a:avLst/>
                  </a:prstGeom>
                  <a:grpFill/>
                  <a:ln w="12700" cap="flat" cmpd="sng" algn="ctr">
                    <a:solidFill>
                      <a:srgbClr val="185874"/>
                    </a:solidFill>
                    <a:prstDash val="solid"/>
                  </a:ln>
                  <a:effectLst/>
                </p:spPr>
              </p:cxnSp>
              <p:cxnSp>
                <p:nvCxnSpPr>
                  <p:cNvPr id="312" name="Straight Connector 311"/>
                  <p:cNvCxnSpPr/>
                  <p:nvPr/>
                </p:nvCxnSpPr>
                <p:spPr>
                  <a:xfrm>
                    <a:off x="9499600" y="3677697"/>
                    <a:ext cx="0" cy="145701"/>
                  </a:xfrm>
                  <a:prstGeom prst="line">
                    <a:avLst/>
                  </a:prstGeom>
                  <a:grpFill/>
                  <a:ln w="12700" cap="flat" cmpd="sng" algn="ctr">
                    <a:solidFill>
                      <a:srgbClr val="185874"/>
                    </a:solidFill>
                    <a:prstDash val="solid"/>
                  </a:ln>
                  <a:effectLst/>
                </p:spPr>
              </p:cxnSp>
              <p:cxnSp>
                <p:nvCxnSpPr>
                  <p:cNvPr id="313" name="Straight Connector 312"/>
                  <p:cNvCxnSpPr/>
                  <p:nvPr/>
                </p:nvCxnSpPr>
                <p:spPr>
                  <a:xfrm>
                    <a:off x="9315903" y="3677697"/>
                    <a:ext cx="0" cy="145701"/>
                  </a:xfrm>
                  <a:prstGeom prst="line">
                    <a:avLst/>
                  </a:prstGeom>
                  <a:grpFill/>
                  <a:ln w="12700" cap="flat" cmpd="sng" algn="ctr">
                    <a:solidFill>
                      <a:srgbClr val="185874"/>
                    </a:solidFill>
                    <a:prstDash val="solid"/>
                  </a:ln>
                  <a:effectLst/>
                </p:spPr>
              </p:cxnSp>
              <p:cxnSp>
                <p:nvCxnSpPr>
                  <p:cNvPr id="314" name="Straight Connector 313"/>
                  <p:cNvCxnSpPr/>
                  <p:nvPr/>
                </p:nvCxnSpPr>
                <p:spPr>
                  <a:xfrm>
                    <a:off x="9242425" y="3677697"/>
                    <a:ext cx="0" cy="145701"/>
                  </a:xfrm>
                  <a:prstGeom prst="line">
                    <a:avLst/>
                  </a:prstGeom>
                  <a:grpFill/>
                  <a:ln w="12700" cap="flat" cmpd="sng" algn="ctr">
                    <a:solidFill>
                      <a:srgbClr val="185874"/>
                    </a:solidFill>
                    <a:prstDash val="solid"/>
                  </a:ln>
                  <a:effectLst/>
                </p:spPr>
              </p:cxnSp>
              <p:cxnSp>
                <p:nvCxnSpPr>
                  <p:cNvPr id="315" name="Straight Connector 314"/>
                  <p:cNvCxnSpPr/>
                  <p:nvPr/>
                </p:nvCxnSpPr>
                <p:spPr>
                  <a:xfrm>
                    <a:off x="9389381" y="3677697"/>
                    <a:ext cx="0" cy="145701"/>
                  </a:xfrm>
                  <a:prstGeom prst="line">
                    <a:avLst/>
                  </a:prstGeom>
                  <a:grpFill/>
                  <a:ln w="12700" cap="flat" cmpd="sng" algn="ctr">
                    <a:solidFill>
                      <a:srgbClr val="185874"/>
                    </a:solidFill>
                    <a:prstDash val="solid"/>
                  </a:ln>
                  <a:effectLst/>
                </p:spPr>
              </p:cxnSp>
              <p:cxnSp>
                <p:nvCxnSpPr>
                  <p:cNvPr id="316" name="Straight Connector 315"/>
                  <p:cNvCxnSpPr/>
                  <p:nvPr/>
                </p:nvCxnSpPr>
                <p:spPr>
                  <a:xfrm>
                    <a:off x="9462859" y="3677697"/>
                    <a:ext cx="0" cy="145701"/>
                  </a:xfrm>
                  <a:prstGeom prst="line">
                    <a:avLst/>
                  </a:prstGeom>
                  <a:grpFill/>
                  <a:ln w="12700" cap="flat" cmpd="sng" algn="ctr">
                    <a:solidFill>
                      <a:srgbClr val="185874"/>
                    </a:solidFill>
                    <a:prstDash val="solid"/>
                  </a:ln>
                  <a:effectLst/>
                </p:spPr>
              </p:cxnSp>
            </p:grpSp>
            <p:sp>
              <p:nvSpPr>
                <p:cNvPr id="303" name="Circular Arrow 302"/>
                <p:cNvSpPr/>
                <p:nvPr/>
              </p:nvSpPr>
              <p:spPr>
                <a:xfrm rot="331479">
                  <a:off x="1468672" y="4801743"/>
                  <a:ext cx="996386" cy="996387"/>
                </a:xfrm>
                <a:prstGeom prst="circularArrow">
                  <a:avLst>
                    <a:gd name="adj1" fmla="val 4561"/>
                    <a:gd name="adj2" fmla="val 1142319"/>
                    <a:gd name="adj3" fmla="val 20457678"/>
                    <a:gd name="adj4" fmla="val 19032966"/>
                    <a:gd name="adj5" fmla="val 5892"/>
                  </a:avLst>
                </a:prstGeom>
                <a:solidFill>
                  <a:srgbClr val="9BBB5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black"/>
                    </a:solidFill>
                    <a:effectLst/>
                    <a:uLnTx/>
                    <a:uFillTx/>
                    <a:latin typeface="Calibri"/>
                  </a:endParaRPr>
                </a:p>
              </p:txBody>
            </p:sp>
            <p:sp>
              <p:nvSpPr>
                <p:cNvPr id="304" name="TextBox 303"/>
                <p:cNvSpPr txBox="1"/>
                <p:nvPr/>
              </p:nvSpPr>
              <p:spPr>
                <a:xfrm>
                  <a:off x="2017391" y="4872258"/>
                  <a:ext cx="453728" cy="2435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TEST</a:t>
                  </a:r>
                </a:p>
              </p:txBody>
            </p:sp>
            <p:sp>
              <p:nvSpPr>
                <p:cNvPr id="305" name="TextBox 304"/>
                <p:cNvSpPr txBox="1"/>
                <p:nvPr/>
              </p:nvSpPr>
              <p:spPr>
                <a:xfrm>
                  <a:off x="1520730" y="4872258"/>
                  <a:ext cx="453728" cy="2435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TEST</a:t>
                  </a:r>
                </a:p>
              </p:txBody>
            </p:sp>
            <p:sp>
              <p:nvSpPr>
                <p:cNvPr id="306" name="TextBox 305"/>
                <p:cNvSpPr txBox="1"/>
                <p:nvPr/>
              </p:nvSpPr>
              <p:spPr>
                <a:xfrm>
                  <a:off x="2165571" y="5315047"/>
                  <a:ext cx="453728" cy="2435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TEST</a:t>
                  </a:r>
                </a:p>
              </p:txBody>
            </p:sp>
            <p:sp>
              <p:nvSpPr>
                <p:cNvPr id="307" name="TextBox 306"/>
                <p:cNvSpPr txBox="1"/>
                <p:nvPr/>
              </p:nvSpPr>
              <p:spPr>
                <a:xfrm>
                  <a:off x="1369347" y="5315047"/>
                  <a:ext cx="453728" cy="2435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TEST</a:t>
                  </a:r>
                </a:p>
              </p:txBody>
            </p:sp>
            <p:sp>
              <p:nvSpPr>
                <p:cNvPr id="308" name="TextBox 307"/>
                <p:cNvSpPr txBox="1"/>
                <p:nvPr/>
              </p:nvSpPr>
              <p:spPr>
                <a:xfrm>
                  <a:off x="1743033" y="5623953"/>
                  <a:ext cx="453728" cy="2435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black"/>
                      </a:solidFill>
                      <a:effectLst/>
                      <a:uLnTx/>
                      <a:uFillTx/>
                      <a:latin typeface="Calibri"/>
                    </a:rPr>
                    <a:t>TEST</a:t>
                  </a:r>
                </a:p>
              </p:txBody>
            </p:sp>
          </p:grpSp>
          <p:pic>
            <p:nvPicPr>
              <p:cNvPr id="301" name="Picture 3" descr="\\192.168.10.168\TomaWork\Projects\dockerCan\7183\r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7778" y="5373397"/>
                <a:ext cx="272668" cy="137160"/>
              </a:xfrm>
              <a:prstGeom prst="rect">
                <a:avLst/>
              </a:prstGeom>
              <a:noFill/>
              <a:extLst>
                <a:ext uri="{909E8E84-426E-40DD-AFC4-6F175D3DCCD1}">
                  <a14:hiddenFill xmlns:a14="http://schemas.microsoft.com/office/drawing/2010/main">
                    <a:solidFill>
                      <a:srgbClr val="FFFFFF"/>
                    </a:solidFill>
                  </a14:hiddenFill>
                </a:ext>
              </a:extLst>
            </p:spPr>
          </p:pic>
        </p:grpSp>
        <p:pic>
          <p:nvPicPr>
            <p:cNvPr id="3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36365" y="1157239"/>
              <a:ext cx="2163751" cy="107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19"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4933" y="1836941"/>
            <a:ext cx="864000" cy="628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22756" y="1016745"/>
            <a:ext cx="718943" cy="75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0" name="Picture 3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7002" y="1037695"/>
            <a:ext cx="720000" cy="720000"/>
          </a:xfrm>
          <a:prstGeom prst="rect">
            <a:avLst/>
          </a:prstGeom>
        </p:spPr>
      </p:pic>
      <p:sp>
        <p:nvSpPr>
          <p:cNvPr id="321" name="TextBox 320"/>
          <p:cNvSpPr txBox="1"/>
          <p:nvPr/>
        </p:nvSpPr>
        <p:spPr>
          <a:xfrm>
            <a:off x="5194917" y="2467920"/>
            <a:ext cx="866327"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IN" sz="1200" b="1" dirty="0" smtClean="0">
                <a:latin typeface="Calibri" panose="020F0502020204030204" pitchFamily="34" charset="0"/>
              </a:rPr>
              <a:t>Docker Swam</a:t>
            </a:r>
            <a:endParaRPr lang="en-IN" sz="1200" b="1" dirty="0">
              <a:latin typeface="Calibri" panose="020F0502020204030204" pitchFamily="34" charset="0"/>
            </a:endParaRPr>
          </a:p>
        </p:txBody>
      </p:sp>
      <p:sp>
        <p:nvSpPr>
          <p:cNvPr id="322" name="TextBox 321"/>
          <p:cNvSpPr txBox="1"/>
          <p:nvPr/>
        </p:nvSpPr>
        <p:spPr>
          <a:xfrm>
            <a:off x="6083710" y="1217148"/>
            <a:ext cx="727635"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IN" sz="1200" b="1" dirty="0" smtClean="0">
                <a:latin typeface="Calibri" panose="020F0502020204030204" pitchFamily="34" charset="0"/>
              </a:rPr>
              <a:t>Kubernates</a:t>
            </a:r>
            <a:endParaRPr lang="en-IN" sz="1200" b="1" dirty="0">
              <a:latin typeface="Calibri" panose="020F0502020204030204" pitchFamily="34" charset="0"/>
            </a:endParaRPr>
          </a:p>
        </p:txBody>
      </p:sp>
      <p:sp>
        <p:nvSpPr>
          <p:cNvPr id="323" name="TextBox 322"/>
          <p:cNvSpPr txBox="1"/>
          <p:nvPr/>
        </p:nvSpPr>
        <p:spPr>
          <a:xfrm>
            <a:off x="1202790" y="1009301"/>
            <a:ext cx="1203406" cy="369332"/>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IN" sz="1200" b="1" dirty="0" smtClean="0">
                <a:latin typeface="Calibri" panose="020F0502020204030204" pitchFamily="34" charset="0"/>
              </a:rPr>
              <a:t>Apache MESOS </a:t>
            </a:r>
          </a:p>
          <a:p>
            <a:pPr fontAlgn="base">
              <a:buClr>
                <a:schemeClr val="tx2"/>
              </a:buClr>
            </a:pPr>
            <a:r>
              <a:rPr lang="en-IN" sz="1200" b="1" dirty="0" smtClean="0">
                <a:latin typeface="Calibri" panose="020F0502020204030204" pitchFamily="34" charset="0"/>
              </a:rPr>
              <a:t>Red hat Open Shift</a:t>
            </a:r>
            <a:endParaRPr lang="en-IN" sz="1200" b="1" dirty="0">
              <a:latin typeface="Calibri" panose="020F0502020204030204" pitchFamily="34" charset="0"/>
            </a:endParaRPr>
          </a:p>
        </p:txBody>
      </p:sp>
      <p:pic>
        <p:nvPicPr>
          <p:cNvPr id="16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97740" y="1778697"/>
            <a:ext cx="1054587" cy="55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4" name="TextBox 323"/>
          <p:cNvSpPr txBox="1"/>
          <p:nvPr/>
        </p:nvSpPr>
        <p:spPr>
          <a:xfrm>
            <a:off x="2552643" y="2313258"/>
            <a:ext cx="780598"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n-IN" sz="1200" b="1" dirty="0" smtClean="0">
                <a:latin typeface="Calibri" panose="020F0502020204030204" pitchFamily="34" charset="0"/>
              </a:rPr>
              <a:t>Amazon ECS</a:t>
            </a:r>
            <a:endParaRPr lang="en-IN" sz="1200" b="1" dirty="0">
              <a:latin typeface="Calibri" panose="020F0502020204030204" pitchFamily="34" charset="0"/>
            </a:endParaRPr>
          </a:p>
        </p:txBody>
      </p:sp>
      <p:sp>
        <p:nvSpPr>
          <p:cNvPr id="3" name="TextBox 2"/>
          <p:cNvSpPr txBox="1"/>
          <p:nvPr/>
        </p:nvSpPr>
        <p:spPr>
          <a:xfrm>
            <a:off x="2279445" y="1101634"/>
            <a:ext cx="65"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endParaRPr lang="en-IN" sz="1200" dirty="0" smtClean="0">
              <a:latin typeface="+mj-lt"/>
            </a:endParaRPr>
          </a:p>
        </p:txBody>
      </p:sp>
    </p:spTree>
    <p:extLst>
      <p:ext uri="{BB962C8B-B14F-4D97-AF65-F5344CB8AC3E}">
        <p14:creationId xmlns:p14="http://schemas.microsoft.com/office/powerpoint/2010/main" val="283467573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10836" y="2897632"/>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Case Study </a:t>
            </a:r>
            <a:endParaRPr lang="en-US" sz="2400" dirty="0"/>
          </a:p>
        </p:txBody>
      </p:sp>
    </p:spTree>
    <p:extLst>
      <p:ext uri="{BB962C8B-B14F-4D97-AF65-F5344CB8AC3E}">
        <p14:creationId xmlns:p14="http://schemas.microsoft.com/office/powerpoint/2010/main" val="408008467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2"/>
          <p:cNvSpPr>
            <a:spLocks noChangeShapeType="1"/>
          </p:cNvSpPr>
          <p:nvPr/>
        </p:nvSpPr>
        <p:spPr bwMode="auto">
          <a:xfrm flipH="1">
            <a:off x="4558938" y="685800"/>
            <a:ext cx="3538" cy="6019800"/>
          </a:xfrm>
          <a:prstGeom prst="line">
            <a:avLst/>
          </a:prstGeom>
          <a:noFill/>
          <a:ln w="28575">
            <a:solidFill>
              <a:schemeClr val="bg1">
                <a:lumMod val="50000"/>
              </a:schemeClr>
            </a:solidFill>
            <a:round/>
            <a:headEnd type="oval" w="med" len="med"/>
            <a:tailEnd type="oval" w="med" len="med"/>
          </a:ln>
        </p:spPr>
        <p:txBody>
          <a:bodyPr/>
          <a:lstStyle/>
          <a:p>
            <a:pPr>
              <a:defRPr/>
            </a:pPr>
            <a:endParaRPr lang="en-US" kern="0" dirty="0">
              <a:solidFill>
                <a:sysClr val="windowText" lastClr="000000"/>
              </a:solidFill>
            </a:endParaRPr>
          </a:p>
        </p:txBody>
      </p:sp>
      <p:sp>
        <p:nvSpPr>
          <p:cNvPr id="21" name="Line 3"/>
          <p:cNvSpPr>
            <a:spLocks noChangeShapeType="1"/>
          </p:cNvSpPr>
          <p:nvPr/>
        </p:nvSpPr>
        <p:spPr bwMode="auto">
          <a:xfrm rot="16200000">
            <a:off x="4562475" y="-800100"/>
            <a:ext cx="0" cy="8915400"/>
          </a:xfrm>
          <a:prstGeom prst="line">
            <a:avLst/>
          </a:prstGeom>
          <a:noFill/>
          <a:ln w="28575">
            <a:solidFill>
              <a:schemeClr val="bg1">
                <a:lumMod val="50000"/>
              </a:schemeClr>
            </a:solidFill>
            <a:round/>
            <a:headEnd type="oval" w="med" len="med"/>
            <a:tailEnd type="oval" w="med" len="med"/>
          </a:ln>
        </p:spPr>
        <p:txBody>
          <a:bodyPr/>
          <a:lstStyle/>
          <a:p>
            <a:pPr>
              <a:defRPr/>
            </a:pPr>
            <a:endParaRPr lang="en-US" kern="0" dirty="0">
              <a:solidFill>
                <a:sysClr val="windowText" lastClr="000000"/>
              </a:solidFill>
            </a:endParaRPr>
          </a:p>
        </p:txBody>
      </p:sp>
      <p:sp>
        <p:nvSpPr>
          <p:cNvPr id="23" name="Content Placeholder 6"/>
          <p:cNvSpPr txBox="1">
            <a:spLocks noChangeArrowheads="1"/>
          </p:cNvSpPr>
          <p:nvPr/>
        </p:nvSpPr>
        <p:spPr bwMode="auto">
          <a:xfrm>
            <a:off x="228604" y="4145975"/>
            <a:ext cx="4181475" cy="240065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450" indent="-171450">
              <a:spcBef>
                <a:spcPct val="0"/>
              </a:spcBef>
              <a:buClr>
                <a:prstClr val="black"/>
              </a:buClr>
              <a:buSzPct val="70000"/>
              <a:buFont typeface="Arial" panose="020B0604020202020204" pitchFamily="34" charset="0"/>
              <a:buChar char="•"/>
              <a:defRPr/>
            </a:pPr>
            <a:r>
              <a:rPr lang="en-US" sz="1200" dirty="0"/>
              <a:t>Loosely coupled  </a:t>
            </a:r>
            <a:r>
              <a:rPr lang="en-US" sz="1200" dirty="0" smtClean="0"/>
              <a:t>and Self-contained  services</a:t>
            </a:r>
          </a:p>
          <a:p>
            <a:pPr marL="171450" indent="-171450">
              <a:spcBef>
                <a:spcPct val="0"/>
              </a:spcBef>
              <a:buClr>
                <a:prstClr val="black"/>
              </a:buClr>
              <a:buSzPct val="70000"/>
              <a:buFont typeface="Arial" panose="020B0604020202020204" pitchFamily="34" charset="0"/>
              <a:buChar char="•"/>
              <a:defRPr/>
            </a:pPr>
            <a:endParaRPr lang="en-US" sz="1200" dirty="0"/>
          </a:p>
          <a:p>
            <a:pPr marL="171450" indent="-171450">
              <a:spcBef>
                <a:spcPct val="0"/>
              </a:spcBef>
              <a:buClr>
                <a:prstClr val="black"/>
              </a:buClr>
              <a:buSzPct val="70000"/>
              <a:buFont typeface="Arial" panose="020B0604020202020204" pitchFamily="34" charset="0"/>
              <a:buChar char="•"/>
              <a:defRPr/>
            </a:pPr>
            <a:r>
              <a:rPr lang="en-US" sz="1200" dirty="0"/>
              <a:t>Easily </a:t>
            </a:r>
            <a:r>
              <a:rPr lang="en-US" sz="1200" dirty="0" smtClean="0"/>
              <a:t>Scalable and extendable </a:t>
            </a:r>
          </a:p>
          <a:p>
            <a:pPr marL="171450" indent="-171450">
              <a:spcBef>
                <a:spcPct val="0"/>
              </a:spcBef>
              <a:buClr>
                <a:prstClr val="black"/>
              </a:buClr>
              <a:buSzPct val="70000"/>
              <a:buFont typeface="Arial" panose="020B0604020202020204" pitchFamily="34" charset="0"/>
              <a:buChar char="•"/>
              <a:defRPr/>
            </a:pPr>
            <a:endParaRPr lang="en-US" sz="1200" dirty="0"/>
          </a:p>
          <a:p>
            <a:pPr marL="171450" indent="-171450">
              <a:spcBef>
                <a:spcPct val="0"/>
              </a:spcBef>
              <a:buClr>
                <a:prstClr val="black"/>
              </a:buClr>
              <a:buSzPct val="70000"/>
              <a:buFont typeface="Arial" panose="020B0604020202020204" pitchFamily="34" charset="0"/>
              <a:buChar char="•"/>
              <a:defRPr/>
            </a:pPr>
            <a:r>
              <a:rPr lang="en-IN" sz="1200" dirty="0" smtClean="0"/>
              <a:t>Highly secured and configurable for throttling &amp; monitoring</a:t>
            </a:r>
          </a:p>
          <a:p>
            <a:pPr marL="171450" indent="-171450">
              <a:spcBef>
                <a:spcPct val="0"/>
              </a:spcBef>
              <a:buClr>
                <a:prstClr val="black"/>
              </a:buClr>
              <a:buSzPct val="70000"/>
              <a:buFont typeface="Arial" panose="020B0604020202020204" pitchFamily="34" charset="0"/>
              <a:buChar char="•"/>
              <a:defRPr/>
            </a:pPr>
            <a:endParaRPr lang="en-IN" sz="1200" dirty="0"/>
          </a:p>
          <a:p>
            <a:pPr marL="171450" indent="-171450">
              <a:spcBef>
                <a:spcPct val="0"/>
              </a:spcBef>
              <a:buClr>
                <a:prstClr val="black"/>
              </a:buClr>
              <a:buSzPct val="70000"/>
              <a:buFont typeface="Arial" panose="020B0604020202020204" pitchFamily="34" charset="0"/>
              <a:buChar char="•"/>
              <a:defRPr/>
            </a:pPr>
            <a:r>
              <a:rPr lang="en-IN" sz="1200" dirty="0" smtClean="0"/>
              <a:t>Each service can be independently tested and deployed using Continuous Integration, Testing, Deployment and Delivery pipeline. </a:t>
            </a:r>
            <a:endParaRPr lang="en-US" sz="1200" dirty="0" smtClean="0"/>
          </a:p>
          <a:p>
            <a:pPr marL="171450" indent="-171450">
              <a:spcBef>
                <a:spcPct val="0"/>
              </a:spcBef>
              <a:buClr>
                <a:prstClr val="black"/>
              </a:buClr>
              <a:buSzPct val="70000"/>
              <a:buFont typeface="Arial" panose="020B0604020202020204" pitchFamily="34" charset="0"/>
              <a:buChar char="•"/>
              <a:defRPr/>
            </a:pPr>
            <a:endParaRPr lang="en-US" sz="1200" dirty="0"/>
          </a:p>
          <a:p>
            <a:pPr marL="171450" indent="-171450">
              <a:spcBef>
                <a:spcPct val="0"/>
              </a:spcBef>
              <a:buClr>
                <a:prstClr val="black"/>
              </a:buClr>
              <a:buSzPct val="70000"/>
              <a:buFont typeface="Arial" panose="020B0604020202020204" pitchFamily="34" charset="0"/>
              <a:buChar char="•"/>
              <a:defRPr/>
            </a:pPr>
            <a:endParaRPr lang="en-US" sz="1200" dirty="0"/>
          </a:p>
          <a:p>
            <a:pPr algn="ctr"/>
            <a:endParaRPr lang="en-IN" sz="1200" dirty="0">
              <a:solidFill>
                <a:srgbClr val="6D6E71"/>
              </a:solidFill>
            </a:endParaRPr>
          </a:p>
          <a:p>
            <a:pPr algn="ctr"/>
            <a:endParaRPr lang="en-IN" sz="1200" dirty="0">
              <a:solidFill>
                <a:srgbClr val="6D6E71"/>
              </a:solidFill>
            </a:endParaRPr>
          </a:p>
        </p:txBody>
      </p:sp>
      <p:sp>
        <p:nvSpPr>
          <p:cNvPr id="26" name="Content Placeholder 5"/>
          <p:cNvSpPr txBox="1">
            <a:spLocks noChangeArrowheads="1"/>
          </p:cNvSpPr>
          <p:nvPr/>
        </p:nvSpPr>
        <p:spPr bwMode="auto">
          <a:xfrm>
            <a:off x="4752622" y="1066800"/>
            <a:ext cx="4124325"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014413">
              <a:buClr>
                <a:prstClr val="black"/>
              </a:buClr>
              <a:buSzPct val="70000"/>
            </a:pPr>
            <a:r>
              <a:rPr lang="en-US" sz="1200" b="1" dirty="0" smtClean="0">
                <a:solidFill>
                  <a:prstClr val="black"/>
                </a:solidFill>
                <a:cs typeface="Times New Roman" pitchFamily="18" charset="0"/>
              </a:rPr>
              <a:t>Channels</a:t>
            </a:r>
            <a:r>
              <a:rPr lang="en-US" sz="1200" b="1" dirty="0">
                <a:solidFill>
                  <a:prstClr val="black"/>
                </a:solidFill>
                <a:cs typeface="Times New Roman" pitchFamily="18" charset="0"/>
              </a:rPr>
              <a:t>:</a:t>
            </a:r>
            <a:r>
              <a:rPr lang="en-US" sz="1200" dirty="0">
                <a:solidFill>
                  <a:prstClr val="black"/>
                </a:solidFill>
                <a:cs typeface="Times New Roman" pitchFamily="18" charset="0"/>
              </a:rPr>
              <a:t> </a:t>
            </a:r>
            <a:r>
              <a:rPr lang="en-US" sz="1200" dirty="0" smtClean="0">
                <a:solidFill>
                  <a:prstClr val="black"/>
                </a:solidFill>
              </a:rPr>
              <a:t>Multi Channel (Web and Mobile)</a:t>
            </a:r>
            <a:endParaRPr lang="en-US" sz="1200" dirty="0">
              <a:solidFill>
                <a:prstClr val="black"/>
              </a:solidFill>
            </a:endParaRPr>
          </a:p>
        </p:txBody>
      </p:sp>
      <p:sp>
        <p:nvSpPr>
          <p:cNvPr id="10" name="Title 79"/>
          <p:cNvSpPr txBox="1">
            <a:spLocks/>
          </p:cNvSpPr>
          <p:nvPr/>
        </p:nvSpPr>
        <p:spPr>
          <a:xfrm>
            <a:off x="4685922" y="685800"/>
            <a:ext cx="4191000" cy="304800"/>
          </a:xfrm>
          <a:prstGeom prst="rect">
            <a:avLst/>
          </a:prstGeom>
          <a:solidFill>
            <a:schemeClr val="accent1"/>
          </a:solidFill>
        </p:spPr>
        <p:txBody>
          <a:bodyPr anchor="ctr">
            <a:noAutofit/>
          </a:bodyPr>
          <a:lstStyle/>
          <a:p>
            <a:pPr>
              <a:defRPr/>
            </a:pPr>
            <a:r>
              <a:rPr lang="en-AU" sz="1400" b="1" dirty="0">
                <a:solidFill>
                  <a:prstClr val="white"/>
                </a:solidFill>
              </a:rPr>
              <a:t>Technology Stack</a:t>
            </a:r>
          </a:p>
        </p:txBody>
      </p:sp>
      <p:sp>
        <p:nvSpPr>
          <p:cNvPr id="12" name="Title 79"/>
          <p:cNvSpPr txBox="1">
            <a:spLocks/>
          </p:cNvSpPr>
          <p:nvPr/>
        </p:nvSpPr>
        <p:spPr>
          <a:xfrm>
            <a:off x="228600" y="3733800"/>
            <a:ext cx="4191000" cy="304800"/>
          </a:xfrm>
          <a:prstGeom prst="rect">
            <a:avLst/>
          </a:prstGeom>
          <a:solidFill>
            <a:schemeClr val="accent1"/>
          </a:solidFill>
        </p:spPr>
        <p:txBody>
          <a:bodyPr anchor="ctr">
            <a:noAutofit/>
          </a:bodyPr>
          <a:lstStyle/>
          <a:p>
            <a:pPr>
              <a:defRPr/>
            </a:pPr>
            <a:r>
              <a:rPr lang="en-AU" sz="1400" b="1" dirty="0">
                <a:solidFill>
                  <a:prstClr val="white"/>
                </a:solidFill>
              </a:rPr>
              <a:t>Solution Highlights</a:t>
            </a:r>
          </a:p>
        </p:txBody>
      </p:sp>
      <p:sp>
        <p:nvSpPr>
          <p:cNvPr id="13" name="Title 79"/>
          <p:cNvSpPr txBox="1">
            <a:spLocks/>
          </p:cNvSpPr>
          <p:nvPr/>
        </p:nvSpPr>
        <p:spPr>
          <a:xfrm>
            <a:off x="4648200" y="3733800"/>
            <a:ext cx="4191000" cy="304800"/>
          </a:xfrm>
          <a:prstGeom prst="rect">
            <a:avLst/>
          </a:prstGeom>
          <a:solidFill>
            <a:schemeClr val="accent1"/>
          </a:solidFill>
        </p:spPr>
        <p:txBody>
          <a:bodyPr anchor="ctr">
            <a:noAutofit/>
          </a:bodyPr>
          <a:lstStyle/>
          <a:p>
            <a:pPr>
              <a:defRPr/>
            </a:pPr>
            <a:r>
              <a:rPr lang="en-IN" sz="1400" b="1" dirty="0">
                <a:solidFill>
                  <a:prstClr val="white"/>
                </a:solidFill>
              </a:rPr>
              <a:t>Technical Architecture</a:t>
            </a:r>
          </a:p>
        </p:txBody>
      </p:sp>
      <p:sp>
        <p:nvSpPr>
          <p:cNvPr id="14" name="Rectangle 13"/>
          <p:cNvSpPr/>
          <p:nvPr/>
        </p:nvSpPr>
        <p:spPr>
          <a:xfrm>
            <a:off x="319177" y="1697389"/>
            <a:ext cx="4572000" cy="369332"/>
          </a:xfrm>
          <a:prstGeom prst="rect">
            <a:avLst/>
          </a:prstGeom>
        </p:spPr>
        <p:txBody>
          <a:bodyPr>
            <a:spAutoFit/>
          </a:bodyPr>
          <a:lstStyle/>
          <a:p>
            <a:pPr fontAlgn="base">
              <a:buFont typeface="Arial" pitchFamily="34" charset="0"/>
              <a:buNone/>
            </a:pPr>
            <a:endParaRPr lang="en-US" dirty="0">
              <a:solidFill>
                <a:prstClr val="black"/>
              </a:solidFill>
              <a:latin typeface="Times New Roman" pitchFamily="18" charset="0"/>
              <a:cs typeface="Times New Roman" pitchFamily="18" charset="0"/>
            </a:endParaRPr>
          </a:p>
        </p:txBody>
      </p:sp>
      <p:sp>
        <p:nvSpPr>
          <p:cNvPr id="16" name="TextBox 15"/>
          <p:cNvSpPr txBox="1"/>
          <p:nvPr/>
        </p:nvSpPr>
        <p:spPr>
          <a:xfrm>
            <a:off x="4752597" y="1565464"/>
            <a:ext cx="4086604" cy="201593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74638" indent="-182563" defTabSz="1014413">
              <a:spcBef>
                <a:spcPct val="0"/>
              </a:spcBef>
              <a:spcAft>
                <a:spcPts val="600"/>
              </a:spcAft>
              <a:buClr>
                <a:prstClr val="black"/>
              </a:buClr>
              <a:buSzPct val="70000"/>
              <a:buFont typeface="Arial" pitchFamily="34" charset="0"/>
              <a:buChar char="•"/>
            </a:pPr>
            <a:r>
              <a:rPr lang="en-US" sz="1200" dirty="0"/>
              <a:t>Java/JEE, Spring, </a:t>
            </a:r>
            <a:r>
              <a:rPr lang="en-US" sz="1200" dirty="0" smtClean="0"/>
              <a:t>Apache CXF</a:t>
            </a:r>
          </a:p>
          <a:p>
            <a:pPr marL="274638" indent="-182563" defTabSz="1014413">
              <a:spcBef>
                <a:spcPct val="0"/>
              </a:spcBef>
              <a:spcAft>
                <a:spcPts val="600"/>
              </a:spcAft>
              <a:buClr>
                <a:prstClr val="black"/>
              </a:buClr>
              <a:buSzPct val="70000"/>
              <a:buFont typeface="Arial" pitchFamily="34" charset="0"/>
              <a:buChar char="•"/>
            </a:pPr>
            <a:r>
              <a:rPr lang="en-US" sz="1200" dirty="0" smtClean="0"/>
              <a:t>Weblogic Server, Oracle Database, Sonic ESB</a:t>
            </a:r>
            <a:endParaRPr lang="en-US" sz="1200" dirty="0"/>
          </a:p>
          <a:p>
            <a:pPr marL="274638" indent="-182563" defTabSz="1014413">
              <a:spcBef>
                <a:spcPct val="0"/>
              </a:spcBef>
              <a:spcAft>
                <a:spcPts val="600"/>
              </a:spcAft>
              <a:buClr>
                <a:prstClr val="black"/>
              </a:buClr>
              <a:buSzPct val="70000"/>
              <a:buFont typeface="Arial" pitchFamily="34" charset="0"/>
              <a:buChar char="•"/>
            </a:pPr>
            <a:r>
              <a:rPr lang="en-US" sz="1200" dirty="0"/>
              <a:t>SOAP &amp; RESTFul Services</a:t>
            </a:r>
          </a:p>
          <a:p>
            <a:pPr marL="274638" indent="-182563" defTabSz="1014413">
              <a:spcBef>
                <a:spcPct val="0"/>
              </a:spcBef>
              <a:spcAft>
                <a:spcPts val="600"/>
              </a:spcAft>
              <a:buClr>
                <a:prstClr val="black"/>
              </a:buClr>
              <a:buSzPct val="70000"/>
              <a:buFont typeface="Arial" pitchFamily="34" charset="0"/>
              <a:buChar char="•"/>
            </a:pPr>
            <a:r>
              <a:rPr lang="en-US" sz="1200" dirty="0"/>
              <a:t>JUnit for Unit testing; </a:t>
            </a:r>
            <a:r>
              <a:rPr lang="en-US" sz="1200" dirty="0" smtClean="0"/>
              <a:t>Mocking </a:t>
            </a:r>
            <a:r>
              <a:rPr lang="en-US" sz="1200" dirty="0"/>
              <a:t>frameworks – Mockito</a:t>
            </a:r>
          </a:p>
          <a:p>
            <a:pPr marL="274638" indent="-182563" defTabSz="1014413">
              <a:spcBef>
                <a:spcPct val="0"/>
              </a:spcBef>
              <a:spcAft>
                <a:spcPts val="600"/>
              </a:spcAft>
              <a:buClr>
                <a:prstClr val="black"/>
              </a:buClr>
              <a:buSzPct val="70000"/>
              <a:buFont typeface="Arial" pitchFamily="34" charset="0"/>
              <a:buChar char="•"/>
            </a:pPr>
            <a:r>
              <a:rPr lang="en-US" sz="1200" dirty="0"/>
              <a:t>Application Server – </a:t>
            </a:r>
            <a:r>
              <a:rPr lang="en-US" sz="1200" dirty="0" err="1"/>
              <a:t>Weblogic</a:t>
            </a:r>
            <a:r>
              <a:rPr lang="en-US" sz="1200" dirty="0"/>
              <a:t> </a:t>
            </a:r>
            <a:r>
              <a:rPr lang="en-US" sz="1200" dirty="0" smtClean="0"/>
              <a:t>Server; Oracle </a:t>
            </a:r>
            <a:r>
              <a:rPr lang="en-US" sz="1200" dirty="0"/>
              <a:t>Database</a:t>
            </a:r>
          </a:p>
          <a:p>
            <a:pPr marL="274638" indent="-182563" defTabSz="1014413">
              <a:spcBef>
                <a:spcPct val="0"/>
              </a:spcBef>
              <a:spcAft>
                <a:spcPts val="600"/>
              </a:spcAft>
              <a:buClr>
                <a:prstClr val="black"/>
              </a:buClr>
              <a:buSzPct val="70000"/>
              <a:buFont typeface="Arial" pitchFamily="34" charset="0"/>
              <a:buChar char="•"/>
            </a:pPr>
            <a:r>
              <a:rPr lang="en-US" sz="1200" dirty="0"/>
              <a:t>SOAP UI for testing the web services</a:t>
            </a:r>
          </a:p>
          <a:p>
            <a:pPr marL="274638" indent="-182563" defTabSz="1014413">
              <a:spcBef>
                <a:spcPct val="0"/>
              </a:spcBef>
              <a:spcAft>
                <a:spcPts val="600"/>
              </a:spcAft>
              <a:buClr>
                <a:prstClr val="black"/>
              </a:buClr>
              <a:buSzPct val="70000"/>
              <a:buFont typeface="Arial" pitchFamily="34" charset="0"/>
              <a:buChar char="•"/>
            </a:pPr>
            <a:r>
              <a:rPr lang="en-US" sz="1200" dirty="0" err="1"/>
              <a:t>JMeter</a:t>
            </a:r>
            <a:r>
              <a:rPr lang="en-US" sz="1200" dirty="0"/>
              <a:t> for performance testing</a:t>
            </a:r>
          </a:p>
          <a:p>
            <a:pPr marL="274638" indent="-182563" defTabSz="1014413">
              <a:spcBef>
                <a:spcPct val="0"/>
              </a:spcBef>
              <a:spcAft>
                <a:spcPts val="600"/>
              </a:spcAft>
              <a:buClr>
                <a:prstClr val="black"/>
              </a:buClr>
              <a:buSzPct val="70000"/>
              <a:buFont typeface="Arial" pitchFamily="34" charset="0"/>
              <a:buChar char="•"/>
            </a:pPr>
            <a:r>
              <a:rPr lang="en-US" sz="1200" dirty="0" smtClean="0"/>
              <a:t>Continuous </a:t>
            </a:r>
            <a:r>
              <a:rPr lang="en-US" sz="1200" dirty="0"/>
              <a:t>Integration – Jenkins</a:t>
            </a:r>
          </a:p>
        </p:txBody>
      </p:sp>
      <p:sp>
        <p:nvSpPr>
          <p:cNvPr id="17" name="TextBox 16"/>
          <p:cNvSpPr txBox="1"/>
          <p:nvPr/>
        </p:nvSpPr>
        <p:spPr>
          <a:xfrm>
            <a:off x="4752597" y="1295400"/>
            <a:ext cx="171450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rgbClr val="6D6E71"/>
              </a:buClr>
            </a:pPr>
            <a:r>
              <a:rPr lang="en-US" sz="1200" b="1" dirty="0">
                <a:solidFill>
                  <a:prstClr val="black"/>
                </a:solidFill>
              </a:rPr>
              <a:t>Technology Stack</a:t>
            </a:r>
          </a:p>
        </p:txBody>
      </p:sp>
      <p:sp>
        <p:nvSpPr>
          <p:cNvPr id="18" name="Content Placeholder 5"/>
          <p:cNvSpPr txBox="1">
            <a:spLocks noChangeArrowheads="1"/>
          </p:cNvSpPr>
          <p:nvPr/>
        </p:nvSpPr>
        <p:spPr bwMode="auto">
          <a:xfrm>
            <a:off x="104776" y="1386034"/>
            <a:ext cx="4454162" cy="209288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IN" sz="1400" b="1" dirty="0" smtClean="0"/>
              <a:t>Service Integration Platform :  </a:t>
            </a:r>
          </a:p>
          <a:p>
            <a:endParaRPr lang="en-IN" sz="1400" b="1" dirty="0" smtClean="0"/>
          </a:p>
          <a:p>
            <a:pPr marL="285750" indent="-285750">
              <a:buFont typeface="Arial" pitchFamily="34" charset="0"/>
              <a:buChar char="•"/>
            </a:pPr>
            <a:r>
              <a:rPr lang="en-IN" sz="1400" dirty="0" smtClean="0"/>
              <a:t>Design and build the Micro Services Architecture for Airline major to serve the Airline Business operations that includes Flight Reservations, DCS and Customer Loyalty services etc.</a:t>
            </a:r>
          </a:p>
          <a:p>
            <a:pPr marL="285750" indent="-285750">
              <a:buFont typeface="Arial" pitchFamily="34" charset="0"/>
              <a:buChar char="•"/>
            </a:pPr>
            <a:endParaRPr lang="en-IN" sz="1400" dirty="0" smtClean="0"/>
          </a:p>
          <a:p>
            <a:pPr marL="285750" indent="-285750">
              <a:buFont typeface="Arial" pitchFamily="34" charset="0"/>
              <a:buChar char="•"/>
            </a:pPr>
            <a:r>
              <a:rPr lang="en-IN" sz="1400" dirty="0" smtClean="0"/>
              <a:t>Multi-channel support</a:t>
            </a:r>
            <a:endParaRPr lang="en-IN" sz="1400" dirty="0"/>
          </a:p>
          <a:p>
            <a:endParaRPr lang="en-IN" sz="1200" dirty="0">
              <a:solidFill>
                <a:prstClr val="black"/>
              </a:solidFill>
            </a:endParaRPr>
          </a:p>
          <a:p>
            <a:endParaRPr lang="en-IN" sz="1200" dirty="0"/>
          </a:p>
        </p:txBody>
      </p:sp>
      <p:sp>
        <p:nvSpPr>
          <p:cNvPr id="24" name="Title 79"/>
          <p:cNvSpPr txBox="1">
            <a:spLocks/>
          </p:cNvSpPr>
          <p:nvPr/>
        </p:nvSpPr>
        <p:spPr>
          <a:xfrm>
            <a:off x="228600" y="685800"/>
            <a:ext cx="4191000" cy="304800"/>
          </a:xfrm>
          <a:prstGeom prst="rect">
            <a:avLst/>
          </a:prstGeom>
          <a:solidFill>
            <a:schemeClr val="accent1"/>
          </a:solidFill>
        </p:spPr>
        <p:txBody>
          <a:bodyPr anchor="ctr">
            <a:noAutofit/>
          </a:bodyPr>
          <a:lstStyle/>
          <a:p>
            <a:pPr>
              <a:defRPr/>
            </a:pPr>
            <a:r>
              <a:rPr lang="en-AU" sz="1400" b="1" dirty="0">
                <a:solidFill>
                  <a:prstClr val="white"/>
                </a:solidFill>
              </a:rPr>
              <a:t>Project Overview</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162" y="4114800"/>
            <a:ext cx="4262438" cy="260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
          <p:cNvSpPr txBox="1">
            <a:spLocks noChangeArrowheads="1"/>
          </p:cNvSpPr>
          <p:nvPr/>
        </p:nvSpPr>
        <p:spPr bwMode="gray">
          <a:xfrm>
            <a:off x="142834" y="2159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smtClean="0"/>
              <a:t>  Service Integration Platform for Airline </a:t>
            </a:r>
            <a:r>
              <a:rPr lang="en-US" sz="2400" dirty="0"/>
              <a:t>Major</a:t>
            </a:r>
            <a:endParaRPr lang="en-IN" altLang="ja-JP" sz="2400" dirty="0">
              <a:latin typeface="+mj-lt"/>
            </a:endParaRPr>
          </a:p>
        </p:txBody>
      </p:sp>
    </p:spTree>
    <p:extLst>
      <p:ext uri="{BB962C8B-B14F-4D97-AF65-F5344CB8AC3E}">
        <p14:creationId xmlns:p14="http://schemas.microsoft.com/office/powerpoint/2010/main" val="2342512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a:spLocks noGrp="1"/>
          </p:cNvSpPr>
          <p:nvPr>
            <p:ph type="title"/>
          </p:nvPr>
        </p:nvSpPr>
        <p:spPr>
          <a:xfrm>
            <a:off x="0" y="394512"/>
            <a:ext cx="9144000" cy="353943"/>
          </a:xfrm>
        </p:spPr>
        <p:txBody>
          <a:bodyPr/>
          <a:lstStyle/>
          <a:p>
            <a:pPr algn="ctr"/>
            <a:r>
              <a:rPr lang="en-US" sz="2300" dirty="0" smtClean="0"/>
              <a:t>Transformation Sample – Airline Major</a:t>
            </a:r>
            <a:endParaRPr lang="en-US" sz="2300" dirty="0"/>
          </a:p>
        </p:txBody>
      </p:sp>
      <p:sp>
        <p:nvSpPr>
          <p:cNvPr id="3" name="Rectangle 2"/>
          <p:cNvSpPr/>
          <p:nvPr/>
        </p:nvSpPr>
        <p:spPr>
          <a:xfrm>
            <a:off x="95497" y="875215"/>
            <a:ext cx="4190241" cy="577356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4" name="TextBox 3"/>
          <p:cNvSpPr txBox="1"/>
          <p:nvPr/>
        </p:nvSpPr>
        <p:spPr>
          <a:xfrm>
            <a:off x="1298240" y="918885"/>
            <a:ext cx="149262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200" b="1" dirty="0" smtClean="0">
                <a:solidFill>
                  <a:prstClr val="black"/>
                </a:solidFill>
              </a:rPr>
              <a:t>AS - IS</a:t>
            </a:r>
          </a:p>
        </p:txBody>
      </p:sp>
      <p:cxnSp>
        <p:nvCxnSpPr>
          <p:cNvPr id="9" name="Straight Arrow Connector 8"/>
          <p:cNvCxnSpPr/>
          <p:nvPr/>
        </p:nvCxnSpPr>
        <p:spPr>
          <a:xfrm flipV="1">
            <a:off x="2195312" y="1887021"/>
            <a:ext cx="10378" cy="15172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30170" y="1897783"/>
            <a:ext cx="10378" cy="104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81137" y="1824206"/>
            <a:ext cx="0" cy="15172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97912" y="2158591"/>
            <a:ext cx="3960000" cy="374923"/>
          </a:xfrm>
          <a:prstGeom prst="roundRect">
            <a:avLst/>
          </a:pr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IN" sz="1000" b="1" dirty="0" smtClean="0">
                <a:solidFill>
                  <a:prstClr val="white"/>
                </a:solidFill>
              </a:rPr>
              <a:t>Load Balancer</a:t>
            </a:r>
            <a:endParaRPr lang="en-IN" sz="1000" b="1" dirty="0">
              <a:solidFill>
                <a:prstClr val="white"/>
              </a:solidFill>
            </a:endParaRPr>
          </a:p>
        </p:txBody>
      </p:sp>
      <p:sp>
        <p:nvSpPr>
          <p:cNvPr id="13" name="Rounded Rectangle 12"/>
          <p:cNvSpPr/>
          <p:nvPr/>
        </p:nvSpPr>
        <p:spPr>
          <a:xfrm>
            <a:off x="367004" y="1415551"/>
            <a:ext cx="1078883" cy="449908"/>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Mobile App </a:t>
            </a:r>
            <a:endParaRPr lang="en-IN" sz="1000" b="1" dirty="0">
              <a:solidFill>
                <a:prstClr val="black"/>
              </a:solidFill>
              <a:latin typeface="Calibri" pitchFamily="34" charset="0"/>
            </a:endParaRPr>
          </a:p>
        </p:txBody>
      </p:sp>
      <p:sp>
        <p:nvSpPr>
          <p:cNvPr id="14" name="Rectangle 13"/>
          <p:cNvSpPr/>
          <p:nvPr/>
        </p:nvSpPr>
        <p:spPr>
          <a:xfrm>
            <a:off x="193359" y="3014305"/>
            <a:ext cx="3996000" cy="2249539"/>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5" name="Flowchart: Magnetic Disk 14"/>
          <p:cNvSpPr/>
          <p:nvPr/>
        </p:nvSpPr>
        <p:spPr>
          <a:xfrm>
            <a:off x="193359" y="5820217"/>
            <a:ext cx="1080000" cy="504000"/>
          </a:xfrm>
          <a:prstGeom prst="flowChartMagneticDisk">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chemeClr val="accent1"/>
            </a:solidFill>
            <a:prstDash val="solid"/>
          </a:ln>
          <a:effectLst>
            <a:outerShdw blurRad="40000" dist="20000" dir="5400000" rotWithShape="0">
              <a:srgbClr val="000000">
                <a:alpha val="38000"/>
              </a:srgbClr>
            </a:outerShdw>
          </a:effectLst>
        </p:spPr>
        <p:txBody>
          <a:bodyPr rtlCol="0" anchor="ctr"/>
          <a:lstStyle/>
          <a:p>
            <a:pPr algn="ctr"/>
            <a:endParaRPr lang="en-US" sz="1200" b="1" kern="0" dirty="0">
              <a:solidFill>
                <a:sysClr val="windowText" lastClr="000000"/>
              </a:solidFill>
              <a:latin typeface="Calibri" pitchFamily="34" charset="0"/>
            </a:endParaRPr>
          </a:p>
          <a:p>
            <a:pPr algn="ctr"/>
            <a:r>
              <a:rPr lang="en-US" sz="1200" b="1" kern="0" dirty="0" smtClean="0">
                <a:solidFill>
                  <a:sysClr val="windowText" lastClr="000000"/>
                </a:solidFill>
                <a:latin typeface="Calibri" pitchFamily="34" charset="0"/>
              </a:rPr>
              <a:t>Database</a:t>
            </a:r>
            <a:endParaRPr lang="en-US" sz="1200" b="1" kern="0" dirty="0">
              <a:solidFill>
                <a:sysClr val="windowText" lastClr="000000"/>
              </a:solidFill>
              <a:latin typeface="Calibri" pitchFamily="34" charset="0"/>
            </a:endParaRPr>
          </a:p>
          <a:p>
            <a:pPr algn="ctr"/>
            <a:endParaRPr lang="en-US" sz="1200" b="1" kern="0" dirty="0">
              <a:solidFill>
                <a:sysClr val="windowText" lastClr="000000"/>
              </a:solidFill>
              <a:latin typeface="Calibri" pitchFamily="34" charset="0"/>
            </a:endParaRPr>
          </a:p>
        </p:txBody>
      </p:sp>
      <p:sp>
        <p:nvSpPr>
          <p:cNvPr id="16" name="Rectangle 15"/>
          <p:cNvSpPr/>
          <p:nvPr/>
        </p:nvSpPr>
        <p:spPr>
          <a:xfrm>
            <a:off x="3274959" y="5820217"/>
            <a:ext cx="91440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RES</a:t>
            </a:r>
            <a:endParaRPr lang="en-IN" sz="1200" b="1" kern="0" dirty="0">
              <a:solidFill>
                <a:sysClr val="windowText" lastClr="000000"/>
              </a:solidFill>
              <a:latin typeface="Calibri" pitchFamily="34" charset="0"/>
            </a:endParaRPr>
          </a:p>
        </p:txBody>
      </p:sp>
      <p:sp>
        <p:nvSpPr>
          <p:cNvPr id="17" name="TextBox 16"/>
          <p:cNvSpPr txBox="1"/>
          <p:nvPr/>
        </p:nvSpPr>
        <p:spPr>
          <a:xfrm>
            <a:off x="1168060" y="1785415"/>
            <a:ext cx="652423" cy="461665"/>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endParaRPr lang="en-IN" sz="1000" dirty="0" smtClean="0">
              <a:solidFill>
                <a:prstClr val="black"/>
              </a:solidFill>
            </a:endParaRPr>
          </a:p>
          <a:p>
            <a:pPr fontAlgn="base">
              <a:buClr>
                <a:srgbClr val="6D6E71"/>
              </a:buClr>
            </a:pPr>
            <a:r>
              <a:rPr lang="en-IN" sz="1000" dirty="0" smtClean="0">
                <a:solidFill>
                  <a:prstClr val="black"/>
                </a:solidFill>
              </a:rPr>
              <a:t>SOAP/XML</a:t>
            </a:r>
          </a:p>
          <a:p>
            <a:pPr fontAlgn="base">
              <a:buClr>
                <a:srgbClr val="6D6E71"/>
              </a:buClr>
            </a:pPr>
            <a:endParaRPr lang="en-IN" sz="1000" dirty="0" smtClean="0">
              <a:solidFill>
                <a:prstClr val="black"/>
              </a:solidFill>
            </a:endParaRPr>
          </a:p>
        </p:txBody>
      </p:sp>
      <p:sp>
        <p:nvSpPr>
          <p:cNvPr id="18" name="Rounded Rectangle 17"/>
          <p:cNvSpPr/>
          <p:nvPr/>
        </p:nvSpPr>
        <p:spPr>
          <a:xfrm>
            <a:off x="896213" y="2826847"/>
            <a:ext cx="2517391" cy="299939"/>
          </a:xfrm>
          <a:prstGeom prst="roundRect">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IN" sz="1000" dirty="0" smtClean="0">
                <a:solidFill>
                  <a:prstClr val="white"/>
                </a:solidFill>
              </a:rPr>
              <a:t>Internet Booking Engine</a:t>
            </a:r>
            <a:endParaRPr lang="en-IN" sz="1000" dirty="0">
              <a:solidFill>
                <a:prstClr val="white"/>
              </a:solidFill>
            </a:endParaRPr>
          </a:p>
        </p:txBody>
      </p:sp>
      <p:cxnSp>
        <p:nvCxnSpPr>
          <p:cNvPr id="19" name="Straight Arrow Connector 18"/>
          <p:cNvCxnSpPr/>
          <p:nvPr/>
        </p:nvCxnSpPr>
        <p:spPr>
          <a:xfrm>
            <a:off x="3783926" y="5263867"/>
            <a:ext cx="0" cy="56238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327452" y="5820217"/>
            <a:ext cx="91440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Loyalty</a:t>
            </a:r>
            <a:endParaRPr lang="en-IN" sz="1200" b="1" kern="0" dirty="0">
              <a:solidFill>
                <a:sysClr val="windowText" lastClr="000000"/>
              </a:solidFill>
              <a:latin typeface="Calibri" pitchFamily="34" charset="0"/>
            </a:endParaRPr>
          </a:p>
        </p:txBody>
      </p:sp>
      <p:cxnSp>
        <p:nvCxnSpPr>
          <p:cNvPr id="21" name="Straight Arrow Connector 20"/>
          <p:cNvCxnSpPr/>
          <p:nvPr/>
        </p:nvCxnSpPr>
        <p:spPr>
          <a:xfrm>
            <a:off x="2003615" y="5263867"/>
            <a:ext cx="0" cy="56238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94052" y="5263866"/>
            <a:ext cx="0" cy="56238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712007" y="1415551"/>
            <a:ext cx="1078883" cy="449908"/>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Web Application </a:t>
            </a:r>
            <a:endParaRPr lang="en-IN" sz="1000" b="1" dirty="0">
              <a:solidFill>
                <a:prstClr val="black"/>
              </a:solidFill>
              <a:latin typeface="Calibri" pitchFamily="34" charset="0"/>
            </a:endParaRPr>
          </a:p>
        </p:txBody>
      </p:sp>
      <p:sp>
        <p:nvSpPr>
          <p:cNvPr id="24" name="Rounded Rectangle 23"/>
          <p:cNvSpPr/>
          <p:nvPr/>
        </p:nvSpPr>
        <p:spPr>
          <a:xfrm>
            <a:off x="3078868" y="1415551"/>
            <a:ext cx="1078883" cy="449908"/>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Kiosk</a:t>
            </a:r>
            <a:endParaRPr lang="en-IN" sz="1000" b="1" dirty="0">
              <a:solidFill>
                <a:prstClr val="black"/>
              </a:solidFill>
              <a:latin typeface="Calibri" pitchFamily="34" charset="0"/>
            </a:endParaRPr>
          </a:p>
        </p:txBody>
      </p:sp>
      <p:sp>
        <p:nvSpPr>
          <p:cNvPr id="25" name="Rectangle 24"/>
          <p:cNvSpPr/>
          <p:nvPr/>
        </p:nvSpPr>
        <p:spPr>
          <a:xfrm>
            <a:off x="2318052" y="5820217"/>
            <a:ext cx="91440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DCS</a:t>
            </a:r>
            <a:endParaRPr lang="en-IN" sz="1200" b="1" kern="0" dirty="0">
              <a:solidFill>
                <a:sysClr val="windowText" lastClr="000000"/>
              </a:solidFill>
              <a:latin typeface="Calibri" pitchFamily="34" charset="0"/>
            </a:endParaRPr>
          </a:p>
        </p:txBody>
      </p:sp>
      <p:cxnSp>
        <p:nvCxnSpPr>
          <p:cNvPr id="26" name="Straight Arrow Connector 25"/>
          <p:cNvCxnSpPr/>
          <p:nvPr/>
        </p:nvCxnSpPr>
        <p:spPr>
          <a:xfrm>
            <a:off x="2880903" y="5263866"/>
            <a:ext cx="0" cy="56238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5818" y="3199087"/>
            <a:ext cx="3485698"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rgbClr val="6D6E71"/>
              </a:buClr>
            </a:pPr>
            <a:r>
              <a:rPr lang="en-IN" sz="1000" b="1" dirty="0" smtClean="0">
                <a:solidFill>
                  <a:srgbClr val="E31837"/>
                </a:solidFill>
              </a:rPr>
              <a:t>Application Layer -  EJB services on Web logic Server</a:t>
            </a:r>
          </a:p>
        </p:txBody>
      </p:sp>
      <p:sp>
        <p:nvSpPr>
          <p:cNvPr id="28" name="Rectangle 27"/>
          <p:cNvSpPr/>
          <p:nvPr/>
        </p:nvSpPr>
        <p:spPr>
          <a:xfrm>
            <a:off x="258852" y="3479683"/>
            <a:ext cx="3888000" cy="749847"/>
          </a:xfrm>
          <a:prstGeom prst="rect">
            <a:avLst/>
          </a:prstGeom>
          <a:solidFill>
            <a:srgbClr val="7CB2DE">
              <a:alpha val="90000"/>
            </a:srgbClr>
          </a:solidFill>
          <a:ln w="1905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dirty="0">
              <a:solidFill>
                <a:prstClr val="black">
                  <a:hueOff val="0"/>
                  <a:satOff val="0"/>
                  <a:lumOff val="0"/>
                  <a:alphaOff val="0"/>
                </a:prstClr>
              </a:solidFill>
            </a:endParaRPr>
          </a:p>
        </p:txBody>
      </p:sp>
      <p:sp>
        <p:nvSpPr>
          <p:cNvPr id="29" name="Rectangle 28"/>
          <p:cNvSpPr/>
          <p:nvPr/>
        </p:nvSpPr>
        <p:spPr>
          <a:xfrm>
            <a:off x="258852" y="4297791"/>
            <a:ext cx="3888000" cy="862323"/>
          </a:xfrm>
          <a:prstGeom prst="rect">
            <a:avLst/>
          </a:prstGeom>
          <a:solidFill>
            <a:srgbClr val="7CB2DE">
              <a:alpha val="90000"/>
            </a:srgbClr>
          </a:solidFill>
          <a:ln w="1905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dirty="0">
              <a:solidFill>
                <a:prstClr val="black">
                  <a:hueOff val="0"/>
                  <a:satOff val="0"/>
                  <a:lumOff val="0"/>
                  <a:alphaOff val="0"/>
                </a:prstClr>
              </a:solidFill>
            </a:endParaRPr>
          </a:p>
        </p:txBody>
      </p:sp>
      <p:sp>
        <p:nvSpPr>
          <p:cNvPr id="30" name="TextBox 29"/>
          <p:cNvSpPr txBox="1"/>
          <p:nvPr/>
        </p:nvSpPr>
        <p:spPr>
          <a:xfrm>
            <a:off x="339252" y="3501100"/>
            <a:ext cx="3744000"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000" b="1" dirty="0">
                <a:solidFill>
                  <a:srgbClr val="E31837"/>
                </a:solidFill>
              </a:rPr>
              <a:t>Processing Components – Tightly coupled EJBs</a:t>
            </a:r>
          </a:p>
        </p:txBody>
      </p:sp>
      <p:sp>
        <p:nvSpPr>
          <p:cNvPr id="31" name="Rectangle 30"/>
          <p:cNvSpPr/>
          <p:nvPr/>
        </p:nvSpPr>
        <p:spPr>
          <a:xfrm>
            <a:off x="296052" y="3695040"/>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900" b="1" kern="0" dirty="0" smtClean="0">
                <a:solidFill>
                  <a:sysClr val="windowText" lastClr="000000"/>
                </a:solidFill>
                <a:latin typeface="Calibri" pitchFamily="34" charset="0"/>
              </a:rPr>
              <a:t>Availability Mgr.</a:t>
            </a:r>
            <a:endParaRPr lang="en-IN" sz="900" b="1" kern="0" dirty="0">
              <a:solidFill>
                <a:sysClr val="windowText" lastClr="000000"/>
              </a:solidFill>
              <a:latin typeface="Calibri" pitchFamily="34" charset="0"/>
            </a:endParaRPr>
          </a:p>
        </p:txBody>
      </p:sp>
      <p:sp>
        <p:nvSpPr>
          <p:cNvPr id="32" name="Rectangle 31"/>
          <p:cNvSpPr/>
          <p:nvPr/>
        </p:nvSpPr>
        <p:spPr>
          <a:xfrm>
            <a:off x="1598874" y="3695040"/>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900" b="1" kern="0" dirty="0">
                <a:solidFill>
                  <a:sysClr val="windowText" lastClr="000000"/>
                </a:solidFill>
                <a:latin typeface="Calibri" pitchFamily="34" charset="0"/>
              </a:rPr>
              <a:t>Online Check-In Mgr.</a:t>
            </a:r>
          </a:p>
        </p:txBody>
      </p:sp>
      <p:sp>
        <p:nvSpPr>
          <p:cNvPr id="33" name="Rectangle 32"/>
          <p:cNvSpPr/>
          <p:nvPr/>
        </p:nvSpPr>
        <p:spPr>
          <a:xfrm>
            <a:off x="2871646" y="3695040"/>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900" b="1" kern="0" dirty="0">
                <a:solidFill>
                  <a:sysClr val="windowText" lastClr="000000"/>
                </a:solidFill>
                <a:latin typeface="Calibri" pitchFamily="34" charset="0"/>
              </a:rPr>
              <a:t>Booking Mgr.</a:t>
            </a:r>
          </a:p>
        </p:txBody>
      </p:sp>
      <p:sp>
        <p:nvSpPr>
          <p:cNvPr id="34" name="Rectangle 33"/>
          <p:cNvSpPr/>
          <p:nvPr/>
        </p:nvSpPr>
        <p:spPr>
          <a:xfrm>
            <a:off x="296052" y="3935732"/>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900" b="1" kern="0" dirty="0">
                <a:solidFill>
                  <a:sysClr val="windowText" lastClr="000000"/>
                </a:solidFill>
                <a:latin typeface="Calibri" pitchFamily="34" charset="0"/>
              </a:rPr>
              <a:t>MMB </a:t>
            </a:r>
            <a:r>
              <a:rPr lang="en-IN" sz="900" b="1" kern="0" dirty="0" err="1">
                <a:solidFill>
                  <a:sysClr val="windowText" lastClr="000000"/>
                </a:solidFill>
                <a:latin typeface="Calibri" pitchFamily="34" charset="0"/>
              </a:rPr>
              <a:t>Mgr</a:t>
            </a:r>
            <a:endParaRPr lang="en-IN" sz="900" b="1" kern="0" dirty="0">
              <a:solidFill>
                <a:sysClr val="windowText" lastClr="000000"/>
              </a:solidFill>
              <a:latin typeface="Calibri" pitchFamily="34" charset="0"/>
            </a:endParaRPr>
          </a:p>
        </p:txBody>
      </p:sp>
      <p:sp>
        <p:nvSpPr>
          <p:cNvPr id="35" name="Rectangle 34"/>
          <p:cNvSpPr/>
          <p:nvPr/>
        </p:nvSpPr>
        <p:spPr>
          <a:xfrm>
            <a:off x="1598874" y="3935732"/>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900" b="1" kern="0" dirty="0">
                <a:solidFill>
                  <a:sysClr val="windowText" lastClr="000000"/>
                </a:solidFill>
                <a:latin typeface="Calibri" pitchFamily="34" charset="0"/>
              </a:rPr>
              <a:t>XSB </a:t>
            </a:r>
            <a:r>
              <a:rPr lang="en-IN" sz="900" b="1" kern="0" dirty="0" err="1">
                <a:solidFill>
                  <a:sysClr val="windowText" lastClr="000000"/>
                </a:solidFill>
                <a:latin typeface="Calibri" pitchFamily="34" charset="0"/>
              </a:rPr>
              <a:t>Mgr</a:t>
            </a:r>
            <a:endParaRPr lang="en-IN" sz="900" b="1" kern="0" dirty="0">
              <a:solidFill>
                <a:sysClr val="windowText" lastClr="000000"/>
              </a:solidFill>
              <a:latin typeface="Calibri" pitchFamily="34" charset="0"/>
            </a:endParaRPr>
          </a:p>
        </p:txBody>
      </p:sp>
      <p:sp>
        <p:nvSpPr>
          <p:cNvPr id="36" name="Rectangle 35"/>
          <p:cNvSpPr/>
          <p:nvPr/>
        </p:nvSpPr>
        <p:spPr>
          <a:xfrm>
            <a:off x="2871646" y="3935732"/>
            <a:ext cx="1188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a:t>
            </a:r>
            <a:endParaRPr lang="en-IN" sz="1200" b="1" kern="0" dirty="0">
              <a:solidFill>
                <a:sysClr val="windowText" lastClr="000000"/>
              </a:solidFill>
              <a:latin typeface="Calibri" pitchFamily="34" charset="0"/>
            </a:endParaRPr>
          </a:p>
        </p:txBody>
      </p:sp>
      <p:sp>
        <p:nvSpPr>
          <p:cNvPr id="37" name="TextBox 36"/>
          <p:cNvSpPr txBox="1"/>
          <p:nvPr/>
        </p:nvSpPr>
        <p:spPr>
          <a:xfrm>
            <a:off x="336853" y="4323109"/>
            <a:ext cx="3744000"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100" b="1" dirty="0" smtClean="0">
                <a:solidFill>
                  <a:srgbClr val="E31837"/>
                </a:solidFill>
              </a:rPr>
              <a:t>Functional Components  – Tightly coupled EJBs</a:t>
            </a:r>
          </a:p>
        </p:txBody>
      </p:sp>
      <p:sp>
        <p:nvSpPr>
          <p:cNvPr id="38" name="Rectangle 37"/>
          <p:cNvSpPr/>
          <p:nvPr/>
        </p:nvSpPr>
        <p:spPr>
          <a:xfrm>
            <a:off x="332570" y="4571796"/>
            <a:ext cx="1584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kern="0" dirty="0" smtClean="0">
                <a:solidFill>
                  <a:sysClr val="windowText" lastClr="000000"/>
                </a:solidFill>
                <a:latin typeface="Calibri" pitchFamily="34" charset="0"/>
              </a:rPr>
              <a:t>RES</a:t>
            </a:r>
            <a:endParaRPr lang="en-IN" sz="1200" kern="0" dirty="0">
              <a:solidFill>
                <a:sysClr val="windowText" lastClr="000000"/>
              </a:solidFill>
              <a:latin typeface="Calibri" pitchFamily="34" charset="0"/>
            </a:endParaRPr>
          </a:p>
        </p:txBody>
      </p:sp>
      <p:sp>
        <p:nvSpPr>
          <p:cNvPr id="39" name="Rectangle 38"/>
          <p:cNvSpPr/>
          <p:nvPr/>
        </p:nvSpPr>
        <p:spPr>
          <a:xfrm>
            <a:off x="332570" y="4861736"/>
            <a:ext cx="1584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kern="0" dirty="0" smtClean="0">
                <a:solidFill>
                  <a:sysClr val="windowText" lastClr="000000"/>
                </a:solidFill>
                <a:latin typeface="Calibri" pitchFamily="34" charset="0"/>
              </a:rPr>
              <a:t>DCS</a:t>
            </a:r>
            <a:endParaRPr lang="en-IN" sz="1200" kern="0" dirty="0">
              <a:solidFill>
                <a:sysClr val="windowText" lastClr="000000"/>
              </a:solidFill>
              <a:latin typeface="Calibri" pitchFamily="34" charset="0"/>
            </a:endParaRPr>
          </a:p>
        </p:txBody>
      </p:sp>
      <p:sp>
        <p:nvSpPr>
          <p:cNvPr id="40" name="Rectangle 39"/>
          <p:cNvSpPr/>
          <p:nvPr/>
        </p:nvSpPr>
        <p:spPr>
          <a:xfrm>
            <a:off x="1951359" y="4571796"/>
            <a:ext cx="1584000"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kern="0" dirty="0" smtClean="0">
                <a:solidFill>
                  <a:sysClr val="windowText" lastClr="000000"/>
                </a:solidFill>
                <a:latin typeface="Calibri" pitchFamily="34" charset="0"/>
              </a:rPr>
              <a:t>Payments</a:t>
            </a:r>
            <a:endParaRPr lang="en-IN" sz="1200" kern="0" dirty="0">
              <a:solidFill>
                <a:sysClr val="windowText" lastClr="000000"/>
              </a:solidFill>
              <a:latin typeface="Calibri" pitchFamily="34" charset="0"/>
            </a:endParaRPr>
          </a:p>
        </p:txBody>
      </p:sp>
      <p:sp>
        <p:nvSpPr>
          <p:cNvPr id="41" name="Rectangle 40"/>
          <p:cNvSpPr/>
          <p:nvPr/>
        </p:nvSpPr>
        <p:spPr>
          <a:xfrm>
            <a:off x="1951359" y="4861736"/>
            <a:ext cx="1556716" cy="215999"/>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kern="0" dirty="0" smtClean="0">
                <a:solidFill>
                  <a:sysClr val="windowText" lastClr="000000"/>
                </a:solidFill>
                <a:latin typeface="Calibri" pitchFamily="34" charset="0"/>
              </a:rPr>
              <a:t>Loyalty</a:t>
            </a:r>
            <a:endParaRPr lang="en-IN" sz="1200" kern="0" dirty="0">
              <a:solidFill>
                <a:sysClr val="windowText" lastClr="000000"/>
              </a:solidFill>
              <a:latin typeface="Calibri" pitchFamily="34" charset="0"/>
            </a:endParaRPr>
          </a:p>
        </p:txBody>
      </p:sp>
      <p:sp>
        <p:nvSpPr>
          <p:cNvPr id="42" name="Rectangle 41"/>
          <p:cNvSpPr/>
          <p:nvPr/>
        </p:nvSpPr>
        <p:spPr>
          <a:xfrm>
            <a:off x="3620721" y="4691438"/>
            <a:ext cx="422497" cy="275837"/>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a:t>
            </a:r>
            <a:endParaRPr lang="en-IN" sz="1200" b="1" kern="0" dirty="0">
              <a:solidFill>
                <a:sysClr val="windowText" lastClr="000000"/>
              </a:solidFill>
              <a:latin typeface="Calibri" pitchFamily="34" charset="0"/>
            </a:endParaRPr>
          </a:p>
        </p:txBody>
      </p:sp>
      <p:sp>
        <p:nvSpPr>
          <p:cNvPr id="43" name="Rectangle 42"/>
          <p:cNvSpPr/>
          <p:nvPr/>
        </p:nvSpPr>
        <p:spPr>
          <a:xfrm>
            <a:off x="4373896" y="857328"/>
            <a:ext cx="4681223" cy="5791455"/>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cxnSp>
        <p:nvCxnSpPr>
          <p:cNvPr id="170" name="Straight Arrow Connector 169"/>
          <p:cNvCxnSpPr/>
          <p:nvPr/>
        </p:nvCxnSpPr>
        <p:spPr>
          <a:xfrm flipV="1">
            <a:off x="6602087" y="1598649"/>
            <a:ext cx="0" cy="574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flipV="1">
            <a:off x="7913139" y="1516805"/>
            <a:ext cx="0" cy="574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flipV="1">
            <a:off x="5311349" y="1542053"/>
            <a:ext cx="0" cy="574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3" name="Rounded Rectangle 172"/>
          <p:cNvSpPr/>
          <p:nvPr/>
        </p:nvSpPr>
        <p:spPr>
          <a:xfrm>
            <a:off x="4571692" y="1901195"/>
            <a:ext cx="3957827" cy="337784"/>
          </a:xfrm>
          <a:prstGeom prst="roundRect">
            <a:avLst/>
          </a:pr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IN" sz="1000" dirty="0" smtClean="0">
                <a:solidFill>
                  <a:prstClr val="white"/>
                </a:solidFill>
              </a:rPr>
              <a:t>AI Layer</a:t>
            </a:r>
            <a:endParaRPr lang="en-IN" sz="1000" dirty="0">
              <a:solidFill>
                <a:prstClr val="white"/>
              </a:solidFill>
            </a:endParaRPr>
          </a:p>
        </p:txBody>
      </p:sp>
      <p:sp>
        <p:nvSpPr>
          <p:cNvPr id="174" name="Rounded Rectangle 173"/>
          <p:cNvSpPr/>
          <p:nvPr/>
        </p:nvSpPr>
        <p:spPr>
          <a:xfrm>
            <a:off x="4806374" y="1173886"/>
            <a:ext cx="1059642" cy="405341"/>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Mobile App </a:t>
            </a:r>
            <a:endParaRPr lang="en-IN" sz="1000" b="1" dirty="0">
              <a:solidFill>
                <a:prstClr val="black"/>
              </a:solidFill>
              <a:latin typeface="Calibri" pitchFamily="34" charset="0"/>
            </a:endParaRPr>
          </a:p>
        </p:txBody>
      </p:sp>
      <p:sp>
        <p:nvSpPr>
          <p:cNvPr id="175" name="Rounded Rectangle 174"/>
          <p:cNvSpPr/>
          <p:nvPr/>
        </p:nvSpPr>
        <p:spPr>
          <a:xfrm>
            <a:off x="6127366" y="1173886"/>
            <a:ext cx="1059642" cy="405341"/>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Web Application </a:t>
            </a:r>
            <a:endParaRPr lang="en-IN" sz="1000" b="1" dirty="0">
              <a:solidFill>
                <a:prstClr val="black"/>
              </a:solidFill>
              <a:latin typeface="Calibri" pitchFamily="34" charset="0"/>
            </a:endParaRPr>
          </a:p>
        </p:txBody>
      </p:sp>
      <p:sp>
        <p:nvSpPr>
          <p:cNvPr id="176" name="Rounded Rectangle 175"/>
          <p:cNvSpPr/>
          <p:nvPr/>
        </p:nvSpPr>
        <p:spPr>
          <a:xfrm>
            <a:off x="7469874" y="1173886"/>
            <a:ext cx="1059642" cy="405341"/>
          </a:xfrm>
          <a:prstGeom prst="roundRect">
            <a:avLst/>
          </a:prstGeom>
          <a:solidFill>
            <a:schemeClr val="bg1">
              <a:lumMod val="8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prstClr val="black"/>
                </a:solidFill>
                <a:latin typeface="Calibri" pitchFamily="34" charset="0"/>
              </a:rPr>
              <a:t>Kiosk</a:t>
            </a:r>
            <a:endParaRPr lang="en-IN" sz="1000" b="1" dirty="0">
              <a:solidFill>
                <a:prstClr val="black"/>
              </a:solidFill>
              <a:latin typeface="Calibri" pitchFamily="34" charset="0"/>
            </a:endParaRPr>
          </a:p>
        </p:txBody>
      </p:sp>
      <p:sp>
        <p:nvSpPr>
          <p:cNvPr id="177" name="Flowchart: Magnetic Disk 176"/>
          <p:cNvSpPr/>
          <p:nvPr/>
        </p:nvSpPr>
        <p:spPr>
          <a:xfrm>
            <a:off x="7576587" y="2368421"/>
            <a:ext cx="834373" cy="559519"/>
          </a:xfrm>
          <a:prstGeom prst="flowChartMagneticDisk">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chemeClr val="accent1"/>
            </a:solidFill>
            <a:prstDash val="solid"/>
          </a:ln>
          <a:effectLst>
            <a:outerShdw blurRad="40000" dist="20000" dir="5400000" rotWithShape="0">
              <a:srgbClr val="000000">
                <a:alpha val="38000"/>
              </a:srgbClr>
            </a:outerShdw>
          </a:effectLst>
        </p:spPr>
        <p:txBody>
          <a:bodyPr rtlCol="0" anchor="ctr"/>
          <a:lstStyle/>
          <a:p>
            <a:pPr algn="ctr"/>
            <a:endParaRPr lang="en-US" sz="1200" b="1" kern="0" dirty="0">
              <a:solidFill>
                <a:sysClr val="windowText" lastClr="000000"/>
              </a:solidFill>
              <a:latin typeface="Calibri" pitchFamily="34" charset="0"/>
            </a:endParaRPr>
          </a:p>
          <a:p>
            <a:pPr algn="ctr"/>
            <a:r>
              <a:rPr lang="en-US" sz="1000" b="1" kern="0" dirty="0" smtClean="0">
                <a:solidFill>
                  <a:sysClr val="windowText" lastClr="000000"/>
                </a:solidFill>
                <a:latin typeface="Calibri" pitchFamily="34" charset="0"/>
              </a:rPr>
              <a:t>OAUTH </a:t>
            </a:r>
            <a:endParaRPr lang="en-US" sz="1000" b="1" kern="0" dirty="0">
              <a:solidFill>
                <a:sysClr val="windowText" lastClr="000000"/>
              </a:solidFill>
              <a:latin typeface="Calibri" pitchFamily="34" charset="0"/>
            </a:endParaRPr>
          </a:p>
          <a:p>
            <a:pPr algn="ctr"/>
            <a:endParaRPr lang="en-US" sz="1200" b="1" kern="0" dirty="0">
              <a:solidFill>
                <a:sysClr val="windowText" lastClr="000000"/>
              </a:solidFill>
              <a:latin typeface="Calibri" pitchFamily="34" charset="0"/>
            </a:endParaRPr>
          </a:p>
        </p:txBody>
      </p:sp>
      <p:sp>
        <p:nvSpPr>
          <p:cNvPr id="178" name="Rounded Rectangle 177"/>
          <p:cNvSpPr/>
          <p:nvPr/>
        </p:nvSpPr>
        <p:spPr>
          <a:xfrm>
            <a:off x="4937145" y="2527124"/>
            <a:ext cx="2532728" cy="337784"/>
          </a:xfrm>
          <a:prstGeom prst="roundRect">
            <a:avLst/>
          </a:pr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IN" sz="1000" dirty="0" smtClean="0">
                <a:solidFill>
                  <a:prstClr val="white"/>
                </a:solidFill>
              </a:rPr>
              <a:t>API Gateway</a:t>
            </a:r>
            <a:endParaRPr lang="en-IN" sz="1000" dirty="0">
              <a:solidFill>
                <a:prstClr val="white"/>
              </a:solidFill>
            </a:endParaRPr>
          </a:p>
        </p:txBody>
      </p:sp>
      <p:sp>
        <p:nvSpPr>
          <p:cNvPr id="179" name="Rounded Rectangle 178"/>
          <p:cNvSpPr/>
          <p:nvPr/>
        </p:nvSpPr>
        <p:spPr>
          <a:xfrm>
            <a:off x="4571688" y="3150899"/>
            <a:ext cx="4153212" cy="337784"/>
          </a:xfrm>
          <a:prstGeom prst="roundRect">
            <a:avLst/>
          </a:pr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rtlCol="0" anchor="ctr"/>
          <a:lstStyle/>
          <a:p>
            <a:pPr algn="ctr"/>
            <a:r>
              <a:rPr lang="en-IN" sz="1000" dirty="0" smtClean="0">
                <a:solidFill>
                  <a:prstClr val="white"/>
                </a:solidFill>
              </a:rPr>
              <a:t>Load Balancer</a:t>
            </a:r>
            <a:endParaRPr lang="en-IN" sz="1000" dirty="0">
              <a:solidFill>
                <a:prstClr val="white"/>
              </a:solidFill>
            </a:endParaRPr>
          </a:p>
        </p:txBody>
      </p:sp>
      <p:cxnSp>
        <p:nvCxnSpPr>
          <p:cNvPr id="180" name="Straight Arrow Connector 179"/>
          <p:cNvCxnSpPr/>
          <p:nvPr/>
        </p:nvCxnSpPr>
        <p:spPr>
          <a:xfrm>
            <a:off x="6207403" y="2199501"/>
            <a:ext cx="0" cy="33778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6203509" y="2802511"/>
            <a:ext cx="0" cy="33778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2" name="Rectangle 181"/>
          <p:cNvSpPr/>
          <p:nvPr/>
        </p:nvSpPr>
        <p:spPr>
          <a:xfrm>
            <a:off x="4577084" y="5987503"/>
            <a:ext cx="88395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DCS</a:t>
            </a:r>
            <a:endParaRPr lang="en-IN" sz="1200" b="1" kern="0" dirty="0">
              <a:solidFill>
                <a:sysClr val="windowText" lastClr="000000"/>
              </a:solidFill>
              <a:latin typeface="Calibri" pitchFamily="34" charset="0"/>
            </a:endParaRPr>
          </a:p>
        </p:txBody>
      </p:sp>
      <p:cxnSp>
        <p:nvCxnSpPr>
          <p:cNvPr id="183" name="Straight Arrow Connector 182"/>
          <p:cNvCxnSpPr/>
          <p:nvPr/>
        </p:nvCxnSpPr>
        <p:spPr>
          <a:xfrm>
            <a:off x="5011986" y="5545817"/>
            <a:ext cx="0" cy="43912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5711152" y="5987503"/>
            <a:ext cx="88395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RES</a:t>
            </a:r>
            <a:endParaRPr lang="en-IN" sz="1200" b="1" kern="0" dirty="0">
              <a:solidFill>
                <a:sysClr val="windowText" lastClr="000000"/>
              </a:solidFill>
              <a:latin typeface="Calibri" pitchFamily="34" charset="0"/>
            </a:endParaRPr>
          </a:p>
        </p:txBody>
      </p:sp>
      <p:sp>
        <p:nvSpPr>
          <p:cNvPr id="186" name="Rectangle 185"/>
          <p:cNvSpPr/>
          <p:nvPr/>
        </p:nvSpPr>
        <p:spPr>
          <a:xfrm>
            <a:off x="6885256" y="5987503"/>
            <a:ext cx="88395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Loyalty</a:t>
            </a:r>
            <a:endParaRPr lang="en-IN" sz="1200" b="1" kern="0" dirty="0">
              <a:solidFill>
                <a:sysClr val="windowText" lastClr="000000"/>
              </a:solidFill>
              <a:latin typeface="Calibri" pitchFamily="34" charset="0"/>
            </a:endParaRPr>
          </a:p>
        </p:txBody>
      </p:sp>
      <p:sp>
        <p:nvSpPr>
          <p:cNvPr id="188" name="Rectangle 187"/>
          <p:cNvSpPr/>
          <p:nvPr/>
        </p:nvSpPr>
        <p:spPr>
          <a:xfrm>
            <a:off x="8004354" y="5987503"/>
            <a:ext cx="883950" cy="396000"/>
          </a:xfrm>
          <a:prstGeom prst="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r>
              <a:rPr lang="en-IN" sz="1200" b="1" kern="0" dirty="0" smtClean="0">
                <a:solidFill>
                  <a:sysClr val="windowText" lastClr="000000"/>
                </a:solidFill>
                <a:latin typeface="Calibri" pitchFamily="34" charset="0"/>
              </a:rPr>
              <a:t>OCD</a:t>
            </a:r>
            <a:endParaRPr lang="en-IN" sz="1200" b="1" kern="0" dirty="0">
              <a:solidFill>
                <a:sysClr val="windowText" lastClr="000000"/>
              </a:solidFill>
              <a:latin typeface="Calibri" pitchFamily="34" charset="0"/>
            </a:endParaRPr>
          </a:p>
        </p:txBody>
      </p:sp>
      <p:sp>
        <p:nvSpPr>
          <p:cNvPr id="223" name="Rectangle 222"/>
          <p:cNvSpPr/>
          <p:nvPr/>
        </p:nvSpPr>
        <p:spPr>
          <a:xfrm>
            <a:off x="4435870" y="3975609"/>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224" name="Rectangle 223"/>
          <p:cNvSpPr/>
          <p:nvPr/>
        </p:nvSpPr>
        <p:spPr>
          <a:xfrm>
            <a:off x="4510407" y="4077034"/>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grpSp>
        <p:nvGrpSpPr>
          <p:cNvPr id="225" name="Group 224"/>
          <p:cNvGrpSpPr/>
          <p:nvPr/>
        </p:nvGrpSpPr>
        <p:grpSpPr>
          <a:xfrm>
            <a:off x="4553990" y="4181007"/>
            <a:ext cx="965811" cy="1351137"/>
            <a:chOff x="197706" y="3429000"/>
            <a:chExt cx="1155725" cy="1440000"/>
          </a:xfrm>
        </p:grpSpPr>
        <p:sp>
          <p:nvSpPr>
            <p:cNvPr id="226" name="Rectangle 225"/>
            <p:cNvSpPr/>
            <p:nvPr/>
          </p:nvSpPr>
          <p:spPr>
            <a:xfrm>
              <a:off x="284539" y="3429000"/>
              <a:ext cx="1068892" cy="1440000"/>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227" name="Rounded Rectangle 226"/>
            <p:cNvSpPr/>
            <p:nvPr/>
          </p:nvSpPr>
          <p:spPr>
            <a:xfrm>
              <a:off x="413072" y="3771000"/>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1</a:t>
              </a:r>
              <a:endParaRPr lang="en-US" sz="900" b="1" kern="0" dirty="0">
                <a:solidFill>
                  <a:sysClr val="windowText" lastClr="000000"/>
                </a:solidFill>
                <a:latin typeface="Calibri" pitchFamily="34" charset="0"/>
              </a:endParaRPr>
            </a:p>
          </p:txBody>
        </p:sp>
        <p:sp>
          <p:nvSpPr>
            <p:cNvPr id="228" name="Rounded Rectangle 227"/>
            <p:cNvSpPr/>
            <p:nvPr/>
          </p:nvSpPr>
          <p:spPr>
            <a:xfrm>
              <a:off x="413072" y="4123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2</a:t>
              </a:r>
              <a:endParaRPr lang="en-US" sz="900" b="1" kern="0" dirty="0">
                <a:solidFill>
                  <a:sysClr val="windowText" lastClr="000000"/>
                </a:solidFill>
                <a:latin typeface="Calibri" pitchFamily="34" charset="0"/>
              </a:endParaRPr>
            </a:p>
          </p:txBody>
        </p:sp>
        <p:sp>
          <p:nvSpPr>
            <p:cNvPr id="229" name="Rounded Rectangle 228"/>
            <p:cNvSpPr/>
            <p:nvPr/>
          </p:nvSpPr>
          <p:spPr>
            <a:xfrm>
              <a:off x="413072" y="4504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n</a:t>
              </a:r>
              <a:endParaRPr lang="en-US" sz="900" b="1" kern="0" dirty="0">
                <a:solidFill>
                  <a:sysClr val="windowText" lastClr="000000"/>
                </a:solidFill>
                <a:latin typeface="Calibri" pitchFamily="34" charset="0"/>
              </a:endParaRPr>
            </a:p>
          </p:txBody>
        </p:sp>
        <p:sp>
          <p:nvSpPr>
            <p:cNvPr id="230" name="TextBox 229"/>
            <p:cNvSpPr txBox="1"/>
            <p:nvPr/>
          </p:nvSpPr>
          <p:spPr>
            <a:xfrm>
              <a:off x="197706" y="3501899"/>
              <a:ext cx="905396" cy="1968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200" b="1" dirty="0" smtClean="0">
                  <a:solidFill>
                    <a:prstClr val="black"/>
                  </a:solidFill>
                </a:rPr>
                <a:t>     </a:t>
              </a:r>
              <a:r>
                <a:rPr lang="en-IN" sz="1000" b="1" dirty="0" smtClean="0">
                  <a:solidFill>
                    <a:prstClr val="black"/>
                  </a:solidFill>
                </a:rPr>
                <a:t>Check-In</a:t>
              </a:r>
            </a:p>
          </p:txBody>
        </p:sp>
      </p:grpSp>
      <p:cxnSp>
        <p:nvCxnSpPr>
          <p:cNvPr id="198" name="Elbow Connector 197"/>
          <p:cNvCxnSpPr/>
          <p:nvPr/>
        </p:nvCxnSpPr>
        <p:spPr>
          <a:xfrm flipV="1">
            <a:off x="8410977" y="2070089"/>
            <a:ext cx="97737" cy="596613"/>
          </a:xfrm>
          <a:prstGeom prst="bentConnector3">
            <a:avLst>
              <a:gd name="adj1" fmla="val 32972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31" name="TextBox 230"/>
          <p:cNvSpPr txBox="1"/>
          <p:nvPr/>
        </p:nvSpPr>
        <p:spPr>
          <a:xfrm>
            <a:off x="5484276" y="876751"/>
            <a:ext cx="252804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rgbClr val="6D6E71"/>
              </a:buClr>
            </a:pPr>
            <a:r>
              <a:rPr lang="en-IN" sz="1200" b="1" dirty="0" smtClean="0">
                <a:solidFill>
                  <a:prstClr val="black"/>
                </a:solidFill>
              </a:rPr>
              <a:t>New Micro services Architecture </a:t>
            </a:r>
          </a:p>
        </p:txBody>
      </p:sp>
      <p:sp>
        <p:nvSpPr>
          <p:cNvPr id="106" name="TextBox 105"/>
          <p:cNvSpPr txBox="1"/>
          <p:nvPr/>
        </p:nvSpPr>
        <p:spPr>
          <a:xfrm>
            <a:off x="5473104" y="1598579"/>
            <a:ext cx="718145" cy="461665"/>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endParaRPr lang="en-IN" sz="1000" dirty="0" smtClean="0">
              <a:solidFill>
                <a:prstClr val="black"/>
              </a:solidFill>
            </a:endParaRPr>
          </a:p>
          <a:p>
            <a:pPr fontAlgn="base">
              <a:buClr>
                <a:srgbClr val="6D6E71"/>
              </a:buClr>
            </a:pPr>
            <a:r>
              <a:rPr lang="en-IN" sz="1000" dirty="0" smtClean="0">
                <a:solidFill>
                  <a:prstClr val="black"/>
                </a:solidFill>
              </a:rPr>
              <a:t>REST/JSON</a:t>
            </a:r>
          </a:p>
          <a:p>
            <a:pPr fontAlgn="base">
              <a:buClr>
                <a:srgbClr val="6D6E71"/>
              </a:buClr>
            </a:pPr>
            <a:endParaRPr lang="en-IN" sz="1000" dirty="0" smtClean="0">
              <a:solidFill>
                <a:prstClr val="black"/>
              </a:solidFill>
            </a:endParaRPr>
          </a:p>
        </p:txBody>
      </p:sp>
      <p:sp>
        <p:nvSpPr>
          <p:cNvPr id="111" name="Rectangle 110"/>
          <p:cNvSpPr/>
          <p:nvPr/>
        </p:nvSpPr>
        <p:spPr>
          <a:xfrm>
            <a:off x="5570113" y="3990722"/>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12" name="Rectangle 111"/>
          <p:cNvSpPr/>
          <p:nvPr/>
        </p:nvSpPr>
        <p:spPr>
          <a:xfrm>
            <a:off x="5644653" y="4092147"/>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grpSp>
        <p:nvGrpSpPr>
          <p:cNvPr id="113" name="Group 112"/>
          <p:cNvGrpSpPr/>
          <p:nvPr/>
        </p:nvGrpSpPr>
        <p:grpSpPr>
          <a:xfrm>
            <a:off x="5688226" y="4196122"/>
            <a:ext cx="965811" cy="1351137"/>
            <a:chOff x="197706" y="3429000"/>
            <a:chExt cx="1155725" cy="1440000"/>
          </a:xfrm>
        </p:grpSpPr>
        <p:sp>
          <p:nvSpPr>
            <p:cNvPr id="114" name="Rectangle 113"/>
            <p:cNvSpPr/>
            <p:nvPr/>
          </p:nvSpPr>
          <p:spPr>
            <a:xfrm>
              <a:off x="284539" y="3429000"/>
              <a:ext cx="1068892" cy="1440000"/>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15" name="Rounded Rectangle 114"/>
            <p:cNvSpPr/>
            <p:nvPr/>
          </p:nvSpPr>
          <p:spPr>
            <a:xfrm>
              <a:off x="413072" y="3771000"/>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1</a:t>
              </a:r>
              <a:endParaRPr lang="en-US" sz="900" b="1" kern="0" dirty="0">
                <a:solidFill>
                  <a:sysClr val="windowText" lastClr="000000"/>
                </a:solidFill>
                <a:latin typeface="Calibri" pitchFamily="34" charset="0"/>
              </a:endParaRPr>
            </a:p>
          </p:txBody>
        </p:sp>
        <p:sp>
          <p:nvSpPr>
            <p:cNvPr id="116" name="Rounded Rectangle 115"/>
            <p:cNvSpPr/>
            <p:nvPr/>
          </p:nvSpPr>
          <p:spPr>
            <a:xfrm>
              <a:off x="413072" y="4123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2</a:t>
              </a:r>
              <a:endParaRPr lang="en-US" sz="900" b="1" kern="0" dirty="0">
                <a:solidFill>
                  <a:sysClr val="windowText" lastClr="000000"/>
                </a:solidFill>
                <a:latin typeface="Calibri" pitchFamily="34" charset="0"/>
              </a:endParaRPr>
            </a:p>
          </p:txBody>
        </p:sp>
        <p:sp>
          <p:nvSpPr>
            <p:cNvPr id="117" name="Rounded Rectangle 116"/>
            <p:cNvSpPr/>
            <p:nvPr/>
          </p:nvSpPr>
          <p:spPr>
            <a:xfrm>
              <a:off x="413072" y="4504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n</a:t>
              </a:r>
              <a:endParaRPr lang="en-US" sz="900" b="1" kern="0" dirty="0">
                <a:solidFill>
                  <a:sysClr val="windowText" lastClr="000000"/>
                </a:solidFill>
                <a:latin typeface="Calibri" pitchFamily="34" charset="0"/>
              </a:endParaRPr>
            </a:p>
          </p:txBody>
        </p:sp>
        <p:sp>
          <p:nvSpPr>
            <p:cNvPr id="118" name="TextBox 117"/>
            <p:cNvSpPr txBox="1"/>
            <p:nvPr/>
          </p:nvSpPr>
          <p:spPr>
            <a:xfrm>
              <a:off x="197706" y="3501899"/>
              <a:ext cx="824831" cy="16400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000" b="1" dirty="0" smtClean="0">
                  <a:solidFill>
                    <a:prstClr val="black"/>
                  </a:solidFill>
                </a:rPr>
                <a:t>     Booking</a:t>
              </a:r>
            </a:p>
          </p:txBody>
        </p:sp>
      </p:grpSp>
      <p:sp>
        <p:nvSpPr>
          <p:cNvPr id="119" name="Rectangle 118"/>
          <p:cNvSpPr/>
          <p:nvPr/>
        </p:nvSpPr>
        <p:spPr>
          <a:xfrm>
            <a:off x="6674503" y="3993408"/>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20" name="Rectangle 119"/>
          <p:cNvSpPr/>
          <p:nvPr/>
        </p:nvSpPr>
        <p:spPr>
          <a:xfrm>
            <a:off x="6749043" y="4094824"/>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grpSp>
        <p:nvGrpSpPr>
          <p:cNvPr id="121" name="Group 120"/>
          <p:cNvGrpSpPr/>
          <p:nvPr/>
        </p:nvGrpSpPr>
        <p:grpSpPr>
          <a:xfrm>
            <a:off x="6792623" y="4198800"/>
            <a:ext cx="965811" cy="1351137"/>
            <a:chOff x="197706" y="3429000"/>
            <a:chExt cx="1155725" cy="1440000"/>
          </a:xfrm>
        </p:grpSpPr>
        <p:sp>
          <p:nvSpPr>
            <p:cNvPr id="122" name="Rectangle 121"/>
            <p:cNvSpPr/>
            <p:nvPr/>
          </p:nvSpPr>
          <p:spPr>
            <a:xfrm>
              <a:off x="284539" y="3429000"/>
              <a:ext cx="1068892" cy="1440000"/>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23" name="Rounded Rectangle 122"/>
            <p:cNvSpPr/>
            <p:nvPr/>
          </p:nvSpPr>
          <p:spPr>
            <a:xfrm>
              <a:off x="413072" y="3771000"/>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1</a:t>
              </a:r>
              <a:endParaRPr lang="en-US" sz="900" b="1" kern="0" dirty="0">
                <a:solidFill>
                  <a:sysClr val="windowText" lastClr="000000"/>
                </a:solidFill>
                <a:latin typeface="Calibri" pitchFamily="34" charset="0"/>
              </a:endParaRPr>
            </a:p>
          </p:txBody>
        </p:sp>
        <p:sp>
          <p:nvSpPr>
            <p:cNvPr id="124" name="Rounded Rectangle 123"/>
            <p:cNvSpPr/>
            <p:nvPr/>
          </p:nvSpPr>
          <p:spPr>
            <a:xfrm>
              <a:off x="413072" y="4123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2</a:t>
              </a:r>
              <a:endParaRPr lang="en-US" sz="900" b="1" kern="0" dirty="0">
                <a:solidFill>
                  <a:sysClr val="windowText" lastClr="000000"/>
                </a:solidFill>
                <a:latin typeface="Calibri" pitchFamily="34" charset="0"/>
              </a:endParaRPr>
            </a:p>
          </p:txBody>
        </p:sp>
        <p:sp>
          <p:nvSpPr>
            <p:cNvPr id="125" name="Rounded Rectangle 124"/>
            <p:cNvSpPr/>
            <p:nvPr/>
          </p:nvSpPr>
          <p:spPr>
            <a:xfrm>
              <a:off x="413072" y="4504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n</a:t>
              </a:r>
              <a:endParaRPr lang="en-US" sz="900" b="1" kern="0" dirty="0">
                <a:solidFill>
                  <a:sysClr val="windowText" lastClr="000000"/>
                </a:solidFill>
                <a:latin typeface="Calibri" pitchFamily="34" charset="0"/>
              </a:endParaRPr>
            </a:p>
          </p:txBody>
        </p:sp>
        <p:sp>
          <p:nvSpPr>
            <p:cNvPr id="126" name="TextBox 125"/>
            <p:cNvSpPr txBox="1"/>
            <p:nvPr/>
          </p:nvSpPr>
          <p:spPr>
            <a:xfrm>
              <a:off x="197706" y="3501899"/>
              <a:ext cx="746186" cy="16400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000" b="1" dirty="0" smtClean="0">
                  <a:solidFill>
                    <a:prstClr val="black"/>
                  </a:solidFill>
                </a:rPr>
                <a:t>     Loyalty</a:t>
              </a:r>
            </a:p>
          </p:txBody>
        </p:sp>
      </p:grpSp>
      <p:sp>
        <p:nvSpPr>
          <p:cNvPr id="127" name="Rectangle 126"/>
          <p:cNvSpPr/>
          <p:nvPr/>
        </p:nvSpPr>
        <p:spPr>
          <a:xfrm>
            <a:off x="7808749" y="4008522"/>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28" name="Rectangle 127"/>
          <p:cNvSpPr/>
          <p:nvPr/>
        </p:nvSpPr>
        <p:spPr>
          <a:xfrm>
            <a:off x="7883283" y="4109937"/>
            <a:ext cx="962697" cy="1351137"/>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grpSp>
        <p:nvGrpSpPr>
          <p:cNvPr id="129" name="Group 128"/>
          <p:cNvGrpSpPr/>
          <p:nvPr/>
        </p:nvGrpSpPr>
        <p:grpSpPr>
          <a:xfrm>
            <a:off x="7926888" y="4213915"/>
            <a:ext cx="965811" cy="1351137"/>
            <a:chOff x="197706" y="3429000"/>
            <a:chExt cx="1155725" cy="1440000"/>
          </a:xfrm>
        </p:grpSpPr>
        <p:sp>
          <p:nvSpPr>
            <p:cNvPr id="130" name="Rectangle 129"/>
            <p:cNvSpPr/>
            <p:nvPr/>
          </p:nvSpPr>
          <p:spPr>
            <a:xfrm>
              <a:off x="284539" y="3429000"/>
              <a:ext cx="1068892" cy="1440000"/>
            </a:xfrm>
            <a:prstGeom prst="rect">
              <a:avLst/>
            </a:prstGeom>
            <a:solidFill>
              <a:srgbClr val="7CB2DE">
                <a:alpha val="90000"/>
              </a:srgbClr>
            </a:solidFill>
            <a:ln w="19050">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rtlCol="0" anchor="ctr"/>
            <a:lstStyle/>
            <a:p>
              <a:pPr algn="ctr"/>
              <a:endParaRPr lang="en-IN">
                <a:solidFill>
                  <a:prstClr val="black">
                    <a:hueOff val="0"/>
                    <a:satOff val="0"/>
                    <a:lumOff val="0"/>
                    <a:alphaOff val="0"/>
                  </a:prstClr>
                </a:solidFill>
              </a:endParaRPr>
            </a:p>
          </p:txBody>
        </p:sp>
        <p:sp>
          <p:nvSpPr>
            <p:cNvPr id="131" name="Rounded Rectangle 130"/>
            <p:cNvSpPr/>
            <p:nvPr/>
          </p:nvSpPr>
          <p:spPr>
            <a:xfrm>
              <a:off x="413072" y="3771000"/>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1</a:t>
              </a:r>
              <a:endParaRPr lang="en-US" sz="900" b="1" kern="0" dirty="0">
                <a:solidFill>
                  <a:sysClr val="windowText" lastClr="000000"/>
                </a:solidFill>
                <a:latin typeface="Calibri" pitchFamily="34" charset="0"/>
              </a:endParaRPr>
            </a:p>
          </p:txBody>
        </p:sp>
        <p:sp>
          <p:nvSpPr>
            <p:cNvPr id="132" name="Rounded Rectangle 131"/>
            <p:cNvSpPr/>
            <p:nvPr/>
          </p:nvSpPr>
          <p:spPr>
            <a:xfrm>
              <a:off x="413072" y="4123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2</a:t>
              </a:r>
              <a:endParaRPr lang="en-US" sz="900" b="1" kern="0" dirty="0">
                <a:solidFill>
                  <a:sysClr val="windowText" lastClr="000000"/>
                </a:solidFill>
                <a:latin typeface="Calibri" pitchFamily="34" charset="0"/>
              </a:endParaRPr>
            </a:p>
          </p:txBody>
        </p:sp>
        <p:sp>
          <p:nvSpPr>
            <p:cNvPr id="133" name="Rounded Rectangle 132"/>
            <p:cNvSpPr/>
            <p:nvPr/>
          </p:nvSpPr>
          <p:spPr>
            <a:xfrm>
              <a:off x="413072" y="4504503"/>
              <a:ext cx="775422" cy="268574"/>
            </a:xfrm>
            <a:prstGeom prst="roundRect">
              <a:avLst/>
            </a:prstGeom>
            <a:gradFill rotWithShape="1">
              <a:gsLst>
                <a:gs pos="0">
                  <a:srgbClr val="A092B4">
                    <a:tint val="50000"/>
                    <a:satMod val="300000"/>
                  </a:srgbClr>
                </a:gs>
                <a:gs pos="35000">
                  <a:srgbClr val="A092B4">
                    <a:tint val="37000"/>
                    <a:satMod val="300000"/>
                  </a:srgbClr>
                </a:gs>
                <a:gs pos="100000">
                  <a:srgbClr val="A092B4">
                    <a:tint val="15000"/>
                    <a:satMod val="350000"/>
                  </a:srgbClr>
                </a:gs>
              </a:gsLst>
              <a:lin ang="16200000" scaled="1"/>
            </a:gradFill>
            <a:ln w="12700" cap="flat" cmpd="sng" algn="ctr">
              <a:solidFill>
                <a:srgbClr val="0070C0"/>
              </a:solidFill>
              <a:prstDash val="solid"/>
            </a:ln>
            <a:effectLst>
              <a:outerShdw blurRad="40000" dist="20000" dir="5400000" rotWithShape="0">
                <a:srgbClr val="000000">
                  <a:alpha val="38000"/>
                </a:srgbClr>
              </a:outerShdw>
            </a:effectLst>
          </p:spPr>
          <p:txBody>
            <a:bodyPr rtlCol="0" anchor="ctr"/>
            <a:lstStyle/>
            <a:p>
              <a:pPr algn="ctr">
                <a:defRPr/>
              </a:pPr>
              <a:r>
                <a:rPr lang="en-US" sz="900" b="1" kern="0" dirty="0" smtClean="0">
                  <a:solidFill>
                    <a:sysClr val="windowText" lastClr="000000"/>
                  </a:solidFill>
                  <a:latin typeface="Calibri" pitchFamily="34" charset="0"/>
                </a:rPr>
                <a:t>Service n</a:t>
              </a:r>
              <a:endParaRPr lang="en-US" sz="900" b="1" kern="0" dirty="0">
                <a:solidFill>
                  <a:sysClr val="windowText" lastClr="000000"/>
                </a:solidFill>
                <a:latin typeface="Calibri" pitchFamily="34" charset="0"/>
              </a:endParaRPr>
            </a:p>
          </p:txBody>
        </p:sp>
        <p:sp>
          <p:nvSpPr>
            <p:cNvPr id="134" name="TextBox 133"/>
            <p:cNvSpPr txBox="1"/>
            <p:nvPr/>
          </p:nvSpPr>
          <p:spPr>
            <a:xfrm>
              <a:off x="197706" y="3501899"/>
              <a:ext cx="926497" cy="16400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rgbClr val="6D6E71"/>
                </a:buClr>
              </a:pPr>
              <a:r>
                <a:rPr lang="en-IN" sz="1000" b="1" dirty="0" smtClean="0">
                  <a:solidFill>
                    <a:prstClr val="black"/>
                  </a:solidFill>
                </a:rPr>
                <a:t>     Customer</a:t>
              </a:r>
            </a:p>
          </p:txBody>
        </p:sp>
      </p:grpSp>
      <p:cxnSp>
        <p:nvCxnSpPr>
          <p:cNvPr id="237" name="Straight Arrow Connector 236"/>
          <p:cNvCxnSpPr/>
          <p:nvPr/>
        </p:nvCxnSpPr>
        <p:spPr>
          <a:xfrm>
            <a:off x="6207403" y="5565031"/>
            <a:ext cx="0" cy="4531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a:stCxn id="122" idx="2"/>
            <a:endCxn id="186" idx="0"/>
          </p:cNvCxnSpPr>
          <p:nvPr/>
        </p:nvCxnSpPr>
        <p:spPr>
          <a:xfrm>
            <a:off x="7311802" y="5549915"/>
            <a:ext cx="15430" cy="43759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130" idx="2"/>
            <a:endCxn id="188" idx="0"/>
          </p:cNvCxnSpPr>
          <p:nvPr/>
        </p:nvCxnSpPr>
        <p:spPr>
          <a:xfrm>
            <a:off x="8446076" y="5565023"/>
            <a:ext cx="289" cy="42248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179" idx="2"/>
            <a:endCxn id="223" idx="0"/>
          </p:cNvCxnSpPr>
          <p:nvPr/>
        </p:nvCxnSpPr>
        <p:spPr>
          <a:xfrm rot="5400000">
            <a:off x="5539331" y="2866597"/>
            <a:ext cx="486903" cy="17310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5" name="Elbow Connector 244"/>
          <p:cNvCxnSpPr>
            <a:stCxn id="179" idx="2"/>
            <a:endCxn id="127" idx="0"/>
          </p:cNvCxnSpPr>
          <p:nvPr/>
        </p:nvCxnSpPr>
        <p:spPr>
          <a:xfrm rot="16200000" flipH="1">
            <a:off x="7209289" y="2927719"/>
            <a:ext cx="519811" cy="1641795"/>
          </a:xfrm>
          <a:prstGeom prst="bentConnector3">
            <a:avLst>
              <a:gd name="adj1" fmla="val 47557"/>
            </a:avLst>
          </a:prstGeom>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179" idx="2"/>
            <a:endCxn id="111" idx="0"/>
          </p:cNvCxnSpPr>
          <p:nvPr/>
        </p:nvCxnSpPr>
        <p:spPr>
          <a:xfrm rot="5400000">
            <a:off x="6098873" y="3441271"/>
            <a:ext cx="502017" cy="5968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179" idx="2"/>
            <a:endCxn id="119" idx="0"/>
          </p:cNvCxnSpPr>
          <p:nvPr/>
        </p:nvCxnSpPr>
        <p:spPr>
          <a:xfrm rot="16200000" flipH="1">
            <a:off x="6649724" y="3487253"/>
            <a:ext cx="504696" cy="507557"/>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61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8"/>
          <p:cNvSpPr/>
          <p:nvPr/>
        </p:nvSpPr>
        <p:spPr>
          <a:xfrm>
            <a:off x="292100" y="1301752"/>
            <a:ext cx="1872000" cy="2203451"/>
          </a:xfrm>
          <a:prstGeom prst="roundRect">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0" name="Rectangle 99"/>
          <p:cNvSpPr/>
          <p:nvPr/>
        </p:nvSpPr>
        <p:spPr>
          <a:xfrm>
            <a:off x="176804" y="5771635"/>
            <a:ext cx="2300694" cy="369332"/>
          </a:xfrm>
          <a:prstGeom prst="rect">
            <a:avLst/>
          </a:prstGeom>
        </p:spPr>
        <p:txBody>
          <a:bodyPr wrap="none">
            <a:spAutoFit/>
          </a:bodyPr>
          <a:lstStyle/>
          <a:p>
            <a:pPr algn="ctr"/>
            <a:r>
              <a:rPr lang="en-IN" dirty="0"/>
              <a:t>Monolith Application </a:t>
            </a:r>
          </a:p>
        </p:txBody>
      </p:sp>
      <p:sp>
        <p:nvSpPr>
          <p:cNvPr id="101" name="Rounded Rectangle 100"/>
          <p:cNvSpPr/>
          <p:nvPr/>
        </p:nvSpPr>
        <p:spPr>
          <a:xfrm>
            <a:off x="565149" y="1663700"/>
            <a:ext cx="1346200"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Availability </a:t>
            </a:r>
            <a:r>
              <a:rPr lang="en-IN" sz="1000" b="1" dirty="0" err="1" smtClean="0"/>
              <a:t>Mgr</a:t>
            </a:r>
            <a:endParaRPr lang="en-IN" sz="1000" b="1" dirty="0"/>
          </a:p>
        </p:txBody>
      </p:sp>
      <p:sp>
        <p:nvSpPr>
          <p:cNvPr id="105" name="Rounded Rectangle 104"/>
          <p:cNvSpPr/>
          <p:nvPr/>
        </p:nvSpPr>
        <p:spPr>
          <a:xfrm>
            <a:off x="552450" y="2068100"/>
            <a:ext cx="1346200"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Check in </a:t>
            </a:r>
            <a:r>
              <a:rPr lang="en-IN" sz="1000" b="1" dirty="0" err="1" smtClean="0"/>
              <a:t>Mgr</a:t>
            </a:r>
            <a:endParaRPr lang="en-IN" sz="1000" b="1" dirty="0"/>
          </a:p>
        </p:txBody>
      </p:sp>
      <p:sp>
        <p:nvSpPr>
          <p:cNvPr id="107" name="Rounded Rectangle 106"/>
          <p:cNvSpPr/>
          <p:nvPr/>
        </p:nvSpPr>
        <p:spPr>
          <a:xfrm>
            <a:off x="552450" y="2481200"/>
            <a:ext cx="1346200"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MMB  &amp; XSB</a:t>
            </a:r>
            <a:endParaRPr lang="en-IN" sz="1000" b="1" dirty="0"/>
          </a:p>
        </p:txBody>
      </p:sp>
      <p:sp>
        <p:nvSpPr>
          <p:cNvPr id="108" name="Rounded Rectangle 107"/>
          <p:cNvSpPr/>
          <p:nvPr/>
        </p:nvSpPr>
        <p:spPr>
          <a:xfrm>
            <a:off x="539751" y="2885600"/>
            <a:ext cx="1346200"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a:t>
            </a:r>
            <a:endParaRPr lang="en-IN" sz="1000" b="1" dirty="0"/>
          </a:p>
        </p:txBody>
      </p:sp>
      <p:sp>
        <p:nvSpPr>
          <p:cNvPr id="109" name="Rounded Rectangle 108"/>
          <p:cNvSpPr/>
          <p:nvPr/>
        </p:nvSpPr>
        <p:spPr>
          <a:xfrm>
            <a:off x="304800" y="4483107"/>
            <a:ext cx="1859300" cy="1098035"/>
          </a:xfrm>
          <a:prstGeom prst="roundRect">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 name="Can 1"/>
          <p:cNvSpPr/>
          <p:nvPr/>
        </p:nvSpPr>
        <p:spPr>
          <a:xfrm>
            <a:off x="717549" y="4790845"/>
            <a:ext cx="1028700" cy="46698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Store</a:t>
            </a:r>
            <a:endParaRPr lang="en-IN" sz="1100" b="1" dirty="0"/>
          </a:p>
        </p:txBody>
      </p:sp>
      <p:sp>
        <p:nvSpPr>
          <p:cNvPr id="5" name="Up-Down Arrow 4"/>
          <p:cNvSpPr/>
          <p:nvPr/>
        </p:nvSpPr>
        <p:spPr>
          <a:xfrm>
            <a:off x="1104900" y="3632200"/>
            <a:ext cx="355600" cy="660400"/>
          </a:xfrm>
          <a:prstGeom prst="upDown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5" name="Rounded Rectangle 134"/>
          <p:cNvSpPr/>
          <p:nvPr/>
        </p:nvSpPr>
        <p:spPr>
          <a:xfrm>
            <a:off x="2477496" y="1303700"/>
            <a:ext cx="1609100" cy="720000"/>
          </a:xfrm>
          <a:prstGeom prst="round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6" name="Rounded Rectangle 135"/>
          <p:cNvSpPr/>
          <p:nvPr/>
        </p:nvSpPr>
        <p:spPr>
          <a:xfrm>
            <a:off x="2791196" y="1541825"/>
            <a:ext cx="1031504"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Check in</a:t>
            </a:r>
            <a:endParaRPr lang="en-IN" sz="1000" b="1" dirty="0"/>
          </a:p>
        </p:txBody>
      </p:sp>
      <p:sp>
        <p:nvSpPr>
          <p:cNvPr id="140" name="Rounded Rectangle 139"/>
          <p:cNvSpPr/>
          <p:nvPr/>
        </p:nvSpPr>
        <p:spPr>
          <a:xfrm>
            <a:off x="2502398" y="2785200"/>
            <a:ext cx="1609100" cy="720000"/>
          </a:xfrm>
          <a:prstGeom prst="round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1" name="Rounded Rectangle 140"/>
          <p:cNvSpPr/>
          <p:nvPr/>
        </p:nvSpPr>
        <p:spPr>
          <a:xfrm>
            <a:off x="2816098" y="3023325"/>
            <a:ext cx="1031504"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Loyalty</a:t>
            </a:r>
            <a:endParaRPr lang="en-IN" sz="1000" b="1" dirty="0"/>
          </a:p>
        </p:txBody>
      </p:sp>
      <p:sp>
        <p:nvSpPr>
          <p:cNvPr id="142" name="Rounded Rectangle 141"/>
          <p:cNvSpPr/>
          <p:nvPr/>
        </p:nvSpPr>
        <p:spPr>
          <a:xfrm>
            <a:off x="4263898" y="1303700"/>
            <a:ext cx="1609100" cy="720000"/>
          </a:xfrm>
          <a:prstGeom prst="round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3" name="Rounded Rectangle 142"/>
          <p:cNvSpPr/>
          <p:nvPr/>
        </p:nvSpPr>
        <p:spPr>
          <a:xfrm>
            <a:off x="4577598" y="1541825"/>
            <a:ext cx="1031504"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Booking</a:t>
            </a:r>
            <a:endParaRPr lang="en-IN" sz="1000" b="1" dirty="0"/>
          </a:p>
        </p:txBody>
      </p:sp>
      <p:sp>
        <p:nvSpPr>
          <p:cNvPr id="144" name="Rounded Rectangle 143"/>
          <p:cNvSpPr/>
          <p:nvPr/>
        </p:nvSpPr>
        <p:spPr>
          <a:xfrm>
            <a:off x="4288800" y="2785200"/>
            <a:ext cx="1609100" cy="720000"/>
          </a:xfrm>
          <a:prstGeom prst="roundRect">
            <a:avLst/>
          </a:prstGeom>
          <a:solidFill>
            <a:schemeClr val="accent3">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5" name="Rounded Rectangle 144"/>
          <p:cNvSpPr/>
          <p:nvPr/>
        </p:nvSpPr>
        <p:spPr>
          <a:xfrm>
            <a:off x="4602500" y="3023325"/>
            <a:ext cx="1031504" cy="252000"/>
          </a:xfrm>
          <a:prstGeom prst="roundRect">
            <a:avLst/>
          </a:prstGeom>
          <a:solidFill>
            <a:srgbClr val="92D05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t>Customer</a:t>
            </a:r>
            <a:endParaRPr lang="en-IN" sz="1000" b="1" dirty="0"/>
          </a:p>
        </p:txBody>
      </p:sp>
      <p:cxnSp>
        <p:nvCxnSpPr>
          <p:cNvPr id="7" name="Straight Arrow Connector 6"/>
          <p:cNvCxnSpPr>
            <a:stCxn id="99" idx="3"/>
          </p:cNvCxnSpPr>
          <p:nvPr/>
        </p:nvCxnSpPr>
        <p:spPr>
          <a:xfrm>
            <a:off x="2164100" y="2403475"/>
            <a:ext cx="370889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97200" y="2194100"/>
            <a:ext cx="2611902"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buClr>
                <a:schemeClr val="tx2"/>
              </a:buClr>
              <a:defRPr sz="1200" b="1">
                <a:latin typeface="+mj-lt"/>
              </a:defRPr>
            </a:lvl1pPr>
          </a:lstStyle>
          <a:p>
            <a:r>
              <a:rPr lang="en-IN" dirty="0"/>
              <a:t>Y- Axis : Functional Segmentation</a:t>
            </a:r>
          </a:p>
        </p:txBody>
      </p:sp>
      <p:sp>
        <p:nvSpPr>
          <p:cNvPr id="146" name="Rounded Rectangle 145"/>
          <p:cNvSpPr/>
          <p:nvPr/>
        </p:nvSpPr>
        <p:spPr>
          <a:xfrm>
            <a:off x="2429500" y="4475298"/>
            <a:ext cx="3468400" cy="1098035"/>
          </a:xfrm>
          <a:prstGeom prst="roundRect">
            <a:avLst/>
          </a:prstGeom>
          <a:solidFill>
            <a:schemeClr val="accent5">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7" name="Can 146"/>
          <p:cNvSpPr/>
          <p:nvPr/>
        </p:nvSpPr>
        <p:spPr>
          <a:xfrm>
            <a:off x="2605398" y="4769301"/>
            <a:ext cx="726452" cy="46698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Store</a:t>
            </a:r>
            <a:endParaRPr lang="en-IN" sz="1100" b="1" dirty="0"/>
          </a:p>
        </p:txBody>
      </p:sp>
      <p:sp>
        <p:nvSpPr>
          <p:cNvPr id="148" name="Can 147"/>
          <p:cNvSpPr/>
          <p:nvPr/>
        </p:nvSpPr>
        <p:spPr>
          <a:xfrm>
            <a:off x="3414398" y="4769301"/>
            <a:ext cx="726452" cy="46698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Store</a:t>
            </a:r>
            <a:endParaRPr lang="en-IN" sz="1100" b="1" dirty="0"/>
          </a:p>
        </p:txBody>
      </p:sp>
      <p:sp>
        <p:nvSpPr>
          <p:cNvPr id="149" name="Can 148"/>
          <p:cNvSpPr/>
          <p:nvPr/>
        </p:nvSpPr>
        <p:spPr>
          <a:xfrm>
            <a:off x="4197846" y="4769301"/>
            <a:ext cx="726452" cy="46698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Store</a:t>
            </a:r>
            <a:endParaRPr lang="en-IN" sz="1100" b="1" dirty="0"/>
          </a:p>
        </p:txBody>
      </p:sp>
      <p:sp>
        <p:nvSpPr>
          <p:cNvPr id="150" name="Can 149"/>
          <p:cNvSpPr/>
          <p:nvPr/>
        </p:nvSpPr>
        <p:spPr>
          <a:xfrm>
            <a:off x="5032246" y="4769301"/>
            <a:ext cx="726452" cy="466983"/>
          </a:xfrm>
          <a:prstGeom prst="can">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100" b="1" dirty="0" smtClean="0"/>
              <a:t>Store</a:t>
            </a:r>
            <a:endParaRPr lang="en-IN" sz="1100" b="1" dirty="0"/>
          </a:p>
        </p:txBody>
      </p:sp>
      <p:cxnSp>
        <p:nvCxnSpPr>
          <p:cNvPr id="151" name="Straight Arrow Connector 150"/>
          <p:cNvCxnSpPr/>
          <p:nvPr/>
        </p:nvCxnSpPr>
        <p:spPr>
          <a:xfrm>
            <a:off x="2190150" y="4079443"/>
            <a:ext cx="370889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3023250" y="3870067"/>
            <a:ext cx="2611902"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buClr>
                <a:schemeClr val="tx2"/>
              </a:buClr>
              <a:defRPr sz="1200" b="1">
                <a:latin typeface="+mj-lt"/>
              </a:defRPr>
            </a:lvl1pPr>
          </a:lstStyle>
          <a:p>
            <a:r>
              <a:rPr lang="en-IN" dirty="0"/>
              <a:t>Z- Axis : Data Segmentation</a:t>
            </a:r>
          </a:p>
        </p:txBody>
      </p:sp>
      <p:sp>
        <p:nvSpPr>
          <p:cNvPr id="153" name="Rounded Rectangle 152"/>
          <p:cNvSpPr/>
          <p:nvPr/>
        </p:nvSpPr>
        <p:spPr>
          <a:xfrm>
            <a:off x="6930898" y="2177803"/>
            <a:ext cx="1609100" cy="1581900"/>
          </a:xfrm>
          <a:prstGeom prst="roundRect">
            <a:avLst/>
          </a:prstGeom>
          <a:solidFill>
            <a:srgbClr val="7030A0">
              <a:alpha val="24000"/>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54" name="Rounded Rectangle 153"/>
          <p:cNvSpPr/>
          <p:nvPr/>
        </p:nvSpPr>
        <p:spPr>
          <a:xfrm>
            <a:off x="7219696" y="2499603"/>
            <a:ext cx="1031504" cy="252001"/>
          </a:xfrm>
          <a:prstGeom prst="roundRect">
            <a:avLst/>
          </a:prstGeom>
          <a:solidFill>
            <a:srgbClr val="BE3A3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schemeClr val="bg1"/>
                </a:solidFill>
              </a:rPr>
              <a:t>Booking</a:t>
            </a:r>
            <a:endParaRPr lang="en-IN" sz="1000" b="1" dirty="0">
              <a:solidFill>
                <a:schemeClr val="bg1"/>
              </a:solidFill>
            </a:endParaRPr>
          </a:p>
        </p:txBody>
      </p:sp>
      <p:sp>
        <p:nvSpPr>
          <p:cNvPr id="155" name="Rounded Rectangle 154"/>
          <p:cNvSpPr/>
          <p:nvPr/>
        </p:nvSpPr>
        <p:spPr>
          <a:xfrm>
            <a:off x="7219696" y="2842778"/>
            <a:ext cx="1031504" cy="252001"/>
          </a:xfrm>
          <a:prstGeom prst="roundRect">
            <a:avLst/>
          </a:prstGeom>
          <a:solidFill>
            <a:srgbClr val="BE3A3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schemeClr val="bg1"/>
                </a:solidFill>
              </a:rPr>
              <a:t>Booking</a:t>
            </a:r>
            <a:endParaRPr lang="en-IN" sz="1000" b="1" dirty="0">
              <a:solidFill>
                <a:schemeClr val="bg1"/>
              </a:solidFill>
            </a:endParaRPr>
          </a:p>
        </p:txBody>
      </p:sp>
      <p:sp>
        <p:nvSpPr>
          <p:cNvPr id="156" name="Rounded Rectangle 155"/>
          <p:cNvSpPr/>
          <p:nvPr/>
        </p:nvSpPr>
        <p:spPr>
          <a:xfrm>
            <a:off x="7219696" y="3184978"/>
            <a:ext cx="1031504" cy="252001"/>
          </a:xfrm>
          <a:prstGeom prst="roundRect">
            <a:avLst/>
          </a:prstGeom>
          <a:solidFill>
            <a:srgbClr val="BE3A3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000" b="1" dirty="0" smtClean="0">
                <a:solidFill>
                  <a:schemeClr val="bg1"/>
                </a:solidFill>
              </a:rPr>
              <a:t>Booking</a:t>
            </a:r>
            <a:endParaRPr lang="en-IN" sz="1000" b="1" dirty="0">
              <a:solidFill>
                <a:schemeClr val="bg1"/>
              </a:solidFill>
            </a:endParaRPr>
          </a:p>
        </p:txBody>
      </p:sp>
      <p:cxnSp>
        <p:nvCxnSpPr>
          <p:cNvPr id="233" name="Elbow Connector 232"/>
          <p:cNvCxnSpPr>
            <a:stCxn id="142" idx="3"/>
            <a:endCxn id="153" idx="0"/>
          </p:cNvCxnSpPr>
          <p:nvPr/>
        </p:nvCxnSpPr>
        <p:spPr>
          <a:xfrm>
            <a:off x="5872998" y="1663703"/>
            <a:ext cx="1862450" cy="514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6337300" y="1441918"/>
            <a:ext cx="2611902"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200" b="1" dirty="0" smtClean="0">
                <a:latin typeface="+mj-lt"/>
              </a:rPr>
              <a:t>X- Axis Horizontal Scaling</a:t>
            </a:r>
          </a:p>
        </p:txBody>
      </p:sp>
      <p:sp>
        <p:nvSpPr>
          <p:cNvPr id="158" name="Rectangle 157"/>
          <p:cNvSpPr/>
          <p:nvPr/>
        </p:nvSpPr>
        <p:spPr>
          <a:xfrm>
            <a:off x="4621740" y="5740400"/>
            <a:ext cx="2941896" cy="369332"/>
          </a:xfrm>
          <a:prstGeom prst="rect">
            <a:avLst/>
          </a:prstGeom>
        </p:spPr>
        <p:txBody>
          <a:bodyPr wrap="none">
            <a:spAutoFit/>
          </a:bodyPr>
          <a:lstStyle/>
          <a:p>
            <a:pPr algn="ctr"/>
            <a:r>
              <a:rPr lang="en-IN" dirty="0" smtClean="0"/>
              <a:t>Microservices Architecture </a:t>
            </a:r>
            <a:endParaRPr lang="en-IN" dirty="0"/>
          </a:p>
        </p:txBody>
      </p:sp>
      <p:sp>
        <p:nvSpPr>
          <p:cNvPr id="37" name="Rectangle 2"/>
          <p:cNvSpPr txBox="1">
            <a:spLocks noChangeArrowheads="1"/>
          </p:cNvSpPr>
          <p:nvPr/>
        </p:nvSpPr>
        <p:spPr bwMode="gray">
          <a:xfrm>
            <a:off x="295234" y="368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a:t>Transformation Sample – Airline </a:t>
            </a:r>
            <a:r>
              <a:rPr lang="en-US" sz="2400" dirty="0" smtClean="0"/>
              <a:t>Major</a:t>
            </a:r>
            <a:endParaRPr lang="en-IN" altLang="ja-JP" sz="2400" dirty="0"/>
          </a:p>
        </p:txBody>
      </p:sp>
    </p:spTree>
    <p:extLst>
      <p:ext uri="{BB962C8B-B14F-4D97-AF65-F5344CB8AC3E}">
        <p14:creationId xmlns:p14="http://schemas.microsoft.com/office/powerpoint/2010/main" val="69717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2"/>
          <p:cNvSpPr txBox="1">
            <a:spLocks noChangeArrowheads="1"/>
          </p:cNvSpPr>
          <p:nvPr/>
        </p:nvSpPr>
        <p:spPr bwMode="gray">
          <a:xfrm>
            <a:off x="295234" y="368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smtClean="0"/>
              <a:t>Canadian Bank – Accounting Application </a:t>
            </a:r>
            <a:endParaRPr lang="en-IN" altLang="ja-JP" sz="2400" dirty="0"/>
          </a:p>
        </p:txBody>
      </p:sp>
      <p:pic>
        <p:nvPicPr>
          <p:cNvPr id="3" name="Picture 2"/>
          <p:cNvPicPr>
            <a:picLocks noChangeAspect="1"/>
          </p:cNvPicPr>
          <p:nvPr/>
        </p:nvPicPr>
        <p:blipFill>
          <a:blip r:embed="rId2"/>
          <a:stretch>
            <a:fillRect/>
          </a:stretch>
        </p:blipFill>
        <p:spPr>
          <a:xfrm>
            <a:off x="295234" y="3147935"/>
            <a:ext cx="6051149" cy="3419020"/>
          </a:xfrm>
          <a:prstGeom prst="rect">
            <a:avLst/>
          </a:prstGeom>
        </p:spPr>
      </p:pic>
      <p:sp>
        <p:nvSpPr>
          <p:cNvPr id="4" name="Rectangle 3"/>
          <p:cNvSpPr/>
          <p:nvPr/>
        </p:nvSpPr>
        <p:spPr>
          <a:xfrm>
            <a:off x="295234" y="1211153"/>
            <a:ext cx="4572000" cy="1754326"/>
          </a:xfrm>
          <a:prstGeom prst="rect">
            <a:avLst/>
          </a:prstGeom>
        </p:spPr>
        <p:txBody>
          <a:bodyPr>
            <a:spAutoFit/>
          </a:bodyPr>
          <a:lstStyle/>
          <a:p>
            <a:pPr marL="285750" indent="-285750">
              <a:buFont typeface="Arial" panose="020B0604020202020204" pitchFamily="34" charset="0"/>
              <a:buChar char="•"/>
            </a:pPr>
            <a:r>
              <a:rPr lang="en-US" sz="1200" dirty="0"/>
              <a:t>Functionally decoupled and self-contained  services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Restful web service design for easy integration</a:t>
            </a:r>
            <a:endParaRPr lang="en-IN" sz="1200" b="1"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Easily scalable and extendable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IN" sz="1200" dirty="0"/>
              <a:t>Highly secured and configurable for throttling &amp; monitoring</a:t>
            </a:r>
          </a:p>
          <a:p>
            <a:pPr marL="285750" indent="-285750">
              <a:buFont typeface="Arial" panose="020B0604020202020204" pitchFamily="34" charset="0"/>
              <a:buChar char="•"/>
            </a:pPr>
            <a:endParaRPr lang="en-IN" sz="1200" dirty="0"/>
          </a:p>
          <a:p>
            <a:pPr marL="285750" lvl="0" indent="-285750">
              <a:buFont typeface="Arial" panose="020B0604020202020204" pitchFamily="34" charset="0"/>
              <a:buChar char="•"/>
            </a:pPr>
            <a:r>
              <a:rPr lang="en-IN" sz="1200" dirty="0">
                <a:solidFill>
                  <a:schemeClr val="dk1"/>
                </a:solidFill>
              </a:rPr>
              <a:t>Easily configurable for each region</a:t>
            </a:r>
          </a:p>
        </p:txBody>
      </p:sp>
      <p:sp>
        <p:nvSpPr>
          <p:cNvPr id="6" name="TextBox 5"/>
          <p:cNvSpPr txBox="1"/>
          <p:nvPr/>
        </p:nvSpPr>
        <p:spPr>
          <a:xfrm>
            <a:off x="689548" y="899410"/>
            <a:ext cx="2368445"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600" b="1" dirty="0" smtClean="0">
                <a:solidFill>
                  <a:schemeClr val="bg2"/>
                </a:solidFill>
                <a:latin typeface="+mj-lt"/>
              </a:rPr>
              <a:t>Objective </a:t>
            </a:r>
          </a:p>
        </p:txBody>
      </p:sp>
      <p:pic>
        <p:nvPicPr>
          <p:cNvPr id="10" name="Picture 9"/>
          <p:cNvPicPr>
            <a:picLocks noChangeAspect="1"/>
          </p:cNvPicPr>
          <p:nvPr/>
        </p:nvPicPr>
        <p:blipFill>
          <a:blip r:embed="rId3"/>
          <a:stretch>
            <a:fillRect/>
          </a:stretch>
        </p:blipFill>
        <p:spPr>
          <a:xfrm>
            <a:off x="5838746" y="1900722"/>
            <a:ext cx="3090188" cy="3645639"/>
          </a:xfrm>
          <a:prstGeom prst="rect">
            <a:avLst/>
          </a:prstGeom>
        </p:spPr>
      </p:pic>
      <p:sp>
        <p:nvSpPr>
          <p:cNvPr id="41" name="TextBox 40"/>
          <p:cNvSpPr txBox="1"/>
          <p:nvPr/>
        </p:nvSpPr>
        <p:spPr>
          <a:xfrm>
            <a:off x="6733510" y="1567393"/>
            <a:ext cx="2368445"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IN" sz="1600" b="1" dirty="0" smtClean="0">
                <a:solidFill>
                  <a:schemeClr val="bg2"/>
                </a:solidFill>
                <a:latin typeface="+mj-lt"/>
              </a:rPr>
              <a:t>Technology Stack </a:t>
            </a:r>
          </a:p>
        </p:txBody>
      </p:sp>
      <p:sp>
        <p:nvSpPr>
          <p:cNvPr id="2" name="Rectangle 1"/>
          <p:cNvSpPr/>
          <p:nvPr/>
        </p:nvSpPr>
        <p:spPr>
          <a:xfrm>
            <a:off x="5899356" y="5546362"/>
            <a:ext cx="2955837" cy="294000"/>
          </a:xfrm>
          <a:prstGeom prst="rect">
            <a:avLst/>
          </a:prstGeom>
          <a:solidFill>
            <a:schemeClr val="bg1">
              <a:lumMod val="75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1200" b="1" dirty="0" smtClean="0">
                <a:solidFill>
                  <a:srgbClr val="FF0000"/>
                </a:solidFill>
              </a:rPr>
              <a:t>CI/CD - Jenkins</a:t>
            </a:r>
            <a:endParaRPr lang="en-IN" sz="1200" b="1" dirty="0">
              <a:solidFill>
                <a:srgbClr val="FF0000"/>
              </a:solidFill>
            </a:endParaRPr>
          </a:p>
        </p:txBody>
      </p:sp>
    </p:spTree>
    <p:extLst>
      <p:ext uri="{BB962C8B-B14F-4D97-AF65-F5344CB8AC3E}">
        <p14:creationId xmlns:p14="http://schemas.microsoft.com/office/powerpoint/2010/main" val="3573732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Line 2"/>
          <p:cNvSpPr>
            <a:spLocks noChangeShapeType="1"/>
          </p:cNvSpPr>
          <p:nvPr/>
        </p:nvSpPr>
        <p:spPr bwMode="auto">
          <a:xfrm flipH="1">
            <a:off x="4558938" y="685800"/>
            <a:ext cx="3538" cy="6019800"/>
          </a:xfrm>
          <a:prstGeom prst="line">
            <a:avLst/>
          </a:prstGeom>
          <a:noFill/>
          <a:ln w="28575">
            <a:solidFill>
              <a:schemeClr val="bg1">
                <a:lumMod val="50000"/>
              </a:schemeClr>
            </a:solidFill>
            <a:round/>
            <a:headEnd type="oval" w="med" len="med"/>
            <a:tailEnd type="oval" w="med" len="med"/>
          </a:ln>
        </p:spPr>
        <p:txBody>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1" name="Line 3"/>
          <p:cNvSpPr>
            <a:spLocks noChangeShapeType="1"/>
          </p:cNvSpPr>
          <p:nvPr/>
        </p:nvSpPr>
        <p:spPr bwMode="auto">
          <a:xfrm rot="16200000">
            <a:off x="4562475" y="-800100"/>
            <a:ext cx="0" cy="8915400"/>
          </a:xfrm>
          <a:prstGeom prst="line">
            <a:avLst/>
          </a:prstGeom>
          <a:noFill/>
          <a:ln w="28575">
            <a:solidFill>
              <a:schemeClr val="bg1">
                <a:lumMod val="50000"/>
              </a:schemeClr>
            </a:solidFill>
            <a:round/>
            <a:headEnd type="oval" w="med" len="med"/>
            <a:tailEnd type="oval" w="med" len="med"/>
          </a:ln>
        </p:spPr>
        <p:txBody>
          <a:bodyPr/>
          <a:lstStyle/>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3" name="Content Placeholder 6"/>
          <p:cNvSpPr txBox="1">
            <a:spLocks noChangeArrowheads="1"/>
          </p:cNvSpPr>
          <p:nvPr/>
        </p:nvSpPr>
        <p:spPr bwMode="auto">
          <a:xfrm>
            <a:off x="228604" y="4145975"/>
            <a:ext cx="4181475" cy="240065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Loosely coupled  </a:t>
            </a:r>
            <a:r>
              <a:rPr kumimoji="0" lang="en-US" sz="1200" b="0" i="0" u="none" strike="noStrike" kern="1200" cap="none" spc="0" normalizeH="0" baseline="0" noProof="0" dirty="0" smtClean="0">
                <a:ln>
                  <a:noFill/>
                </a:ln>
                <a:solidFill>
                  <a:prstClr val="black"/>
                </a:solidFill>
                <a:effectLst/>
                <a:uLnTx/>
                <a:uFillTx/>
                <a:latin typeface="Arial"/>
                <a:ea typeface="+mn-ea"/>
                <a:cs typeface="+mn-cs"/>
              </a:rPr>
              <a:t>and Self-contained  services</a:t>
            </a: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Easily </a:t>
            </a:r>
            <a:r>
              <a:rPr kumimoji="0" lang="en-US" sz="1200" b="0" i="0" u="none" strike="noStrike" kern="1200" cap="none" spc="0" normalizeH="0" baseline="0" noProof="0" dirty="0" smtClean="0">
                <a:ln>
                  <a:noFill/>
                </a:ln>
                <a:solidFill>
                  <a:prstClr val="black"/>
                </a:solidFill>
                <a:effectLst/>
                <a:uLnTx/>
                <a:uFillTx/>
                <a:latin typeface="Arial"/>
                <a:ea typeface="+mn-ea"/>
                <a:cs typeface="+mn-cs"/>
              </a:rPr>
              <a:t>Scalable and extendable </a:t>
            </a: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r>
              <a:rPr kumimoji="0" lang="en-IN" sz="1200" b="0" i="0" u="none" strike="noStrike" kern="1200" cap="none" spc="0" normalizeH="0" baseline="0" noProof="0" dirty="0" smtClean="0">
                <a:ln>
                  <a:noFill/>
                </a:ln>
                <a:solidFill>
                  <a:prstClr val="black"/>
                </a:solidFill>
                <a:effectLst/>
                <a:uLnTx/>
                <a:uFillTx/>
                <a:latin typeface="Arial"/>
                <a:ea typeface="+mn-ea"/>
                <a:cs typeface="+mn-cs"/>
              </a:rPr>
              <a:t>Highly secured and configurable for throttling &amp; monitoring</a:t>
            </a: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r>
              <a:rPr kumimoji="0" lang="en-IN" sz="1200" b="0" i="0" u="none" strike="noStrike" kern="1200" cap="none" spc="0" normalizeH="0" baseline="0" noProof="0" dirty="0" smtClean="0">
                <a:ln>
                  <a:noFill/>
                </a:ln>
                <a:solidFill>
                  <a:prstClr val="black"/>
                </a:solidFill>
                <a:effectLst/>
                <a:uLnTx/>
                <a:uFillTx/>
                <a:latin typeface="Arial"/>
                <a:ea typeface="+mn-ea"/>
                <a:cs typeface="+mn-cs"/>
              </a:rPr>
              <a:t>Each service can be independently tested and deployed using Continuous Integration, Testing, Deployment and Delivery pipeline. </a:t>
            </a:r>
            <a:endParaRPr kumimoji="0" lang="en-US" sz="1200" b="0" i="0" u="none" strike="noStrike" kern="1200" cap="none" spc="0" normalizeH="0" baseline="0" noProof="0" dirty="0" smtClean="0">
              <a:ln>
                <a:noFill/>
              </a:ln>
              <a:solidFill>
                <a:prstClr val="black"/>
              </a:solidFill>
              <a:effectLst/>
              <a:uLnTx/>
              <a:uFillTx/>
              <a:latin typeface="Arial"/>
              <a:ea typeface="+mn-ea"/>
              <a:cs typeface="+mn-cs"/>
            </a:endParaRP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087" rtl="0" eaLnBrk="1" fontAlgn="auto" latinLnBrk="0" hangingPunct="1">
              <a:lnSpc>
                <a:spcPct val="100000"/>
              </a:lnSpc>
              <a:spcBef>
                <a:spcPct val="0"/>
              </a:spcBef>
              <a:spcAft>
                <a:spcPts val="0"/>
              </a:spcAft>
              <a:buClr>
                <a:prstClr val="black"/>
              </a:buClr>
              <a:buSzPct val="70000"/>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6D6E71"/>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6D6E71"/>
              </a:solidFill>
              <a:effectLst/>
              <a:uLnTx/>
              <a:uFillTx/>
              <a:latin typeface="Arial"/>
              <a:ea typeface="+mn-ea"/>
              <a:cs typeface="+mn-cs"/>
            </a:endParaRPr>
          </a:p>
        </p:txBody>
      </p:sp>
      <p:sp>
        <p:nvSpPr>
          <p:cNvPr id="10" name="Title 79"/>
          <p:cNvSpPr txBox="1">
            <a:spLocks/>
          </p:cNvSpPr>
          <p:nvPr/>
        </p:nvSpPr>
        <p:spPr>
          <a:xfrm>
            <a:off x="4685922" y="685800"/>
            <a:ext cx="4191000" cy="304800"/>
          </a:xfrm>
          <a:prstGeom prst="rect">
            <a:avLst/>
          </a:prstGeom>
          <a:solidFill>
            <a:schemeClr val="accent1"/>
          </a:solidFill>
        </p:spPr>
        <p:txBody>
          <a:bodyPr anchor="ctr">
            <a:noAutofit/>
          </a:bodyPr>
          <a:lstStyle/>
          <a:p>
            <a:pPr marL="0" marR="0" lvl="0" indent="0" algn="l" defTabSz="914087"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prstClr val="white"/>
                </a:solidFill>
                <a:effectLst/>
                <a:uLnTx/>
                <a:uFillTx/>
                <a:latin typeface="Arial"/>
                <a:ea typeface="+mn-ea"/>
                <a:cs typeface="+mn-cs"/>
              </a:rPr>
              <a:t>Technology Stack</a:t>
            </a:r>
          </a:p>
        </p:txBody>
      </p:sp>
      <p:sp>
        <p:nvSpPr>
          <p:cNvPr id="12" name="Title 79"/>
          <p:cNvSpPr txBox="1">
            <a:spLocks/>
          </p:cNvSpPr>
          <p:nvPr/>
        </p:nvSpPr>
        <p:spPr>
          <a:xfrm>
            <a:off x="228600" y="3733800"/>
            <a:ext cx="4191000" cy="304800"/>
          </a:xfrm>
          <a:prstGeom prst="rect">
            <a:avLst/>
          </a:prstGeom>
          <a:solidFill>
            <a:schemeClr val="accent1"/>
          </a:solidFill>
        </p:spPr>
        <p:txBody>
          <a:bodyPr anchor="ctr">
            <a:noAutofit/>
          </a:bodyPr>
          <a:lstStyle/>
          <a:p>
            <a:pPr marL="0" marR="0" lvl="0" indent="0" algn="l" defTabSz="914087"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prstClr val="white"/>
                </a:solidFill>
                <a:effectLst/>
                <a:uLnTx/>
                <a:uFillTx/>
                <a:latin typeface="Arial"/>
                <a:ea typeface="+mn-ea"/>
                <a:cs typeface="+mn-cs"/>
              </a:rPr>
              <a:t>Solution Highlights</a:t>
            </a:r>
          </a:p>
        </p:txBody>
      </p:sp>
      <p:sp>
        <p:nvSpPr>
          <p:cNvPr id="13" name="Title 79"/>
          <p:cNvSpPr txBox="1">
            <a:spLocks/>
          </p:cNvSpPr>
          <p:nvPr/>
        </p:nvSpPr>
        <p:spPr>
          <a:xfrm>
            <a:off x="4648200" y="3733800"/>
            <a:ext cx="4191000" cy="304800"/>
          </a:xfrm>
          <a:prstGeom prst="rect">
            <a:avLst/>
          </a:prstGeom>
          <a:solidFill>
            <a:schemeClr val="accent1"/>
          </a:solidFill>
        </p:spPr>
        <p:txBody>
          <a:bodyPr anchor="ctr">
            <a:noAutofit/>
          </a:bodyPr>
          <a:lstStyle/>
          <a:p>
            <a:pPr marL="0" marR="0" lvl="0" indent="0" algn="l" defTabSz="914087"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white"/>
                </a:solidFill>
                <a:effectLst/>
                <a:uLnTx/>
                <a:uFillTx/>
                <a:latin typeface="Arial"/>
                <a:ea typeface="+mn-ea"/>
                <a:cs typeface="+mn-cs"/>
              </a:rPr>
              <a:t>Technical Architecture</a:t>
            </a:r>
          </a:p>
        </p:txBody>
      </p:sp>
      <p:sp>
        <p:nvSpPr>
          <p:cNvPr id="14" name="Rectangle 13"/>
          <p:cNvSpPr/>
          <p:nvPr/>
        </p:nvSpPr>
        <p:spPr>
          <a:xfrm>
            <a:off x="319177" y="1697389"/>
            <a:ext cx="4572000" cy="369332"/>
          </a:xfrm>
          <a:prstGeom prst="rect">
            <a:avLst/>
          </a:prstGeom>
        </p:spPr>
        <p:txBody>
          <a:bodyPr>
            <a:spAutoFit/>
          </a:bodyPr>
          <a:lstStyle/>
          <a:p>
            <a:pPr marL="0" marR="0" lvl="0" indent="0" algn="l" defTabSz="914087" rtl="0" eaLnBrk="1" fontAlgn="base" latinLnBrk="0" hangingPunct="1">
              <a:lnSpc>
                <a:spcPct val="100000"/>
              </a:lnSpc>
              <a:spcBef>
                <a:spcPts val="0"/>
              </a:spcBef>
              <a:spcAft>
                <a:spcPts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6" name="TextBox 15"/>
          <p:cNvSpPr txBox="1"/>
          <p:nvPr/>
        </p:nvSpPr>
        <p:spPr>
          <a:xfrm>
            <a:off x="4713407" y="1324451"/>
            <a:ext cx="4086604" cy="200054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Java/JEE, </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Spring Boot, Angular JS</a:t>
            </a: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Arial"/>
                <a:ea typeface="+mn-ea"/>
                <a:cs typeface="+mn-cs"/>
              </a:rPr>
              <a:t>Tomcat, Mongo Database</a:t>
            </a: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Eureka for service </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registry &amp; </a:t>
            </a:r>
            <a:r>
              <a:rPr kumimoji="0" lang="en-US" sz="1000" b="0" i="0" u="none" strike="noStrike" kern="1200" cap="none" spc="0" normalizeH="0" baseline="0" noProof="0" dirty="0" err="1" smtClean="0">
                <a:ln>
                  <a:noFill/>
                </a:ln>
                <a:solidFill>
                  <a:prstClr val="black"/>
                </a:solidFill>
                <a:effectLst/>
                <a:uLnTx/>
                <a:uFillTx/>
                <a:latin typeface="Arial"/>
                <a:ea typeface="+mn-ea"/>
                <a:cs typeface="+mn-cs"/>
              </a:rPr>
              <a:t>Zuul</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 for </a:t>
            </a:r>
            <a:r>
              <a:rPr kumimoji="0" lang="en-US" sz="1000" b="0" i="0" u="none" strike="noStrike" kern="1200" cap="none" spc="0" normalizeH="0" baseline="0" noProof="0" dirty="0" err="1" smtClean="0">
                <a:ln>
                  <a:noFill/>
                </a:ln>
                <a:solidFill>
                  <a:prstClr val="black"/>
                </a:solidFill>
                <a:effectLst/>
                <a:uLnTx/>
                <a:uFillTx/>
                <a:latin typeface="Arial"/>
                <a:ea typeface="+mn-ea"/>
                <a:cs typeface="+mn-cs"/>
              </a:rPr>
              <a:t>Api</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 gateway</a:t>
            </a: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Arial"/>
                <a:ea typeface="+mn-ea"/>
                <a:cs typeface="+mn-cs"/>
              </a:rPr>
              <a:t>Hystrix for latency and fault tolerance </a:t>
            </a: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SOAP &amp; RESTFul Services</a:t>
            </a: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JUnit for Unit testing</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 Mocking frameworks – Mockito</a:t>
            </a: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Arial"/>
                <a:ea typeface="+mn-ea"/>
                <a:cs typeface="+mn-cs"/>
              </a:rPr>
              <a:t>SOAP </a:t>
            </a:r>
            <a:r>
              <a:rPr kumimoji="0" lang="en-US" sz="1000" b="0" i="0" u="none" strike="noStrike" kern="1200" cap="none" spc="0" normalizeH="0" baseline="0" noProof="0" dirty="0">
                <a:ln>
                  <a:noFill/>
                </a:ln>
                <a:solidFill>
                  <a:prstClr val="black"/>
                </a:solidFill>
                <a:effectLst/>
                <a:uLnTx/>
                <a:uFillTx/>
                <a:latin typeface="Arial"/>
                <a:ea typeface="+mn-ea"/>
                <a:cs typeface="+mn-cs"/>
              </a:rPr>
              <a:t>UI for testing the web services</a:t>
            </a: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Arial"/>
                <a:ea typeface="+mn-ea"/>
                <a:cs typeface="+mn-cs"/>
              </a:rPr>
              <a:t>Continuous </a:t>
            </a:r>
            <a:r>
              <a:rPr kumimoji="0" lang="en-US" sz="1000" b="0" i="0" u="none" strike="noStrike" kern="1200" cap="none" spc="0" normalizeH="0" baseline="0" noProof="0" dirty="0">
                <a:ln>
                  <a:noFill/>
                </a:ln>
                <a:solidFill>
                  <a:prstClr val="black"/>
                </a:solidFill>
                <a:effectLst/>
                <a:uLnTx/>
                <a:uFillTx/>
                <a:latin typeface="Arial"/>
                <a:ea typeface="+mn-ea"/>
                <a:cs typeface="+mn-cs"/>
              </a:rPr>
              <a:t>Integration – </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Jenkins</a:t>
            </a:r>
          </a:p>
          <a:p>
            <a:pPr marL="274638" marR="0" lvl="0" indent="-182563" algn="l" defTabSz="1014413" rtl="0" eaLnBrk="1" fontAlgn="auto" latinLnBrk="0" hangingPunct="1">
              <a:lnSpc>
                <a:spcPct val="100000"/>
              </a:lnSpc>
              <a:spcBef>
                <a:spcPct val="0"/>
              </a:spcBef>
              <a:spcAft>
                <a:spcPts val="600"/>
              </a:spcAft>
              <a:buClr>
                <a:prstClr val="black"/>
              </a:buClr>
              <a:buSzPct val="70000"/>
              <a:buFont typeface="Arial" pitchFamily="34" charset="0"/>
              <a:buChar char="•"/>
              <a:tabLst/>
              <a:defRPr/>
            </a:pPr>
            <a:r>
              <a:rPr kumimoji="0" lang="en-US" sz="1000" b="0" i="0" u="none" strike="noStrike" kern="1200" cap="none" spc="0" normalizeH="0" baseline="0" noProof="0" dirty="0" smtClean="0">
                <a:ln>
                  <a:noFill/>
                </a:ln>
                <a:solidFill>
                  <a:prstClr val="black"/>
                </a:solidFill>
                <a:effectLst/>
                <a:uLnTx/>
                <a:uFillTx/>
                <a:latin typeface="Arial"/>
                <a:ea typeface="+mn-ea"/>
                <a:cs typeface="+mn-cs"/>
              </a:rPr>
              <a:t>Elastic search, </a:t>
            </a:r>
            <a:r>
              <a:rPr kumimoji="0" lang="en-US" sz="1000" b="0" i="0" u="none" strike="noStrike" kern="1200" cap="none" spc="0" normalizeH="0" baseline="0" noProof="0" dirty="0" err="1" smtClean="0">
                <a:ln>
                  <a:noFill/>
                </a:ln>
                <a:solidFill>
                  <a:prstClr val="black"/>
                </a:solidFill>
                <a:effectLst/>
                <a:uLnTx/>
                <a:uFillTx/>
                <a:latin typeface="Arial"/>
                <a:ea typeface="+mn-ea"/>
                <a:cs typeface="+mn-cs"/>
              </a:rPr>
              <a:t>Logstash</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 </a:t>
            </a:r>
            <a:r>
              <a:rPr kumimoji="0" lang="en-US" sz="1000" b="0" i="0" u="none" strike="noStrike" kern="1200" cap="none" spc="0" normalizeH="0" baseline="0" noProof="0" dirty="0" err="1" smtClean="0">
                <a:ln>
                  <a:noFill/>
                </a:ln>
                <a:solidFill>
                  <a:prstClr val="black"/>
                </a:solidFill>
                <a:effectLst/>
                <a:uLnTx/>
                <a:uFillTx/>
                <a:latin typeface="Arial"/>
                <a:ea typeface="+mn-ea"/>
                <a:cs typeface="+mn-cs"/>
              </a:rPr>
              <a:t>Kibana</a:t>
            </a:r>
            <a:r>
              <a:rPr kumimoji="0" lang="en-US" sz="1000" b="0" i="0" u="none" strike="noStrike" kern="1200" cap="none" spc="0" normalizeH="0" baseline="0" noProof="0" dirty="0" smtClean="0">
                <a:ln>
                  <a:noFill/>
                </a:ln>
                <a:solidFill>
                  <a:prstClr val="black"/>
                </a:solidFill>
                <a:effectLst/>
                <a:uLnTx/>
                <a:uFillTx/>
                <a:latin typeface="Arial"/>
                <a:ea typeface="+mn-ea"/>
                <a:cs typeface="+mn-cs"/>
              </a:rPr>
              <a:t> for log analysis</a:t>
            </a: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17" name="TextBox 16"/>
          <p:cNvSpPr txBox="1"/>
          <p:nvPr/>
        </p:nvSpPr>
        <p:spPr>
          <a:xfrm>
            <a:off x="4769257" y="1063219"/>
            <a:ext cx="171450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Technology Stack</a:t>
            </a:r>
          </a:p>
        </p:txBody>
      </p:sp>
      <p:sp>
        <p:nvSpPr>
          <p:cNvPr id="18" name="Content Placeholder 5"/>
          <p:cNvSpPr txBox="1">
            <a:spLocks noChangeArrowheads="1"/>
          </p:cNvSpPr>
          <p:nvPr/>
        </p:nvSpPr>
        <p:spPr bwMode="auto">
          <a:xfrm>
            <a:off x="104776" y="1386034"/>
            <a:ext cx="4454162" cy="187743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l" defTabSz="914087"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smtClean="0">
                <a:ln>
                  <a:noFill/>
                </a:ln>
                <a:solidFill>
                  <a:prstClr val="black"/>
                </a:solidFill>
                <a:effectLst/>
                <a:uLnTx/>
                <a:uFillTx/>
                <a:latin typeface="Arial"/>
                <a:ea typeface="+mn-ea"/>
                <a:cs typeface="+mn-cs"/>
              </a:rPr>
              <a:t>Service Integration Platform :  </a:t>
            </a:r>
          </a:p>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smtClean="0">
              <a:ln>
                <a:noFill/>
              </a:ln>
              <a:solidFill>
                <a:prstClr val="black"/>
              </a:solidFill>
              <a:effectLst/>
              <a:uLnTx/>
              <a:uFillTx/>
              <a:latin typeface="Arial"/>
              <a:ea typeface="+mn-ea"/>
              <a:cs typeface="+mn-cs"/>
            </a:endParaRPr>
          </a:p>
          <a:p>
            <a:pPr marL="285750" marR="0" lvl="0" indent="-285750" algn="l" defTabSz="914087"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smtClean="0">
                <a:ln>
                  <a:noFill/>
                </a:ln>
                <a:solidFill>
                  <a:prstClr val="black"/>
                </a:solidFill>
                <a:effectLst/>
                <a:uLnTx/>
                <a:uFillTx/>
                <a:latin typeface="Arial"/>
                <a:ea typeface="+mn-ea"/>
                <a:cs typeface="+mn-cs"/>
              </a:rPr>
              <a:t>Design and build the Micro Services Architecture for Telecom major to serve the RFP in Telecom Business</a:t>
            </a:r>
          </a:p>
          <a:p>
            <a:pPr marL="285750" marR="0" lvl="0" indent="-285750" algn="l" defTabSz="914087" rtl="0" eaLnBrk="1" fontAlgn="auto" latinLnBrk="0" hangingPunct="1">
              <a:lnSpc>
                <a:spcPct val="100000"/>
              </a:lnSpc>
              <a:spcBef>
                <a:spcPts val="0"/>
              </a:spcBef>
              <a:spcAft>
                <a:spcPts val="0"/>
              </a:spcAft>
              <a:buClrTx/>
              <a:buSzTx/>
              <a:buFont typeface="Arial" pitchFamily="34" charset="0"/>
              <a:buChar char="•"/>
              <a:tabLst/>
              <a:defRPr/>
            </a:pPr>
            <a:endParaRPr kumimoji="0" lang="en-IN" sz="1400" b="0" i="0" u="none" strike="noStrike" kern="1200" cap="none" spc="0" normalizeH="0" baseline="0" noProof="0" dirty="0" smtClean="0">
              <a:ln>
                <a:noFill/>
              </a:ln>
              <a:solidFill>
                <a:prstClr val="black"/>
              </a:solidFill>
              <a:effectLst/>
              <a:uLnTx/>
              <a:uFillTx/>
              <a:latin typeface="Arial"/>
              <a:ea typeface="+mn-ea"/>
              <a:cs typeface="+mn-cs"/>
            </a:endParaRPr>
          </a:p>
          <a:p>
            <a:pPr marL="285750" marR="0" lvl="0" indent="-285750" algn="l" defTabSz="914087"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smtClean="0">
                <a:ln>
                  <a:noFill/>
                </a:ln>
                <a:solidFill>
                  <a:prstClr val="black"/>
                </a:solidFill>
                <a:effectLst/>
                <a:uLnTx/>
                <a:uFillTx/>
                <a:latin typeface="Arial"/>
                <a:ea typeface="+mn-ea"/>
                <a:cs typeface="+mn-cs"/>
              </a:rPr>
              <a:t>Multi-channel support</a:t>
            </a:r>
            <a:endParaRPr kumimoji="0" lang="en-IN"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0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24" name="Title 79"/>
          <p:cNvSpPr txBox="1">
            <a:spLocks/>
          </p:cNvSpPr>
          <p:nvPr/>
        </p:nvSpPr>
        <p:spPr>
          <a:xfrm>
            <a:off x="228600" y="685800"/>
            <a:ext cx="4191000" cy="304800"/>
          </a:xfrm>
          <a:prstGeom prst="rect">
            <a:avLst/>
          </a:prstGeom>
          <a:solidFill>
            <a:schemeClr val="accent1"/>
          </a:solidFill>
        </p:spPr>
        <p:txBody>
          <a:bodyPr anchor="ctr">
            <a:noAutofit/>
          </a:bodyPr>
          <a:lstStyle/>
          <a:p>
            <a:pPr marL="0" marR="0" lvl="0" indent="0" algn="l" defTabSz="914087"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prstClr val="white"/>
                </a:solidFill>
                <a:effectLst/>
                <a:uLnTx/>
                <a:uFillTx/>
                <a:latin typeface="Arial"/>
                <a:ea typeface="+mn-ea"/>
                <a:cs typeface="+mn-cs"/>
              </a:rPr>
              <a:t>Project Overview</a:t>
            </a:r>
          </a:p>
        </p:txBody>
      </p:sp>
      <p:pic>
        <p:nvPicPr>
          <p:cNvPr id="22" name="Picture 21" descr="D:\VISE\Docs\VISE Architecture\$25AB67E9CEDC530.jpg"/>
          <p:cNvPicPr/>
          <p:nvPr/>
        </p:nvPicPr>
        <p:blipFill>
          <a:blip r:embed="rId2">
            <a:extLst>
              <a:ext uri="{28A0092B-C50C-407E-A947-70E740481C1C}">
                <a14:useLocalDpi xmlns:a14="http://schemas.microsoft.com/office/drawing/2010/main" val="0"/>
              </a:ext>
            </a:extLst>
          </a:blip>
          <a:srcRect/>
          <a:stretch>
            <a:fillRect/>
          </a:stretch>
        </p:blipFill>
        <p:spPr bwMode="auto">
          <a:xfrm>
            <a:off x="4686194" y="4067541"/>
            <a:ext cx="4190728" cy="2638087"/>
          </a:xfrm>
          <a:prstGeom prst="rect">
            <a:avLst/>
          </a:prstGeom>
          <a:noFill/>
          <a:ln>
            <a:noFill/>
          </a:ln>
        </p:spPr>
      </p:pic>
      <p:sp>
        <p:nvSpPr>
          <p:cNvPr id="15" name="Rectangle 2"/>
          <p:cNvSpPr txBox="1">
            <a:spLocks noChangeArrowheads="1"/>
          </p:cNvSpPr>
          <p:nvPr/>
        </p:nvSpPr>
        <p:spPr bwMode="gray">
          <a:xfrm>
            <a:off x="142834" y="2159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algn="ctr"/>
            <a:r>
              <a:rPr lang="en-US" sz="2400" dirty="0" smtClean="0"/>
              <a:t>  Service Integration Platform for Telecom </a:t>
            </a:r>
            <a:r>
              <a:rPr lang="en-US" sz="2400" dirty="0"/>
              <a:t>Major</a:t>
            </a:r>
            <a:endParaRPr lang="en-IN" altLang="ja-JP" sz="2400" dirty="0">
              <a:latin typeface="+mj-lt"/>
            </a:endParaRPr>
          </a:p>
        </p:txBody>
      </p:sp>
    </p:spTree>
    <p:extLst>
      <p:ext uri="{BB962C8B-B14F-4D97-AF65-F5344CB8AC3E}">
        <p14:creationId xmlns:p14="http://schemas.microsoft.com/office/powerpoint/2010/main" val="21968242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0578" y="1370417"/>
            <a:ext cx="3563471" cy="430305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4"/>
          <p:cNvSpPr/>
          <p:nvPr/>
        </p:nvSpPr>
        <p:spPr>
          <a:xfrm>
            <a:off x="4124030" y="1358155"/>
            <a:ext cx="4892529" cy="4303059"/>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Arial"/>
              <a:ea typeface="+mn-ea"/>
              <a:cs typeface="+mn-cs"/>
            </a:endParaRPr>
          </a:p>
        </p:txBody>
      </p:sp>
      <p:sp>
        <p:nvSpPr>
          <p:cNvPr id="4" name="TextBox 3"/>
          <p:cNvSpPr txBox="1"/>
          <p:nvPr/>
        </p:nvSpPr>
        <p:spPr>
          <a:xfrm>
            <a:off x="1371637" y="1008530"/>
            <a:ext cx="1492623"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200" b="1" i="0" u="none" strike="noStrike" kern="1200" cap="none" spc="0" normalizeH="0" baseline="0" noProof="0" dirty="0" smtClean="0">
                <a:ln>
                  <a:noFill/>
                </a:ln>
                <a:solidFill>
                  <a:prstClr val="black"/>
                </a:solidFill>
                <a:effectLst/>
                <a:uLnTx/>
                <a:uFillTx/>
                <a:latin typeface="Arial"/>
                <a:ea typeface="+mn-ea"/>
                <a:cs typeface="+mn-cs"/>
              </a:rPr>
              <a:t>AS - IS</a:t>
            </a:r>
          </a:p>
        </p:txBody>
      </p:sp>
      <p:sp>
        <p:nvSpPr>
          <p:cNvPr id="7" name="TextBox 6"/>
          <p:cNvSpPr txBox="1"/>
          <p:nvPr/>
        </p:nvSpPr>
        <p:spPr>
          <a:xfrm>
            <a:off x="5537946" y="1059631"/>
            <a:ext cx="2528048"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200" b="1" i="0" u="none" strike="noStrike" kern="1200" cap="none" spc="0" normalizeH="0" baseline="0" noProof="0" dirty="0" smtClean="0">
                <a:ln>
                  <a:noFill/>
                </a:ln>
                <a:solidFill>
                  <a:prstClr val="black"/>
                </a:solidFill>
                <a:effectLst/>
                <a:uLnTx/>
                <a:uFillTx/>
                <a:latin typeface="Arial"/>
                <a:ea typeface="+mn-ea"/>
                <a:cs typeface="+mn-cs"/>
              </a:rPr>
              <a:t>New Micro services Architecture </a:t>
            </a:r>
          </a:p>
        </p:txBody>
      </p:sp>
      <p:sp>
        <p:nvSpPr>
          <p:cNvPr id="8" name="Rectangle 7"/>
          <p:cNvSpPr/>
          <p:nvPr/>
        </p:nvSpPr>
        <p:spPr>
          <a:xfrm>
            <a:off x="802658" y="3136287"/>
            <a:ext cx="2492992" cy="166104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9" name="Rectangle 8"/>
          <p:cNvSpPr/>
          <p:nvPr/>
        </p:nvSpPr>
        <p:spPr>
          <a:xfrm>
            <a:off x="1124038" y="2292435"/>
            <a:ext cx="1876278" cy="3734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Arial"/>
                <a:ea typeface="+mn-ea"/>
                <a:cs typeface="+mn-cs"/>
              </a:rPr>
              <a:t>Load Balancer</a:t>
            </a:r>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Rectangle 9"/>
          <p:cNvSpPr/>
          <p:nvPr/>
        </p:nvSpPr>
        <p:spPr>
          <a:xfrm>
            <a:off x="651654" y="3086435"/>
            <a:ext cx="2510646" cy="1542140"/>
          </a:xfrm>
          <a:prstGeom prst="rect">
            <a:avLst/>
          </a:prstGeom>
          <a:ln>
            <a:solidFill>
              <a:srgbClr val="FDBC5F"/>
            </a:solidFill>
          </a:ln>
        </p:spPr>
        <p:style>
          <a:lnRef idx="3">
            <a:schemeClr val="lt1"/>
          </a:lnRef>
          <a:fillRef idx="1">
            <a:schemeClr val="accent4"/>
          </a:fillRef>
          <a:effectRef idx="1">
            <a:schemeClr val="accent4"/>
          </a:effectRef>
          <a:fontRef idx="minor">
            <a:schemeClr val="lt1"/>
          </a:fontRef>
        </p:style>
        <p:txBody>
          <a:bodyPr rtlCol="0" anchor="t"/>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prstClr val="black"/>
                </a:solidFill>
                <a:effectLst/>
                <a:uLnTx/>
                <a:uFillTx/>
                <a:latin typeface="Arial"/>
                <a:ea typeface="+mn-ea"/>
                <a:cs typeface="+mn-cs"/>
              </a:rPr>
              <a:t>Web Server</a:t>
            </a:r>
            <a:endParaRPr kumimoji="0" lang="en-US" sz="1000" b="1" i="0" u="none" strike="noStrike" kern="1200" cap="none" spc="0" normalizeH="0" baseline="0" noProof="0" dirty="0">
              <a:ln>
                <a:noFill/>
              </a:ln>
              <a:solidFill>
                <a:prstClr val="black"/>
              </a:solidFill>
              <a:effectLst/>
              <a:uLnTx/>
              <a:uFillTx/>
              <a:latin typeface="Arial"/>
              <a:ea typeface="+mn-ea"/>
              <a:cs typeface="+mn-cs"/>
            </a:endParaRPr>
          </a:p>
        </p:txBody>
      </p:sp>
      <p:sp>
        <p:nvSpPr>
          <p:cNvPr id="11" name="Rectangle 10"/>
          <p:cNvSpPr/>
          <p:nvPr/>
        </p:nvSpPr>
        <p:spPr>
          <a:xfrm>
            <a:off x="920708" y="3309474"/>
            <a:ext cx="1016079" cy="26054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Supplier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12" name="Rectangle 11"/>
          <p:cNvSpPr/>
          <p:nvPr/>
        </p:nvSpPr>
        <p:spPr>
          <a:xfrm>
            <a:off x="2047886" y="3309479"/>
            <a:ext cx="1018845" cy="260691"/>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Plant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Rectangle 12"/>
          <p:cNvSpPr/>
          <p:nvPr/>
        </p:nvSpPr>
        <p:spPr>
          <a:xfrm>
            <a:off x="920722" y="3958687"/>
            <a:ext cx="1017147" cy="31248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KPI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13"/>
          <p:cNvSpPr/>
          <p:nvPr/>
        </p:nvSpPr>
        <p:spPr>
          <a:xfrm>
            <a:off x="2047886" y="3958687"/>
            <a:ext cx="1018845" cy="31248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Bin Content</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Can 14"/>
          <p:cNvSpPr/>
          <p:nvPr/>
        </p:nvSpPr>
        <p:spPr>
          <a:xfrm>
            <a:off x="1608810" y="5134004"/>
            <a:ext cx="806234" cy="457199"/>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Database</a:t>
            </a:r>
          </a:p>
        </p:txBody>
      </p:sp>
      <p:cxnSp>
        <p:nvCxnSpPr>
          <p:cNvPr id="16" name="Straight Connector 15"/>
          <p:cNvCxnSpPr/>
          <p:nvPr/>
        </p:nvCxnSpPr>
        <p:spPr>
          <a:xfrm>
            <a:off x="2084643" y="1985252"/>
            <a:ext cx="1" cy="2903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9" idx="2"/>
          </p:cNvCxnSpPr>
          <p:nvPr/>
        </p:nvCxnSpPr>
        <p:spPr>
          <a:xfrm flipH="1">
            <a:off x="1594056" y="2665916"/>
            <a:ext cx="468122" cy="387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062188" y="2683820"/>
            <a:ext cx="770743" cy="3699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004248" y="4797326"/>
            <a:ext cx="7683" cy="3483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920709" y="3614259"/>
            <a:ext cx="1017993" cy="30566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Transporter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Rectangle 20"/>
          <p:cNvSpPr/>
          <p:nvPr/>
        </p:nvSpPr>
        <p:spPr>
          <a:xfrm>
            <a:off x="2070690" y="3621705"/>
            <a:ext cx="996025" cy="298219"/>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Group &amp; Section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2" name="Picture 2" descr="07-not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357" y="1453316"/>
            <a:ext cx="914369" cy="74213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a:stCxn id="30" idx="2"/>
          </p:cNvCxnSpPr>
          <p:nvPr/>
        </p:nvCxnSpPr>
        <p:spPr>
          <a:xfrm>
            <a:off x="6579490" y="2676949"/>
            <a:ext cx="400226" cy="408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292361" y="3136879"/>
            <a:ext cx="18636" cy="2688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295584" y="2899151"/>
            <a:ext cx="960594" cy="3573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26" name="Rectangle 25"/>
          <p:cNvSpPr/>
          <p:nvPr/>
        </p:nvSpPr>
        <p:spPr>
          <a:xfrm>
            <a:off x="6131218" y="2176759"/>
            <a:ext cx="888562" cy="1592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API Gateway</a:t>
            </a:r>
          </a:p>
        </p:txBody>
      </p:sp>
      <p:sp>
        <p:nvSpPr>
          <p:cNvPr id="27" name="Rectangle 26"/>
          <p:cNvSpPr/>
          <p:nvPr/>
        </p:nvSpPr>
        <p:spPr>
          <a:xfrm>
            <a:off x="5388112" y="2859860"/>
            <a:ext cx="941854" cy="3604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Supplier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8" name="Straight Connector 27"/>
          <p:cNvCxnSpPr/>
          <p:nvPr/>
        </p:nvCxnSpPr>
        <p:spPr>
          <a:xfrm flipH="1">
            <a:off x="6563834" y="1864016"/>
            <a:ext cx="12906" cy="30656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6" idx="2"/>
            <a:endCxn id="30" idx="0"/>
          </p:cNvCxnSpPr>
          <p:nvPr/>
        </p:nvCxnSpPr>
        <p:spPr>
          <a:xfrm>
            <a:off x="6575511" y="2335971"/>
            <a:ext cx="3991" cy="1734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018764" y="2509435"/>
            <a:ext cx="1121454" cy="1675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Load Balancer</a:t>
            </a:r>
          </a:p>
        </p:txBody>
      </p:sp>
      <p:cxnSp>
        <p:nvCxnSpPr>
          <p:cNvPr id="31" name="Straight Arrow Connector 30"/>
          <p:cNvCxnSpPr>
            <a:stCxn id="30" idx="2"/>
            <a:endCxn id="27" idx="3"/>
          </p:cNvCxnSpPr>
          <p:nvPr/>
        </p:nvCxnSpPr>
        <p:spPr>
          <a:xfrm flipH="1">
            <a:off x="6329966" y="2676955"/>
            <a:ext cx="249524" cy="3631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30" idx="2"/>
            <a:endCxn id="62" idx="1"/>
          </p:cNvCxnSpPr>
          <p:nvPr/>
        </p:nvCxnSpPr>
        <p:spPr>
          <a:xfrm>
            <a:off x="6579490" y="2676958"/>
            <a:ext cx="312184" cy="8449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Can 32"/>
          <p:cNvSpPr/>
          <p:nvPr/>
        </p:nvSpPr>
        <p:spPr>
          <a:xfrm>
            <a:off x="4361116" y="2820592"/>
            <a:ext cx="618218" cy="39970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Supplier DB</a:t>
            </a:r>
            <a:endParaRPr kumimoji="0" lang="en-US" sz="600" b="1" i="0" u="none" strike="noStrike" kern="1200" cap="none" spc="0" normalizeH="0" baseline="0" noProof="0" dirty="0">
              <a:ln>
                <a:noFill/>
              </a:ln>
              <a:solidFill>
                <a:prstClr val="white"/>
              </a:solidFill>
              <a:effectLst/>
              <a:uLnTx/>
              <a:uFillTx/>
              <a:latin typeface="Arial"/>
              <a:ea typeface="+mn-ea"/>
              <a:cs typeface="+mn-cs"/>
            </a:endParaRPr>
          </a:p>
        </p:txBody>
      </p:sp>
      <p:cxnSp>
        <p:nvCxnSpPr>
          <p:cNvPr id="34" name="Straight Arrow Connector 33"/>
          <p:cNvCxnSpPr>
            <a:stCxn id="33" idx="4"/>
            <a:endCxn id="27" idx="1"/>
          </p:cNvCxnSpPr>
          <p:nvPr/>
        </p:nvCxnSpPr>
        <p:spPr>
          <a:xfrm>
            <a:off x="4979340" y="3020416"/>
            <a:ext cx="408779" cy="196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flipV="1">
            <a:off x="5779329" y="3107669"/>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6" name="Oval 35"/>
          <p:cNvSpPr/>
          <p:nvPr/>
        </p:nvSpPr>
        <p:spPr>
          <a:xfrm flipV="1">
            <a:off x="5537946" y="3116448"/>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7" name="Oval 36"/>
          <p:cNvSpPr/>
          <p:nvPr/>
        </p:nvSpPr>
        <p:spPr>
          <a:xfrm>
            <a:off x="6026680" y="3120081"/>
            <a:ext cx="7344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38" name="Picture 2" descr="07-not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980" y="1474987"/>
            <a:ext cx="749522" cy="608339"/>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369024" y="3409643"/>
            <a:ext cx="960594" cy="3573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Rectangle 39"/>
          <p:cNvSpPr/>
          <p:nvPr/>
        </p:nvSpPr>
        <p:spPr>
          <a:xfrm>
            <a:off x="5461552" y="3335142"/>
            <a:ext cx="939374" cy="37361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Transporter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41" name="Can 40"/>
          <p:cNvSpPr/>
          <p:nvPr/>
        </p:nvSpPr>
        <p:spPr>
          <a:xfrm>
            <a:off x="4434556" y="3335139"/>
            <a:ext cx="618218" cy="395624"/>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Transporter</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DB</a:t>
            </a:r>
            <a:endParaRPr kumimoji="0" lang="en-US" sz="600" b="1" i="0" u="none" strike="noStrike" kern="1200" cap="none" spc="0" normalizeH="0" baseline="0" noProof="0" dirty="0">
              <a:ln>
                <a:noFill/>
              </a:ln>
              <a:solidFill>
                <a:prstClr val="white"/>
              </a:solidFill>
              <a:effectLst/>
              <a:uLnTx/>
              <a:uFillTx/>
              <a:latin typeface="Arial"/>
              <a:ea typeface="+mn-ea"/>
              <a:cs typeface="+mn-cs"/>
            </a:endParaRPr>
          </a:p>
        </p:txBody>
      </p:sp>
      <p:cxnSp>
        <p:nvCxnSpPr>
          <p:cNvPr id="42" name="Straight Arrow Connector 41"/>
          <p:cNvCxnSpPr>
            <a:stCxn id="41" idx="4"/>
            <a:endCxn id="40" idx="1"/>
          </p:cNvCxnSpPr>
          <p:nvPr/>
        </p:nvCxnSpPr>
        <p:spPr>
          <a:xfrm flipV="1">
            <a:off x="5052778" y="3521954"/>
            <a:ext cx="408779" cy="110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3" name="Oval 42"/>
          <p:cNvSpPr/>
          <p:nvPr/>
        </p:nvSpPr>
        <p:spPr>
          <a:xfrm flipV="1">
            <a:off x="5852769" y="3579022"/>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4" name="Oval 43"/>
          <p:cNvSpPr/>
          <p:nvPr/>
        </p:nvSpPr>
        <p:spPr>
          <a:xfrm flipV="1">
            <a:off x="5602255" y="3579022"/>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5" name="Oval 44"/>
          <p:cNvSpPr/>
          <p:nvPr/>
        </p:nvSpPr>
        <p:spPr>
          <a:xfrm flipV="1">
            <a:off x="6100120" y="3584848"/>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46" name="Rectangle 45"/>
          <p:cNvSpPr/>
          <p:nvPr/>
        </p:nvSpPr>
        <p:spPr>
          <a:xfrm>
            <a:off x="5515850" y="3968894"/>
            <a:ext cx="960594" cy="3573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Rectangle 46"/>
          <p:cNvSpPr/>
          <p:nvPr/>
        </p:nvSpPr>
        <p:spPr>
          <a:xfrm>
            <a:off x="5608378" y="3919927"/>
            <a:ext cx="939374" cy="368691"/>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KPI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Can 47"/>
          <p:cNvSpPr/>
          <p:nvPr/>
        </p:nvSpPr>
        <p:spPr>
          <a:xfrm>
            <a:off x="4483630" y="3919572"/>
            <a:ext cx="700094" cy="40663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KPI</a:t>
            </a:r>
          </a:p>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DB</a:t>
            </a:r>
            <a:endParaRPr kumimoji="0" lang="en-US" sz="600" b="1" i="0" u="none" strike="noStrike" kern="1200" cap="none" spc="0" normalizeH="0" baseline="0" noProof="0" dirty="0">
              <a:ln>
                <a:noFill/>
              </a:ln>
              <a:solidFill>
                <a:prstClr val="white"/>
              </a:solidFill>
              <a:effectLst/>
              <a:uLnTx/>
              <a:uFillTx/>
              <a:latin typeface="Arial"/>
              <a:ea typeface="+mn-ea"/>
              <a:cs typeface="+mn-cs"/>
            </a:endParaRPr>
          </a:p>
        </p:txBody>
      </p:sp>
      <p:cxnSp>
        <p:nvCxnSpPr>
          <p:cNvPr id="49" name="Straight Arrow Connector 48"/>
          <p:cNvCxnSpPr>
            <a:stCxn id="48" idx="4"/>
            <a:endCxn id="47" idx="1"/>
          </p:cNvCxnSpPr>
          <p:nvPr/>
        </p:nvCxnSpPr>
        <p:spPr>
          <a:xfrm flipV="1">
            <a:off x="5183746" y="4104271"/>
            <a:ext cx="424655" cy="1861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flipV="1">
            <a:off x="5999595" y="4215065"/>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1" name="Oval 50"/>
          <p:cNvSpPr/>
          <p:nvPr/>
        </p:nvSpPr>
        <p:spPr>
          <a:xfrm flipV="1">
            <a:off x="5749081" y="4215064"/>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2" name="Oval 51"/>
          <p:cNvSpPr/>
          <p:nvPr/>
        </p:nvSpPr>
        <p:spPr>
          <a:xfrm flipV="1">
            <a:off x="6269487" y="4210053"/>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3" name="Rectangle 52"/>
          <p:cNvSpPr/>
          <p:nvPr/>
        </p:nvSpPr>
        <p:spPr>
          <a:xfrm>
            <a:off x="6939850" y="2870167"/>
            <a:ext cx="960594" cy="40112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4" name="Rectangle 53"/>
          <p:cNvSpPr/>
          <p:nvPr/>
        </p:nvSpPr>
        <p:spPr>
          <a:xfrm>
            <a:off x="7032378" y="2820564"/>
            <a:ext cx="939374" cy="399704"/>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Plant Management</a:t>
            </a: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Can 54"/>
          <p:cNvSpPr/>
          <p:nvPr/>
        </p:nvSpPr>
        <p:spPr>
          <a:xfrm>
            <a:off x="8285582" y="2791610"/>
            <a:ext cx="650827" cy="39970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Plant </a:t>
            </a:r>
            <a:r>
              <a:rPr kumimoji="0" lang="en-US" sz="600" b="1" i="0" u="none" strike="noStrike" kern="1200" cap="none" spc="0" normalizeH="0" baseline="0" noProof="0" dirty="0">
                <a:ln>
                  <a:noFill/>
                </a:ln>
                <a:solidFill>
                  <a:prstClr val="white"/>
                </a:solidFill>
                <a:effectLst/>
                <a:uLnTx/>
                <a:uFillTx/>
                <a:latin typeface="Arial"/>
                <a:ea typeface="+mn-ea"/>
                <a:cs typeface="+mn-cs"/>
              </a:rPr>
              <a:t>DB</a:t>
            </a:r>
          </a:p>
        </p:txBody>
      </p:sp>
      <p:cxnSp>
        <p:nvCxnSpPr>
          <p:cNvPr id="56" name="Straight Arrow Connector 55"/>
          <p:cNvCxnSpPr>
            <a:stCxn id="55" idx="2"/>
            <a:endCxn id="54" idx="3"/>
          </p:cNvCxnSpPr>
          <p:nvPr/>
        </p:nvCxnSpPr>
        <p:spPr>
          <a:xfrm flipH="1">
            <a:off x="7971752" y="2991461"/>
            <a:ext cx="313794" cy="289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423609" y="3085265"/>
            <a:ext cx="72581"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8" name="Oval 57"/>
          <p:cNvSpPr/>
          <p:nvPr/>
        </p:nvSpPr>
        <p:spPr>
          <a:xfrm flipV="1">
            <a:off x="7182741" y="3086493"/>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9" name="Oval 58"/>
          <p:cNvSpPr/>
          <p:nvPr/>
        </p:nvSpPr>
        <p:spPr>
          <a:xfrm>
            <a:off x="7670945" y="3091099"/>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1" name="Rectangle 60"/>
          <p:cNvSpPr/>
          <p:nvPr/>
        </p:nvSpPr>
        <p:spPr>
          <a:xfrm>
            <a:off x="6937176" y="3398347"/>
            <a:ext cx="960594" cy="3573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Rectangle 61"/>
          <p:cNvSpPr/>
          <p:nvPr/>
        </p:nvSpPr>
        <p:spPr>
          <a:xfrm>
            <a:off x="6891674" y="3335140"/>
            <a:ext cx="939374" cy="37361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Group &amp; Section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63" name="Can 62"/>
          <p:cNvSpPr/>
          <p:nvPr/>
        </p:nvSpPr>
        <p:spPr>
          <a:xfrm>
            <a:off x="8144879" y="3311103"/>
            <a:ext cx="650827" cy="39970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Group &amp; Section </a:t>
            </a:r>
            <a:r>
              <a:rPr kumimoji="0" lang="en-US" sz="600" b="1" i="0" u="none" strike="noStrike" kern="1200" cap="none" spc="0" normalizeH="0" baseline="0" noProof="0" dirty="0">
                <a:ln>
                  <a:noFill/>
                </a:ln>
                <a:solidFill>
                  <a:prstClr val="white"/>
                </a:solidFill>
                <a:effectLst/>
                <a:uLnTx/>
                <a:uFillTx/>
                <a:latin typeface="Arial"/>
                <a:ea typeface="+mn-ea"/>
                <a:cs typeface="+mn-cs"/>
              </a:rPr>
              <a:t>DB</a:t>
            </a:r>
          </a:p>
        </p:txBody>
      </p:sp>
      <p:cxnSp>
        <p:nvCxnSpPr>
          <p:cNvPr id="64" name="Straight Arrow Connector 63"/>
          <p:cNvCxnSpPr>
            <a:stCxn id="63" idx="2"/>
            <a:endCxn id="62" idx="3"/>
          </p:cNvCxnSpPr>
          <p:nvPr/>
        </p:nvCxnSpPr>
        <p:spPr>
          <a:xfrm flipH="1">
            <a:off x="7831048" y="3510939"/>
            <a:ext cx="313794" cy="1101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flipV="1">
            <a:off x="7310112" y="3587692"/>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6" name="Oval 65"/>
          <p:cNvSpPr/>
          <p:nvPr/>
        </p:nvSpPr>
        <p:spPr>
          <a:xfrm flipV="1">
            <a:off x="7062761" y="3579022"/>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7" name="Oval 66"/>
          <p:cNvSpPr/>
          <p:nvPr/>
        </p:nvSpPr>
        <p:spPr>
          <a:xfrm flipV="1">
            <a:off x="7530242" y="3564864"/>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68" name="Rectangle 67"/>
          <p:cNvSpPr/>
          <p:nvPr/>
        </p:nvSpPr>
        <p:spPr>
          <a:xfrm>
            <a:off x="6811784" y="3981047"/>
            <a:ext cx="960594" cy="35730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69" name="Rectangle 68"/>
          <p:cNvSpPr/>
          <p:nvPr/>
        </p:nvSpPr>
        <p:spPr>
          <a:xfrm>
            <a:off x="6801991" y="3888913"/>
            <a:ext cx="910485" cy="38697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Bin Content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70" name="Can 69"/>
          <p:cNvSpPr/>
          <p:nvPr/>
        </p:nvSpPr>
        <p:spPr>
          <a:xfrm>
            <a:off x="8007735" y="3888933"/>
            <a:ext cx="650827" cy="39970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Bin Content </a:t>
            </a:r>
            <a:r>
              <a:rPr kumimoji="0" lang="en-US" sz="600" b="1" i="0" u="none" strike="noStrike" kern="1200" cap="none" spc="0" normalizeH="0" baseline="0" noProof="0" dirty="0">
                <a:ln>
                  <a:noFill/>
                </a:ln>
                <a:solidFill>
                  <a:prstClr val="white"/>
                </a:solidFill>
                <a:effectLst/>
                <a:uLnTx/>
                <a:uFillTx/>
                <a:latin typeface="Arial"/>
                <a:ea typeface="+mn-ea"/>
                <a:cs typeface="+mn-cs"/>
              </a:rPr>
              <a:t>DB</a:t>
            </a:r>
          </a:p>
        </p:txBody>
      </p:sp>
      <p:cxnSp>
        <p:nvCxnSpPr>
          <p:cNvPr id="71" name="Straight Arrow Connector 70"/>
          <p:cNvCxnSpPr>
            <a:stCxn id="70" idx="2"/>
            <a:endCxn id="69" idx="3"/>
          </p:cNvCxnSpPr>
          <p:nvPr/>
        </p:nvCxnSpPr>
        <p:spPr>
          <a:xfrm flipH="1" flipV="1">
            <a:off x="7712463" y="4082414"/>
            <a:ext cx="295277" cy="636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2" name="Oval 71"/>
          <p:cNvSpPr/>
          <p:nvPr/>
        </p:nvSpPr>
        <p:spPr>
          <a:xfrm flipV="1">
            <a:off x="7245143" y="4215063"/>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73" name="Oval 72"/>
          <p:cNvSpPr/>
          <p:nvPr/>
        </p:nvSpPr>
        <p:spPr>
          <a:xfrm flipV="1">
            <a:off x="7019780" y="4203491"/>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74" name="Oval 73"/>
          <p:cNvSpPr/>
          <p:nvPr/>
        </p:nvSpPr>
        <p:spPr>
          <a:xfrm flipV="1">
            <a:off x="7426374" y="4200681"/>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cxnSp>
        <p:nvCxnSpPr>
          <p:cNvPr id="75" name="Straight Arrow Connector 74"/>
          <p:cNvCxnSpPr>
            <a:stCxn id="30" idx="2"/>
            <a:endCxn id="47" idx="3"/>
          </p:cNvCxnSpPr>
          <p:nvPr/>
        </p:nvCxnSpPr>
        <p:spPr>
          <a:xfrm flipH="1">
            <a:off x="6547752" y="2676951"/>
            <a:ext cx="31738" cy="14273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30" idx="2"/>
            <a:endCxn id="69" idx="1"/>
          </p:cNvCxnSpPr>
          <p:nvPr/>
        </p:nvCxnSpPr>
        <p:spPr>
          <a:xfrm>
            <a:off x="6579490" y="2676955"/>
            <a:ext cx="222480" cy="14054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6290926" y="4628600"/>
            <a:ext cx="960594" cy="38766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78" name="Rectangle 77"/>
          <p:cNvSpPr/>
          <p:nvPr/>
        </p:nvSpPr>
        <p:spPr>
          <a:xfrm>
            <a:off x="6233706" y="4540539"/>
            <a:ext cx="939374" cy="39560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Arial"/>
                <a:ea typeface="+mn-ea"/>
                <a:cs typeface="+mn-cs"/>
              </a:rPr>
              <a:t>Associate Management</a:t>
            </a: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79" name="Can 78"/>
          <p:cNvSpPr/>
          <p:nvPr/>
        </p:nvSpPr>
        <p:spPr>
          <a:xfrm>
            <a:off x="7486908" y="4536459"/>
            <a:ext cx="650827" cy="399705"/>
          </a:xfrm>
          <a:prstGeom prst="can">
            <a:avLst/>
          </a:prstGeom>
          <a:solidFill>
            <a:schemeClr val="bg2"/>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smtClean="0">
                <a:ln>
                  <a:noFill/>
                </a:ln>
                <a:solidFill>
                  <a:prstClr val="white"/>
                </a:solidFill>
                <a:effectLst/>
                <a:uLnTx/>
                <a:uFillTx/>
                <a:latin typeface="Arial"/>
                <a:ea typeface="+mn-ea"/>
                <a:cs typeface="+mn-cs"/>
              </a:rPr>
              <a:t>Associate </a:t>
            </a:r>
            <a:r>
              <a:rPr kumimoji="0" lang="en-US" sz="600" b="1" i="0" u="none" strike="noStrike" kern="1200" cap="none" spc="0" normalizeH="0" baseline="0" noProof="0" dirty="0">
                <a:ln>
                  <a:noFill/>
                </a:ln>
                <a:solidFill>
                  <a:prstClr val="white"/>
                </a:solidFill>
                <a:effectLst/>
                <a:uLnTx/>
                <a:uFillTx/>
                <a:latin typeface="Arial"/>
                <a:ea typeface="+mn-ea"/>
                <a:cs typeface="+mn-cs"/>
              </a:rPr>
              <a:t>DB</a:t>
            </a:r>
          </a:p>
        </p:txBody>
      </p:sp>
      <p:cxnSp>
        <p:nvCxnSpPr>
          <p:cNvPr id="80" name="Straight Arrow Connector 79"/>
          <p:cNvCxnSpPr>
            <a:stCxn id="79" idx="2"/>
            <a:endCxn id="78" idx="3"/>
          </p:cNvCxnSpPr>
          <p:nvPr/>
        </p:nvCxnSpPr>
        <p:spPr>
          <a:xfrm flipH="1">
            <a:off x="7173080" y="4736291"/>
            <a:ext cx="313794" cy="205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endCxn id="78" idx="0"/>
          </p:cNvCxnSpPr>
          <p:nvPr/>
        </p:nvCxnSpPr>
        <p:spPr>
          <a:xfrm>
            <a:off x="6597985" y="2790805"/>
            <a:ext cx="105408" cy="1749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flipV="1">
            <a:off x="6384803" y="4850132"/>
            <a:ext cx="83020"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8" name="Oval 137"/>
          <p:cNvSpPr/>
          <p:nvPr/>
        </p:nvSpPr>
        <p:spPr>
          <a:xfrm flipV="1">
            <a:off x="6658331" y="4850132"/>
            <a:ext cx="108253"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39" name="Oval 138"/>
          <p:cNvSpPr/>
          <p:nvPr/>
        </p:nvSpPr>
        <p:spPr>
          <a:xfrm flipV="1">
            <a:off x="6878331" y="4843207"/>
            <a:ext cx="108253" cy="45719"/>
          </a:xfrm>
          <a:prstGeom prst="ellipse">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50" name="Rectangle 149"/>
          <p:cNvSpPr/>
          <p:nvPr/>
        </p:nvSpPr>
        <p:spPr>
          <a:xfrm>
            <a:off x="1429701" y="4338383"/>
            <a:ext cx="1017851" cy="29021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smtClean="0">
                <a:ln>
                  <a:noFill/>
                </a:ln>
                <a:solidFill>
                  <a:prstClr val="black"/>
                </a:solidFill>
                <a:effectLst/>
                <a:uLnTx/>
                <a:uFillTx/>
                <a:latin typeface="Arial"/>
                <a:ea typeface="+mn-ea"/>
                <a:cs typeface="+mn-cs"/>
              </a:rPr>
              <a:t>Associate Management</a:t>
            </a:r>
            <a:endParaRPr kumimoji="0" lang="en-IN"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86" name="Rectangle 2"/>
          <p:cNvSpPr txBox="1">
            <a:spLocks noChangeArrowheads="1"/>
          </p:cNvSpPr>
          <p:nvPr/>
        </p:nvSpPr>
        <p:spPr bwMode="gray">
          <a:xfrm>
            <a:off x="295234" y="3683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marL="0" marR="0" lvl="0" indent="0" algn="ctr" defTabSz="914087"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Transformation Sample – Automobile Major</a:t>
            </a:r>
            <a:endParaRPr kumimoji="0" lang="en-IN" altLang="ja-JP"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8014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0" y="835289"/>
            <a:ext cx="9144000" cy="5696140"/>
          </a:xfrm>
          <a:prstGeom prst="rect">
            <a:avLst/>
          </a:prstGeom>
          <a:solidFill>
            <a:srgbClr val="FFFFFF">
              <a:alpha val="50196"/>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3" name="Rectangle 2"/>
          <p:cNvSpPr/>
          <p:nvPr/>
        </p:nvSpPr>
        <p:spPr>
          <a:xfrm>
            <a:off x="-2" y="2882782"/>
            <a:ext cx="9144001" cy="1435833"/>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7" name="Rectangle 6"/>
          <p:cNvSpPr/>
          <p:nvPr/>
        </p:nvSpPr>
        <p:spPr>
          <a:xfrm>
            <a:off x="0" y="1603715"/>
            <a:ext cx="9144000" cy="628650"/>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Consumer Layer</a:t>
            </a:r>
          </a:p>
        </p:txBody>
      </p:sp>
      <p:sp>
        <p:nvSpPr>
          <p:cNvPr id="14" name="Rectangle 13"/>
          <p:cNvSpPr/>
          <p:nvPr/>
        </p:nvSpPr>
        <p:spPr>
          <a:xfrm>
            <a:off x="-2" y="5114085"/>
            <a:ext cx="9144002" cy="1161918"/>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15" name="Rectangle 14"/>
          <p:cNvSpPr/>
          <p:nvPr/>
        </p:nvSpPr>
        <p:spPr>
          <a:xfrm>
            <a:off x="4556551" y="5228314"/>
            <a:ext cx="836083" cy="38080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17" name="Rectangle 16"/>
          <p:cNvSpPr/>
          <p:nvPr/>
        </p:nvSpPr>
        <p:spPr>
          <a:xfrm>
            <a:off x="4752343" y="5387514"/>
            <a:ext cx="836083" cy="38080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grpSp>
        <p:nvGrpSpPr>
          <p:cNvPr id="8" name="Group 7"/>
          <p:cNvGrpSpPr/>
          <p:nvPr/>
        </p:nvGrpSpPr>
        <p:grpSpPr>
          <a:xfrm>
            <a:off x="1364404" y="5249157"/>
            <a:ext cx="687917" cy="507801"/>
            <a:chOff x="1151752" y="5249157"/>
            <a:chExt cx="687917" cy="507801"/>
          </a:xfrm>
          <a:solidFill>
            <a:srgbClr val="E31837"/>
          </a:solidFill>
        </p:grpSpPr>
        <p:sp>
          <p:nvSpPr>
            <p:cNvPr id="16" name="Flowchart: Magnetic Disk 15"/>
            <p:cNvSpPr/>
            <p:nvPr/>
          </p:nvSpPr>
          <p:spPr>
            <a:xfrm>
              <a:off x="1151752" y="5249157"/>
              <a:ext cx="560917" cy="380801"/>
            </a:xfrm>
            <a:prstGeom prst="flowChartMagneticDisk">
              <a:avLst/>
            </a:prstGeom>
            <a:grp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8" name="Flowchart: Magnetic Disk 17"/>
            <p:cNvSpPr/>
            <p:nvPr/>
          </p:nvSpPr>
          <p:spPr>
            <a:xfrm>
              <a:off x="1278752" y="5376157"/>
              <a:ext cx="560917" cy="380801"/>
            </a:xfrm>
            <a:prstGeom prst="flowChartMagneticDisk">
              <a:avLst/>
            </a:prstGeom>
            <a:grp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grpSp>
      <p:sp>
        <p:nvSpPr>
          <p:cNvPr id="19" name="TextBox 18"/>
          <p:cNvSpPr txBox="1"/>
          <p:nvPr/>
        </p:nvSpPr>
        <p:spPr>
          <a:xfrm>
            <a:off x="6512217" y="5459217"/>
            <a:ext cx="124718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Legacy Apps</a:t>
            </a:r>
          </a:p>
        </p:txBody>
      </p:sp>
      <p:cxnSp>
        <p:nvCxnSpPr>
          <p:cNvPr id="21" name="Straight Connector 20"/>
          <p:cNvCxnSpPr/>
          <p:nvPr/>
        </p:nvCxnSpPr>
        <p:spPr>
          <a:xfrm>
            <a:off x="146363" y="4972150"/>
            <a:ext cx="88688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846086" y="2982627"/>
            <a:ext cx="3607839" cy="370417"/>
          </a:xfrm>
          <a:prstGeom prst="rect">
            <a:avLst/>
          </a:prstGeom>
          <a:solidFill>
            <a:srgbClr val="E31837"/>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API Manager</a:t>
            </a:r>
          </a:p>
        </p:txBody>
      </p:sp>
      <p:pic>
        <p:nvPicPr>
          <p:cNvPr id="39" name="Picture 38"/>
          <p:cNvPicPr>
            <a:picLocks noChangeAspect="1"/>
          </p:cNvPicPr>
          <p:nvPr/>
        </p:nvPicPr>
        <p:blipFill>
          <a:blip r:embed="rId2" cstate="print">
            <a:biLevel thresh="7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953912" y="5418713"/>
            <a:ext cx="364321" cy="307107"/>
          </a:xfrm>
          <a:prstGeom prst="rect">
            <a:avLst/>
          </a:prstGeom>
        </p:spPr>
      </p:pic>
      <p:sp>
        <p:nvSpPr>
          <p:cNvPr id="48" name="Up-Down Arrow 47"/>
          <p:cNvSpPr/>
          <p:nvPr/>
        </p:nvSpPr>
        <p:spPr>
          <a:xfrm>
            <a:off x="4933171" y="4400881"/>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2" name="Up-Down Arrow 71"/>
          <p:cNvSpPr/>
          <p:nvPr/>
        </p:nvSpPr>
        <p:spPr>
          <a:xfrm>
            <a:off x="3921547" y="4410789"/>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3" name="Up-Down Arrow 72"/>
          <p:cNvSpPr/>
          <p:nvPr/>
        </p:nvSpPr>
        <p:spPr>
          <a:xfrm>
            <a:off x="3105393" y="2330790"/>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4" name="Up-Down Arrow 73"/>
          <p:cNvSpPr/>
          <p:nvPr/>
        </p:nvSpPr>
        <p:spPr>
          <a:xfrm>
            <a:off x="4317527" y="2326196"/>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5" name="Up-Down Arrow 74"/>
          <p:cNvSpPr/>
          <p:nvPr/>
        </p:nvSpPr>
        <p:spPr>
          <a:xfrm>
            <a:off x="5658072" y="2326195"/>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pic>
        <p:nvPicPr>
          <p:cNvPr id="7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3762" y="2960671"/>
            <a:ext cx="1044658" cy="41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76"/>
          <p:cNvGrpSpPr/>
          <p:nvPr/>
        </p:nvGrpSpPr>
        <p:grpSpPr>
          <a:xfrm>
            <a:off x="594797" y="1653008"/>
            <a:ext cx="537318" cy="489743"/>
            <a:chOff x="3481387" y="15082838"/>
            <a:chExt cx="2674938" cy="2674938"/>
          </a:xfrm>
        </p:grpSpPr>
        <p:sp>
          <p:nvSpPr>
            <p:cNvPr id="78" name="Oval 52"/>
            <p:cNvSpPr>
              <a:spLocks noChangeArrowheads="1"/>
            </p:cNvSpPr>
            <p:nvPr/>
          </p:nvSpPr>
          <p:spPr bwMode="auto">
            <a:xfrm>
              <a:off x="3481387" y="15082838"/>
              <a:ext cx="2674938" cy="2674938"/>
            </a:xfrm>
            <a:prstGeom prst="ellipse">
              <a:avLst/>
            </a:prstGeom>
            <a:solidFill>
              <a:srgbClr val="4DB3C7"/>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sp>
          <p:nvSpPr>
            <p:cNvPr id="79" name="Freeform 54"/>
            <p:cNvSpPr>
              <a:spLocks noEditPoints="1"/>
            </p:cNvSpPr>
            <p:nvPr/>
          </p:nvSpPr>
          <p:spPr bwMode="auto">
            <a:xfrm>
              <a:off x="4364037" y="15503525"/>
              <a:ext cx="914400" cy="1833563"/>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grpSp>
      <p:grpSp>
        <p:nvGrpSpPr>
          <p:cNvPr id="80" name="Group 79"/>
          <p:cNvGrpSpPr/>
          <p:nvPr/>
        </p:nvGrpSpPr>
        <p:grpSpPr>
          <a:xfrm>
            <a:off x="1309413" y="1649347"/>
            <a:ext cx="533400" cy="533400"/>
            <a:chOff x="1289161" y="1498714"/>
            <a:chExt cx="1097280" cy="1097280"/>
          </a:xfrm>
        </p:grpSpPr>
        <p:sp>
          <p:nvSpPr>
            <p:cNvPr id="81" name="Oval 25"/>
            <p:cNvSpPr>
              <a:spLocks noChangeArrowheads="1"/>
            </p:cNvSpPr>
            <p:nvPr/>
          </p:nvSpPr>
          <p:spPr bwMode="auto">
            <a:xfrm>
              <a:off x="1289161" y="1498714"/>
              <a:ext cx="1097280" cy="1097280"/>
            </a:xfrm>
            <a:prstGeom prst="ellipse">
              <a:avLst/>
            </a:prstGeom>
            <a:solidFill>
              <a:srgbClr val="4DB3C7"/>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sp>
          <p:nvSpPr>
            <p:cNvPr id="82" name="Freeform 43"/>
            <p:cNvSpPr>
              <a:spLocks noEditPoints="1"/>
            </p:cNvSpPr>
            <p:nvPr/>
          </p:nvSpPr>
          <p:spPr bwMode="auto">
            <a:xfrm>
              <a:off x="1489199" y="1698753"/>
              <a:ext cx="697203" cy="699158"/>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7565A"/>
                </a:solidFill>
                <a:effectLst/>
                <a:uLnTx/>
                <a:uFillTx/>
                <a:latin typeface="Open Sans Light"/>
                <a:ea typeface="+mn-ea"/>
                <a:cs typeface="+mn-cs"/>
              </a:endParaRPr>
            </a:p>
          </p:txBody>
        </p:sp>
      </p:grpSp>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4630" y="1677873"/>
            <a:ext cx="529960" cy="504873"/>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4165" y="1683887"/>
            <a:ext cx="498860" cy="498860"/>
          </a:xfrm>
          <a:prstGeom prst="rect">
            <a:avLst/>
          </a:prstGeom>
        </p:spPr>
      </p:pic>
      <p:sp>
        <p:nvSpPr>
          <p:cNvPr id="29" name="Up-Down Arrow 28"/>
          <p:cNvSpPr/>
          <p:nvPr/>
        </p:nvSpPr>
        <p:spPr>
          <a:xfrm>
            <a:off x="1604261" y="2314778"/>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0" name="Up-Down Arrow 29"/>
          <p:cNvSpPr/>
          <p:nvPr/>
        </p:nvSpPr>
        <p:spPr>
          <a:xfrm>
            <a:off x="2909924" y="4395456"/>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pic>
        <p:nvPicPr>
          <p:cNvPr id="31" name="Picture 30"/>
          <p:cNvPicPr>
            <a:picLocks noChangeAspect="1"/>
          </p:cNvPicPr>
          <p:nvPr/>
        </p:nvPicPr>
        <p:blipFill>
          <a:blip r:embed="rId7"/>
          <a:stretch>
            <a:fillRect/>
          </a:stretch>
        </p:blipFill>
        <p:spPr>
          <a:xfrm>
            <a:off x="2909925" y="5177035"/>
            <a:ext cx="861266" cy="645949"/>
          </a:xfrm>
          <a:prstGeom prst="rect">
            <a:avLst/>
          </a:prstGeom>
        </p:spPr>
      </p:pic>
      <p:sp>
        <p:nvSpPr>
          <p:cNvPr id="32" name="Rectangle 31"/>
          <p:cNvSpPr/>
          <p:nvPr/>
        </p:nvSpPr>
        <p:spPr>
          <a:xfrm>
            <a:off x="7671475" y="3857258"/>
            <a:ext cx="889231" cy="263834"/>
          </a:xfrm>
          <a:prstGeom prst="rect">
            <a:avLst/>
          </a:prstGeom>
          <a:blipFill>
            <a:blip r:embed="rId8" cstate="print"/>
            <a:stretch>
              <a:fillRect/>
            </a:stretch>
          </a:blipFill>
          <a:ln>
            <a:noFill/>
          </a:ln>
        </p:spPr>
        <p:style>
          <a:lnRef idx="1">
            <a:schemeClr val="accent1"/>
          </a:lnRef>
          <a:fillRef idx="0">
            <a:schemeClr val="accent1"/>
          </a:fillRef>
          <a:effectRef idx="0">
            <a:schemeClr val="accent1"/>
          </a:effectRef>
          <a:fontRef idx="minor">
            <a:schemeClr val="tx1"/>
          </a:fontRef>
        </p:style>
        <p:txBody>
          <a:bodyPr lIns="95073" tIns="47537" rIns="95073" bIns="47537"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6" name="Rectangle 35"/>
          <p:cNvSpPr/>
          <p:nvPr/>
        </p:nvSpPr>
        <p:spPr>
          <a:xfrm>
            <a:off x="3844481" y="3848841"/>
            <a:ext cx="3607839" cy="370417"/>
          </a:xfrm>
          <a:prstGeom prst="rect">
            <a:avLst/>
          </a:prstGeom>
          <a:solidFill>
            <a:srgbClr val="E31837"/>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Federation</a:t>
            </a:r>
          </a:p>
        </p:txBody>
      </p:sp>
      <p:sp>
        <p:nvSpPr>
          <p:cNvPr id="38" name="Flowchart: Magnetic Disk 37"/>
          <p:cNvSpPr/>
          <p:nvPr/>
        </p:nvSpPr>
        <p:spPr>
          <a:xfrm>
            <a:off x="893446" y="3751727"/>
            <a:ext cx="1629833" cy="506729"/>
          </a:xfrm>
          <a:prstGeom prst="flowChartMagneticDisk">
            <a:avLst/>
          </a:prstGeom>
          <a:solidFill>
            <a:srgbClr val="E31837"/>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Data Platform</a:t>
            </a:r>
          </a:p>
        </p:txBody>
      </p:sp>
      <p:pic>
        <p:nvPicPr>
          <p:cNvPr id="37"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73552" y="3032844"/>
            <a:ext cx="1410705" cy="129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a:xfrm>
            <a:off x="352558" y="2996731"/>
            <a:ext cx="2711608" cy="370417"/>
          </a:xfrm>
          <a:prstGeom prst="rect">
            <a:avLst/>
          </a:prstGeom>
          <a:solidFill>
            <a:srgbClr val="E31837"/>
          </a:solidFill>
          <a:ln>
            <a:solidFill>
              <a:schemeClr val="bg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Data Services</a:t>
            </a:r>
          </a:p>
        </p:txBody>
      </p:sp>
      <p:cxnSp>
        <p:nvCxnSpPr>
          <p:cNvPr id="5" name="Straight Connector 4"/>
          <p:cNvCxnSpPr/>
          <p:nvPr/>
        </p:nvCxnSpPr>
        <p:spPr>
          <a:xfrm>
            <a:off x="3313595" y="2982628"/>
            <a:ext cx="0" cy="1156646"/>
          </a:xfrm>
          <a:prstGeom prst="line">
            <a:avLst/>
          </a:prstGeom>
        </p:spPr>
        <p:style>
          <a:lnRef idx="1">
            <a:schemeClr val="accent1"/>
          </a:lnRef>
          <a:fillRef idx="0">
            <a:schemeClr val="accent1"/>
          </a:fillRef>
          <a:effectRef idx="0">
            <a:schemeClr val="accent1"/>
          </a:effectRef>
          <a:fontRef idx="minor">
            <a:schemeClr val="tx1"/>
          </a:fontRef>
        </p:style>
      </p:cxnSp>
      <p:sp>
        <p:nvSpPr>
          <p:cNvPr id="41" name="Up-Down Arrow 40"/>
          <p:cNvSpPr/>
          <p:nvPr/>
        </p:nvSpPr>
        <p:spPr>
          <a:xfrm>
            <a:off x="1604261" y="3379530"/>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2" name="Up-Down Arrow 41"/>
          <p:cNvSpPr/>
          <p:nvPr/>
        </p:nvSpPr>
        <p:spPr>
          <a:xfrm>
            <a:off x="1604261" y="4404642"/>
            <a:ext cx="208202" cy="490394"/>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6" name="Left-Right Arrow 5"/>
          <p:cNvSpPr/>
          <p:nvPr/>
        </p:nvSpPr>
        <p:spPr>
          <a:xfrm>
            <a:off x="3051852" y="3512820"/>
            <a:ext cx="509387" cy="223811"/>
          </a:xfrm>
          <a:prstGeom prst="leftRight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4" name="Oval Callout 43"/>
          <p:cNvSpPr/>
          <p:nvPr/>
        </p:nvSpPr>
        <p:spPr>
          <a:xfrm>
            <a:off x="7556330" y="4387276"/>
            <a:ext cx="1458866" cy="673679"/>
          </a:xfrm>
          <a:prstGeom prst="wedgeEllipseCallout">
            <a:avLst>
              <a:gd name="adj1" fmla="val -282720"/>
              <a:gd name="adj2" fmla="val 109630"/>
            </a:avLst>
          </a:prstGeom>
          <a:solidFill>
            <a:srgbClr val="FFFF0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Legacy Apps Stills holds Business Logic</a:t>
            </a:r>
          </a:p>
        </p:txBody>
      </p:sp>
      <p:sp>
        <p:nvSpPr>
          <p:cNvPr id="45" name="Rectangle 44"/>
          <p:cNvSpPr/>
          <p:nvPr/>
        </p:nvSpPr>
        <p:spPr>
          <a:xfrm>
            <a:off x="7692930" y="3420275"/>
            <a:ext cx="1049058" cy="397619"/>
          </a:xfrm>
          <a:prstGeom prst="rect">
            <a:avLst/>
          </a:prstGeom>
          <a:solidFill>
            <a:schemeClr val="bg1"/>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Service Taxonomy</a:t>
            </a:r>
          </a:p>
        </p:txBody>
      </p:sp>
      <p:sp>
        <p:nvSpPr>
          <p:cNvPr id="46" name="Up-Down Arrow 45"/>
          <p:cNvSpPr/>
          <p:nvPr/>
        </p:nvSpPr>
        <p:spPr>
          <a:xfrm rot="5400000">
            <a:off x="2292364" y="5336353"/>
            <a:ext cx="182320" cy="317788"/>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7" name="TextBox 46"/>
          <p:cNvSpPr txBox="1"/>
          <p:nvPr/>
        </p:nvSpPr>
        <p:spPr>
          <a:xfrm>
            <a:off x="1263862" y="5877917"/>
            <a:ext cx="88900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Legacy Data</a:t>
            </a:r>
          </a:p>
        </p:txBody>
      </p:sp>
      <p:sp>
        <p:nvSpPr>
          <p:cNvPr id="49" name="Rectangle 48"/>
          <p:cNvSpPr/>
          <p:nvPr/>
        </p:nvSpPr>
        <p:spPr>
          <a:xfrm>
            <a:off x="5293477" y="3508329"/>
            <a:ext cx="2334252" cy="251603"/>
          </a:xfrm>
          <a:prstGeom prst="rect">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Business Process Layer</a:t>
            </a:r>
          </a:p>
        </p:txBody>
      </p:sp>
      <p:grpSp>
        <p:nvGrpSpPr>
          <p:cNvPr id="33" name="Group 32"/>
          <p:cNvGrpSpPr/>
          <p:nvPr/>
        </p:nvGrpSpPr>
        <p:grpSpPr>
          <a:xfrm>
            <a:off x="4954628" y="3394612"/>
            <a:ext cx="481827" cy="457200"/>
            <a:chOff x="1693370" y="2786808"/>
            <a:chExt cx="578192" cy="548640"/>
          </a:xfrm>
        </p:grpSpPr>
        <p:sp>
          <p:nvSpPr>
            <p:cNvPr id="34" name="Oval 33"/>
            <p:cNvSpPr/>
            <p:nvPr/>
          </p:nvSpPr>
          <p:spPr>
            <a:xfrm>
              <a:off x="1708146" y="2786808"/>
              <a:ext cx="548640" cy="548640"/>
            </a:xfrm>
            <a:prstGeom prst="ellipse">
              <a:avLst/>
            </a:prstGeom>
            <a:solidFill>
              <a:schemeClr val="bg1"/>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6919" algn="l" rtl="0" fontAlgn="base">
                <a:spcBef>
                  <a:spcPct val="0"/>
                </a:spcBef>
                <a:spcAft>
                  <a:spcPct val="0"/>
                </a:spcAft>
                <a:defRPr kern="1200">
                  <a:solidFill>
                    <a:schemeClr val="tx1"/>
                  </a:solidFill>
                  <a:latin typeface="+mn-lt"/>
                  <a:ea typeface="+mn-ea"/>
                  <a:cs typeface="+mn-cs"/>
                </a:defRPr>
              </a:lvl2pPr>
              <a:lvl3pPr marL="913838" algn="l" rtl="0" fontAlgn="base">
                <a:spcBef>
                  <a:spcPct val="0"/>
                </a:spcBef>
                <a:spcAft>
                  <a:spcPct val="0"/>
                </a:spcAft>
                <a:defRPr kern="1200">
                  <a:solidFill>
                    <a:schemeClr val="tx1"/>
                  </a:solidFill>
                  <a:latin typeface="+mn-lt"/>
                  <a:ea typeface="+mn-ea"/>
                  <a:cs typeface="+mn-cs"/>
                </a:defRPr>
              </a:lvl3pPr>
              <a:lvl4pPr marL="1370757" algn="l" rtl="0" fontAlgn="base">
                <a:spcBef>
                  <a:spcPct val="0"/>
                </a:spcBef>
                <a:spcAft>
                  <a:spcPct val="0"/>
                </a:spcAft>
                <a:defRPr kern="1200">
                  <a:solidFill>
                    <a:schemeClr val="tx1"/>
                  </a:solidFill>
                  <a:latin typeface="+mn-lt"/>
                  <a:ea typeface="+mn-ea"/>
                  <a:cs typeface="+mn-cs"/>
                </a:defRPr>
              </a:lvl4pPr>
              <a:lvl5pPr marL="1827677" algn="l" rtl="0" fontAlgn="base">
                <a:spcBef>
                  <a:spcPct val="0"/>
                </a:spcBef>
                <a:spcAft>
                  <a:spcPct val="0"/>
                </a:spcAft>
                <a:defRPr kern="1200">
                  <a:solidFill>
                    <a:schemeClr val="tx1"/>
                  </a:solidFill>
                  <a:latin typeface="+mn-lt"/>
                  <a:ea typeface="+mn-ea"/>
                  <a:cs typeface="+mn-cs"/>
                </a:defRPr>
              </a:lvl5pPr>
              <a:lvl6pPr marL="2284596" algn="l" defTabSz="913838" rtl="0" eaLnBrk="1" latinLnBrk="0" hangingPunct="1">
                <a:defRPr kern="1200">
                  <a:solidFill>
                    <a:schemeClr val="tx1"/>
                  </a:solidFill>
                  <a:latin typeface="+mn-lt"/>
                  <a:ea typeface="+mn-ea"/>
                  <a:cs typeface="+mn-cs"/>
                </a:defRPr>
              </a:lvl6pPr>
              <a:lvl7pPr marL="2741515" algn="l" defTabSz="913838" rtl="0" eaLnBrk="1" latinLnBrk="0" hangingPunct="1">
                <a:defRPr kern="1200">
                  <a:solidFill>
                    <a:schemeClr val="tx1"/>
                  </a:solidFill>
                  <a:latin typeface="+mn-lt"/>
                  <a:ea typeface="+mn-ea"/>
                  <a:cs typeface="+mn-cs"/>
                </a:defRPr>
              </a:lvl7pPr>
              <a:lvl8pPr marL="3198437" algn="l" defTabSz="913838" rtl="0" eaLnBrk="1" latinLnBrk="0" hangingPunct="1">
                <a:defRPr kern="1200">
                  <a:solidFill>
                    <a:schemeClr val="tx1"/>
                  </a:solidFill>
                  <a:latin typeface="+mn-lt"/>
                  <a:ea typeface="+mn-ea"/>
                  <a:cs typeface="+mn-cs"/>
                </a:defRPr>
              </a:lvl8pPr>
              <a:lvl9pPr marL="3655353" algn="l" defTabSz="913838" rtl="0" eaLnBrk="1" latinLnBrk="0" hangingPunct="1">
                <a:defRPr kern="1200">
                  <a:solidFill>
                    <a:schemeClr val="tx1"/>
                  </a:solidFill>
                  <a:latin typeface="+mn-lt"/>
                  <a:ea typeface="+mn-ea"/>
                  <a:cs typeface="+mn-cs"/>
                </a:defRPr>
              </a:lvl9pPr>
            </a:lstStyle>
            <a:p>
              <a:pPr marL="0" marR="0" lvl="0" indent="0" algn="ctr" defTabSz="914087"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93370" y="2838746"/>
              <a:ext cx="578192" cy="444763"/>
            </a:xfrm>
            <a:prstGeom prst="rect">
              <a:avLst/>
            </a:prstGeom>
          </p:spPr>
        </p:pic>
      </p:grpSp>
      <p:sp>
        <p:nvSpPr>
          <p:cNvPr id="50" name="Rectangle 49"/>
          <p:cNvSpPr/>
          <p:nvPr/>
        </p:nvSpPr>
        <p:spPr>
          <a:xfrm>
            <a:off x="2052321" y="210469"/>
            <a:ext cx="5841097" cy="461665"/>
          </a:xfrm>
          <a:prstGeom prst="rect">
            <a:avLst/>
          </a:prstGeom>
        </p:spPr>
        <p:txBody>
          <a:bodyPr wrap="square">
            <a:spAutoFit/>
          </a:bodyPr>
          <a:lstStyle/>
          <a:p>
            <a:pPr marL="0" marR="0" lvl="0" indent="0" algn="r" defTabSz="914087" rtl="0" eaLnBrk="1" fontAlgn="base" latinLnBrk="0" hangingPunct="1">
              <a:lnSpc>
                <a:spcPct val="100000"/>
              </a:lnSpc>
              <a:spcBef>
                <a:spcPct val="0"/>
              </a:spcBef>
              <a:spcAft>
                <a:spcPct val="0"/>
              </a:spcAft>
              <a:buClrTx/>
              <a:buSzTx/>
              <a:buFontTx/>
              <a:buNone/>
              <a:tabLst/>
              <a:defRPr/>
            </a:pPr>
            <a:r>
              <a:rPr lang="en-US" sz="2400" b="1" dirty="0" smtClean="0">
                <a:solidFill>
                  <a:schemeClr val="tx2"/>
                </a:solidFill>
                <a:latin typeface="Arial" pitchFamily="34" charset="0"/>
                <a:ea typeface="+mj-ea"/>
                <a:cs typeface="Arial" pitchFamily="34" charset="0"/>
              </a:rPr>
              <a:t>US Telco – </a:t>
            </a:r>
            <a:r>
              <a:rPr lang="en-US" sz="2400" b="1" dirty="0">
                <a:solidFill>
                  <a:schemeClr val="tx2"/>
                </a:solidFill>
                <a:latin typeface="Arial" pitchFamily="34" charset="0"/>
                <a:ea typeface="+mj-ea"/>
                <a:cs typeface="Arial" pitchFamily="34" charset="0"/>
              </a:rPr>
              <a:t>Transformation Journey </a:t>
            </a:r>
          </a:p>
        </p:txBody>
      </p:sp>
    </p:spTree>
    <p:extLst>
      <p:ext uri="{BB962C8B-B14F-4D97-AF65-F5344CB8AC3E}">
        <p14:creationId xmlns:p14="http://schemas.microsoft.com/office/powerpoint/2010/main" val="89909430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45577" y="194465"/>
            <a:ext cx="8412429" cy="369332"/>
          </a:xfrm>
        </p:spPr>
        <p:txBody>
          <a:bodyPr/>
          <a:lstStyle/>
          <a:p>
            <a:pPr algn="ctr"/>
            <a:r>
              <a:rPr lang="en-US" sz="2400" dirty="0">
                <a:latin typeface="+mn-lt"/>
              </a:rPr>
              <a:t>TechM Open </a:t>
            </a:r>
            <a:r>
              <a:rPr lang="en-US" sz="2400" dirty="0" smtClean="0">
                <a:latin typeface="+mn-lt"/>
              </a:rPr>
              <a:t>Source Technology </a:t>
            </a:r>
            <a:r>
              <a:rPr lang="en-US" sz="2400" dirty="0">
                <a:latin typeface="+mn-lt"/>
              </a:rPr>
              <a:t>Stack</a:t>
            </a:r>
          </a:p>
        </p:txBody>
      </p:sp>
      <p:sp>
        <p:nvSpPr>
          <p:cNvPr id="6" name="Rectangle 5"/>
          <p:cNvSpPr/>
          <p:nvPr/>
        </p:nvSpPr>
        <p:spPr>
          <a:xfrm>
            <a:off x="1337993" y="1094511"/>
            <a:ext cx="7620000" cy="980915"/>
          </a:xfrm>
          <a:prstGeom prst="rect">
            <a:avLst/>
          </a:prstGeom>
          <a:solidFill>
            <a:schemeClr val="accent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7" name="Rectangle 6"/>
          <p:cNvSpPr/>
          <p:nvPr/>
        </p:nvSpPr>
        <p:spPr>
          <a:xfrm>
            <a:off x="1341624" y="665939"/>
            <a:ext cx="7620000" cy="381000"/>
          </a:xfrm>
          <a:prstGeom prst="rect">
            <a:avLst/>
          </a:prstGeom>
          <a:solidFill>
            <a:schemeClr val="accent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8" name="Rectangle 7"/>
          <p:cNvSpPr/>
          <p:nvPr/>
        </p:nvSpPr>
        <p:spPr>
          <a:xfrm>
            <a:off x="3341903" y="1447447"/>
            <a:ext cx="533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JSF</a:t>
            </a:r>
          </a:p>
        </p:txBody>
      </p:sp>
      <p:sp>
        <p:nvSpPr>
          <p:cNvPr id="9" name="Rectangle 8"/>
          <p:cNvSpPr/>
          <p:nvPr/>
        </p:nvSpPr>
        <p:spPr>
          <a:xfrm>
            <a:off x="3356167" y="1144688"/>
            <a:ext cx="1066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Ruby on Rails</a:t>
            </a:r>
          </a:p>
        </p:txBody>
      </p:sp>
      <p:sp>
        <p:nvSpPr>
          <p:cNvPr id="13" name="Rectangle 12"/>
          <p:cNvSpPr/>
          <p:nvPr/>
        </p:nvSpPr>
        <p:spPr>
          <a:xfrm>
            <a:off x="3656587" y="742139"/>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HTML 5</a:t>
            </a:r>
          </a:p>
        </p:txBody>
      </p:sp>
      <p:sp>
        <p:nvSpPr>
          <p:cNvPr id="14" name="Rectangle 13"/>
          <p:cNvSpPr/>
          <p:nvPr/>
        </p:nvSpPr>
        <p:spPr>
          <a:xfrm>
            <a:off x="1478782" y="742139"/>
            <a:ext cx="2100918"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Apache Cordova / PhoneGap </a:t>
            </a:r>
          </a:p>
        </p:txBody>
      </p:sp>
      <p:sp>
        <p:nvSpPr>
          <p:cNvPr id="15" name="Rectangle 14"/>
          <p:cNvSpPr/>
          <p:nvPr/>
        </p:nvSpPr>
        <p:spPr>
          <a:xfrm>
            <a:off x="5718367" y="1144688"/>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Spring</a:t>
            </a:r>
          </a:p>
        </p:txBody>
      </p:sp>
      <p:sp>
        <p:nvSpPr>
          <p:cNvPr id="16" name="Rectangle 15"/>
          <p:cNvSpPr/>
          <p:nvPr/>
        </p:nvSpPr>
        <p:spPr>
          <a:xfrm>
            <a:off x="4689655" y="1447447"/>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Wicket</a:t>
            </a:r>
          </a:p>
        </p:txBody>
      </p:sp>
      <p:sp>
        <p:nvSpPr>
          <p:cNvPr id="17" name="Rectangle 16"/>
          <p:cNvSpPr/>
          <p:nvPr/>
        </p:nvSpPr>
        <p:spPr>
          <a:xfrm>
            <a:off x="5370010" y="1447447"/>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Struts</a:t>
            </a:r>
          </a:p>
        </p:txBody>
      </p:sp>
      <p:sp>
        <p:nvSpPr>
          <p:cNvPr id="19" name="Rectangle 18"/>
          <p:cNvSpPr/>
          <p:nvPr/>
        </p:nvSpPr>
        <p:spPr>
          <a:xfrm>
            <a:off x="95210" y="662086"/>
            <a:ext cx="1219200" cy="461635"/>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Mobile Frameworks</a:t>
            </a:r>
          </a:p>
        </p:txBody>
      </p:sp>
      <p:sp>
        <p:nvSpPr>
          <p:cNvPr id="20" name="Rectangle 19"/>
          <p:cNvSpPr/>
          <p:nvPr/>
        </p:nvSpPr>
        <p:spPr>
          <a:xfrm>
            <a:off x="107910" y="1224006"/>
            <a:ext cx="1219200" cy="461635"/>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Development</a:t>
            </a:r>
          </a:p>
          <a:p>
            <a:pPr algn="r" defTabSz="914106"/>
            <a:r>
              <a:rPr lang="en-US" sz="1200" b="1" i="1" dirty="0">
                <a:solidFill>
                  <a:prstClr val="black"/>
                </a:solidFill>
                <a:latin typeface="Times New Roman" pitchFamily="18" charset="0"/>
                <a:cs typeface="Times New Roman" pitchFamily="18" charset="0"/>
              </a:rPr>
              <a:t>Frameworks</a:t>
            </a:r>
          </a:p>
        </p:txBody>
      </p:sp>
      <p:sp>
        <p:nvSpPr>
          <p:cNvPr id="21" name="Rectangle 20"/>
          <p:cNvSpPr/>
          <p:nvPr/>
        </p:nvSpPr>
        <p:spPr>
          <a:xfrm>
            <a:off x="2670367" y="1144688"/>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GWT</a:t>
            </a:r>
          </a:p>
        </p:txBody>
      </p:sp>
      <p:sp>
        <p:nvSpPr>
          <p:cNvPr id="23" name="Rectangle 22"/>
          <p:cNvSpPr/>
          <p:nvPr/>
        </p:nvSpPr>
        <p:spPr>
          <a:xfrm>
            <a:off x="4793071" y="1144688"/>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Hibernate</a:t>
            </a:r>
          </a:p>
        </p:txBody>
      </p:sp>
      <p:sp>
        <p:nvSpPr>
          <p:cNvPr id="24" name="Rectangle 23"/>
          <p:cNvSpPr/>
          <p:nvPr/>
        </p:nvSpPr>
        <p:spPr>
          <a:xfrm>
            <a:off x="4549770" y="742139"/>
            <a:ext cx="1117835"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AngularJS</a:t>
            </a:r>
          </a:p>
        </p:txBody>
      </p:sp>
      <p:sp>
        <p:nvSpPr>
          <p:cNvPr id="25" name="Rectangle 24"/>
          <p:cNvSpPr/>
          <p:nvPr/>
        </p:nvSpPr>
        <p:spPr>
          <a:xfrm>
            <a:off x="1343438" y="2112831"/>
            <a:ext cx="7620000" cy="381000"/>
          </a:xfrm>
          <a:prstGeom prst="rect">
            <a:avLst/>
          </a:prstGeom>
          <a:solidFill>
            <a:schemeClr val="accent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26" name="Rectangle 25"/>
          <p:cNvSpPr/>
          <p:nvPr/>
        </p:nvSpPr>
        <p:spPr>
          <a:xfrm>
            <a:off x="4863165" y="2170947"/>
            <a:ext cx="7620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Eclipse</a:t>
            </a:r>
          </a:p>
        </p:txBody>
      </p:sp>
      <p:sp>
        <p:nvSpPr>
          <p:cNvPr id="27" name="Rectangle 26"/>
          <p:cNvSpPr/>
          <p:nvPr/>
        </p:nvSpPr>
        <p:spPr>
          <a:xfrm>
            <a:off x="7319678" y="2170947"/>
            <a:ext cx="914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NetBeans</a:t>
            </a:r>
          </a:p>
        </p:txBody>
      </p:sp>
      <p:sp>
        <p:nvSpPr>
          <p:cNvPr id="28" name="Rectangle 27"/>
          <p:cNvSpPr/>
          <p:nvPr/>
        </p:nvSpPr>
        <p:spPr>
          <a:xfrm>
            <a:off x="31709" y="2136184"/>
            <a:ext cx="1219200" cy="276969"/>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IDE</a:t>
            </a:r>
          </a:p>
        </p:txBody>
      </p:sp>
      <p:sp>
        <p:nvSpPr>
          <p:cNvPr id="29" name="Rectangle 28"/>
          <p:cNvSpPr/>
          <p:nvPr/>
        </p:nvSpPr>
        <p:spPr>
          <a:xfrm>
            <a:off x="2457392" y="2170947"/>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JBoss IDE</a:t>
            </a:r>
          </a:p>
        </p:txBody>
      </p:sp>
      <p:sp>
        <p:nvSpPr>
          <p:cNvPr id="30" name="Rectangle 29"/>
          <p:cNvSpPr/>
          <p:nvPr/>
        </p:nvSpPr>
        <p:spPr>
          <a:xfrm>
            <a:off x="1347791" y="2542972"/>
            <a:ext cx="7620000" cy="732577"/>
          </a:xfrm>
          <a:prstGeom prst="rect">
            <a:avLst/>
          </a:prstGeom>
          <a:solidFill>
            <a:schemeClr val="accent6">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31" name="Rectangle 30"/>
          <p:cNvSpPr/>
          <p:nvPr/>
        </p:nvSpPr>
        <p:spPr>
          <a:xfrm>
            <a:off x="7884662" y="2627815"/>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Active MQ</a:t>
            </a:r>
          </a:p>
        </p:txBody>
      </p:sp>
      <p:sp>
        <p:nvSpPr>
          <p:cNvPr id="32" name="Rectangle 31"/>
          <p:cNvSpPr/>
          <p:nvPr/>
        </p:nvSpPr>
        <p:spPr>
          <a:xfrm>
            <a:off x="6817862" y="2627815"/>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RabbitMQ</a:t>
            </a:r>
          </a:p>
        </p:txBody>
      </p:sp>
      <p:sp>
        <p:nvSpPr>
          <p:cNvPr id="33" name="Rectangle 32"/>
          <p:cNvSpPr/>
          <p:nvPr/>
        </p:nvSpPr>
        <p:spPr>
          <a:xfrm>
            <a:off x="29900" y="2646354"/>
            <a:ext cx="1219200" cy="461635"/>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System Integration</a:t>
            </a:r>
          </a:p>
        </p:txBody>
      </p:sp>
      <p:sp>
        <p:nvSpPr>
          <p:cNvPr id="34" name="Rectangle 33"/>
          <p:cNvSpPr/>
          <p:nvPr/>
        </p:nvSpPr>
        <p:spPr>
          <a:xfrm>
            <a:off x="5507972" y="2627815"/>
            <a:ext cx="110598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Red Hat MRG</a:t>
            </a:r>
          </a:p>
        </p:txBody>
      </p:sp>
      <p:sp>
        <p:nvSpPr>
          <p:cNvPr id="35" name="Rectangle 34"/>
          <p:cNvSpPr/>
          <p:nvPr/>
        </p:nvSpPr>
        <p:spPr>
          <a:xfrm>
            <a:off x="1744397" y="2627815"/>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Mule ESB</a:t>
            </a:r>
          </a:p>
        </p:txBody>
      </p:sp>
      <p:sp>
        <p:nvSpPr>
          <p:cNvPr id="36" name="Rectangle 35"/>
          <p:cNvSpPr/>
          <p:nvPr/>
        </p:nvSpPr>
        <p:spPr>
          <a:xfrm>
            <a:off x="4342452" y="2627815"/>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Fuse ESB</a:t>
            </a:r>
          </a:p>
        </p:txBody>
      </p:sp>
      <p:sp>
        <p:nvSpPr>
          <p:cNvPr id="37" name="Rectangle 36"/>
          <p:cNvSpPr/>
          <p:nvPr/>
        </p:nvSpPr>
        <p:spPr>
          <a:xfrm>
            <a:off x="3001694" y="2627815"/>
            <a:ext cx="1219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jBPM &amp; Drools</a:t>
            </a:r>
          </a:p>
        </p:txBody>
      </p:sp>
      <p:sp>
        <p:nvSpPr>
          <p:cNvPr id="38" name="Rectangle 37"/>
          <p:cNvSpPr/>
          <p:nvPr/>
        </p:nvSpPr>
        <p:spPr>
          <a:xfrm>
            <a:off x="1360633" y="3753299"/>
            <a:ext cx="7620000" cy="381000"/>
          </a:xfrm>
          <a:prstGeom prst="rect">
            <a:avLst/>
          </a:prstGeom>
          <a:solidFill>
            <a:schemeClr val="accent3">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39" name="Rectangle 38"/>
          <p:cNvSpPr/>
          <p:nvPr/>
        </p:nvSpPr>
        <p:spPr>
          <a:xfrm>
            <a:off x="1357460" y="3316476"/>
            <a:ext cx="7620000" cy="383903"/>
          </a:xfrm>
          <a:prstGeom prst="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40" name="Rectangle 39"/>
          <p:cNvSpPr/>
          <p:nvPr/>
        </p:nvSpPr>
        <p:spPr>
          <a:xfrm>
            <a:off x="1374282" y="5341100"/>
            <a:ext cx="7620000" cy="381000"/>
          </a:xfrm>
          <a:prstGeom prst="rect">
            <a:avLst/>
          </a:prstGeom>
          <a:solidFill>
            <a:srgbClr val="00B050"/>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41" name="Rectangle 40"/>
          <p:cNvSpPr/>
          <p:nvPr/>
        </p:nvSpPr>
        <p:spPr>
          <a:xfrm>
            <a:off x="3241202" y="5417300"/>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Fedora</a:t>
            </a:r>
          </a:p>
        </p:txBody>
      </p:sp>
      <p:sp>
        <p:nvSpPr>
          <p:cNvPr id="42" name="Rectangle 41"/>
          <p:cNvSpPr/>
          <p:nvPr/>
        </p:nvSpPr>
        <p:spPr>
          <a:xfrm>
            <a:off x="3927002" y="5417300"/>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SuSE</a:t>
            </a:r>
          </a:p>
        </p:txBody>
      </p:sp>
      <p:sp>
        <p:nvSpPr>
          <p:cNvPr id="43" name="Rectangle 42"/>
          <p:cNvSpPr/>
          <p:nvPr/>
        </p:nvSpPr>
        <p:spPr>
          <a:xfrm>
            <a:off x="4612802" y="5417300"/>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Linux</a:t>
            </a:r>
          </a:p>
        </p:txBody>
      </p:sp>
      <p:sp>
        <p:nvSpPr>
          <p:cNvPr id="44" name="Rectangle 43"/>
          <p:cNvSpPr/>
          <p:nvPr/>
        </p:nvSpPr>
        <p:spPr>
          <a:xfrm>
            <a:off x="5298602" y="5417300"/>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Ubuntu</a:t>
            </a:r>
          </a:p>
        </p:txBody>
      </p:sp>
      <p:sp>
        <p:nvSpPr>
          <p:cNvPr id="45" name="Rectangle 44"/>
          <p:cNvSpPr/>
          <p:nvPr/>
        </p:nvSpPr>
        <p:spPr>
          <a:xfrm>
            <a:off x="1374282" y="4910247"/>
            <a:ext cx="7620000" cy="381000"/>
          </a:xfrm>
          <a:prstGeom prst="rect">
            <a:avLst/>
          </a:prstGeom>
          <a:solidFill>
            <a:schemeClr val="accent3"/>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46" name="Rectangle 45"/>
          <p:cNvSpPr/>
          <p:nvPr/>
        </p:nvSpPr>
        <p:spPr>
          <a:xfrm>
            <a:off x="2658779" y="5002776"/>
            <a:ext cx="7620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MySQL</a:t>
            </a:r>
          </a:p>
        </p:txBody>
      </p:sp>
      <p:sp>
        <p:nvSpPr>
          <p:cNvPr id="47" name="Rectangle 46"/>
          <p:cNvSpPr/>
          <p:nvPr/>
        </p:nvSpPr>
        <p:spPr>
          <a:xfrm>
            <a:off x="3496979" y="5002776"/>
            <a:ext cx="1066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PostgreSQL</a:t>
            </a:r>
          </a:p>
        </p:txBody>
      </p:sp>
      <p:sp>
        <p:nvSpPr>
          <p:cNvPr id="48" name="Rectangle 47"/>
          <p:cNvSpPr/>
          <p:nvPr/>
        </p:nvSpPr>
        <p:spPr>
          <a:xfrm>
            <a:off x="4716179" y="5002776"/>
            <a:ext cx="914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HSQLDB</a:t>
            </a:r>
          </a:p>
        </p:txBody>
      </p:sp>
      <p:sp>
        <p:nvSpPr>
          <p:cNvPr id="49" name="Rectangle 48"/>
          <p:cNvSpPr/>
          <p:nvPr/>
        </p:nvSpPr>
        <p:spPr>
          <a:xfrm>
            <a:off x="5706779" y="5002776"/>
            <a:ext cx="1066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Apache Derby</a:t>
            </a:r>
          </a:p>
        </p:txBody>
      </p:sp>
      <p:sp>
        <p:nvSpPr>
          <p:cNvPr id="50" name="Rectangle 49"/>
          <p:cNvSpPr/>
          <p:nvPr/>
        </p:nvSpPr>
        <p:spPr>
          <a:xfrm>
            <a:off x="6925979" y="5002776"/>
            <a:ext cx="457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H2</a:t>
            </a:r>
          </a:p>
        </p:txBody>
      </p:sp>
      <p:sp>
        <p:nvSpPr>
          <p:cNvPr id="51" name="Rectangle 50"/>
          <p:cNvSpPr/>
          <p:nvPr/>
        </p:nvSpPr>
        <p:spPr>
          <a:xfrm>
            <a:off x="6736906" y="1144688"/>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Python</a:t>
            </a:r>
          </a:p>
        </p:txBody>
      </p:sp>
      <p:sp>
        <p:nvSpPr>
          <p:cNvPr id="52" name="Rectangle 51"/>
          <p:cNvSpPr/>
          <p:nvPr/>
        </p:nvSpPr>
        <p:spPr>
          <a:xfrm>
            <a:off x="7243496" y="1447447"/>
            <a:ext cx="457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Perl</a:t>
            </a:r>
          </a:p>
        </p:txBody>
      </p:sp>
      <p:sp>
        <p:nvSpPr>
          <p:cNvPr id="53" name="Rectangle 52"/>
          <p:cNvSpPr/>
          <p:nvPr/>
        </p:nvSpPr>
        <p:spPr>
          <a:xfrm>
            <a:off x="2332199" y="3822965"/>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Apache</a:t>
            </a:r>
          </a:p>
        </p:txBody>
      </p:sp>
      <p:sp>
        <p:nvSpPr>
          <p:cNvPr id="54" name="Rectangle 53"/>
          <p:cNvSpPr/>
          <p:nvPr/>
        </p:nvSpPr>
        <p:spPr>
          <a:xfrm>
            <a:off x="3493063" y="3376333"/>
            <a:ext cx="914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OpenLDAP</a:t>
            </a:r>
          </a:p>
        </p:txBody>
      </p:sp>
      <p:sp>
        <p:nvSpPr>
          <p:cNvPr id="55" name="Rectangle 54"/>
          <p:cNvSpPr/>
          <p:nvPr/>
        </p:nvSpPr>
        <p:spPr>
          <a:xfrm>
            <a:off x="2470483" y="3376333"/>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OpenSSL</a:t>
            </a:r>
          </a:p>
        </p:txBody>
      </p:sp>
      <p:sp>
        <p:nvSpPr>
          <p:cNvPr id="56" name="Rectangle 55"/>
          <p:cNvSpPr/>
          <p:nvPr/>
        </p:nvSpPr>
        <p:spPr>
          <a:xfrm>
            <a:off x="6131330" y="3822964"/>
            <a:ext cx="118109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Apache TomEE</a:t>
            </a:r>
          </a:p>
        </p:txBody>
      </p:sp>
      <p:sp>
        <p:nvSpPr>
          <p:cNvPr id="58" name="Rectangle 57"/>
          <p:cNvSpPr/>
          <p:nvPr/>
        </p:nvSpPr>
        <p:spPr>
          <a:xfrm>
            <a:off x="5447728" y="3376333"/>
            <a:ext cx="7620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REST</a:t>
            </a:r>
          </a:p>
        </p:txBody>
      </p:sp>
      <p:sp>
        <p:nvSpPr>
          <p:cNvPr id="59" name="Rectangle 58"/>
          <p:cNvSpPr/>
          <p:nvPr/>
        </p:nvSpPr>
        <p:spPr>
          <a:xfrm>
            <a:off x="6362128" y="3376333"/>
            <a:ext cx="609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SOAP</a:t>
            </a:r>
          </a:p>
        </p:txBody>
      </p:sp>
      <p:sp>
        <p:nvSpPr>
          <p:cNvPr id="60" name="Rectangle 59"/>
          <p:cNvSpPr/>
          <p:nvPr/>
        </p:nvSpPr>
        <p:spPr>
          <a:xfrm>
            <a:off x="6170221" y="2957487"/>
            <a:ext cx="533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AXIS</a:t>
            </a:r>
          </a:p>
        </p:txBody>
      </p:sp>
      <p:sp>
        <p:nvSpPr>
          <p:cNvPr id="61" name="Rectangle 60"/>
          <p:cNvSpPr/>
          <p:nvPr/>
        </p:nvSpPr>
        <p:spPr>
          <a:xfrm>
            <a:off x="32083" y="3275957"/>
            <a:ext cx="1219200" cy="430857"/>
          </a:xfrm>
          <a:prstGeom prst="rect">
            <a:avLst/>
          </a:prstGeom>
        </p:spPr>
        <p:txBody>
          <a:bodyPr wrap="square" lIns="91410" tIns="45705" rIns="91410" bIns="45705">
            <a:spAutoFit/>
          </a:bodyPr>
          <a:lstStyle/>
          <a:p>
            <a:pPr algn="r" defTabSz="914106"/>
            <a:r>
              <a:rPr lang="en-US" sz="1100" b="1" i="1" dirty="0">
                <a:solidFill>
                  <a:prstClr val="black"/>
                </a:solidFill>
                <a:latin typeface="Times New Roman" pitchFamily="18" charset="0"/>
                <a:cs typeface="Times New Roman" pitchFamily="18" charset="0"/>
              </a:rPr>
              <a:t>Specifications &amp; Standards</a:t>
            </a:r>
          </a:p>
        </p:txBody>
      </p:sp>
      <p:sp>
        <p:nvSpPr>
          <p:cNvPr id="62" name="Rectangle 61"/>
          <p:cNvSpPr/>
          <p:nvPr/>
        </p:nvSpPr>
        <p:spPr>
          <a:xfrm>
            <a:off x="24290" y="3728619"/>
            <a:ext cx="1219200" cy="461635"/>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Web/App Servers</a:t>
            </a:r>
          </a:p>
        </p:txBody>
      </p:sp>
      <p:sp>
        <p:nvSpPr>
          <p:cNvPr id="63" name="Rectangle 62"/>
          <p:cNvSpPr/>
          <p:nvPr/>
        </p:nvSpPr>
        <p:spPr>
          <a:xfrm>
            <a:off x="78881" y="4924504"/>
            <a:ext cx="1219200" cy="276969"/>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Databases</a:t>
            </a:r>
          </a:p>
        </p:txBody>
      </p:sp>
      <p:sp>
        <p:nvSpPr>
          <p:cNvPr id="64" name="Rectangle 63"/>
          <p:cNvSpPr/>
          <p:nvPr/>
        </p:nvSpPr>
        <p:spPr>
          <a:xfrm>
            <a:off x="20825" y="5271517"/>
            <a:ext cx="1219200" cy="430857"/>
          </a:xfrm>
          <a:prstGeom prst="rect">
            <a:avLst/>
          </a:prstGeom>
        </p:spPr>
        <p:txBody>
          <a:bodyPr wrap="square" lIns="91410" tIns="45705" rIns="91410" bIns="45705">
            <a:spAutoFit/>
          </a:bodyPr>
          <a:lstStyle/>
          <a:p>
            <a:pPr algn="r" defTabSz="914106"/>
            <a:r>
              <a:rPr lang="en-US" sz="1100" b="1" i="1" dirty="0">
                <a:solidFill>
                  <a:prstClr val="black"/>
                </a:solidFill>
                <a:latin typeface="Times New Roman" pitchFamily="18" charset="0"/>
                <a:cs typeface="Times New Roman" pitchFamily="18" charset="0"/>
              </a:rPr>
              <a:t>Operating</a:t>
            </a:r>
          </a:p>
          <a:p>
            <a:pPr algn="r" defTabSz="914106"/>
            <a:r>
              <a:rPr lang="en-US" sz="1100" b="1" i="1" dirty="0">
                <a:solidFill>
                  <a:prstClr val="black"/>
                </a:solidFill>
                <a:latin typeface="Times New Roman" pitchFamily="18" charset="0"/>
                <a:cs typeface="Times New Roman" pitchFamily="18" charset="0"/>
              </a:rPr>
              <a:t>Systems</a:t>
            </a:r>
          </a:p>
        </p:txBody>
      </p:sp>
      <p:sp>
        <p:nvSpPr>
          <p:cNvPr id="65" name="Rectangle 64"/>
          <p:cNvSpPr/>
          <p:nvPr/>
        </p:nvSpPr>
        <p:spPr>
          <a:xfrm>
            <a:off x="1603567" y="1144688"/>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JBoss Portal</a:t>
            </a:r>
          </a:p>
        </p:txBody>
      </p:sp>
      <p:sp>
        <p:nvSpPr>
          <p:cNvPr id="66" name="Rectangle 65"/>
          <p:cNvSpPr/>
          <p:nvPr/>
        </p:nvSpPr>
        <p:spPr>
          <a:xfrm>
            <a:off x="3671142" y="3822965"/>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JBoss</a:t>
            </a:r>
          </a:p>
        </p:txBody>
      </p:sp>
      <p:sp>
        <p:nvSpPr>
          <p:cNvPr id="67" name="Rectangle 66"/>
          <p:cNvSpPr/>
          <p:nvPr/>
        </p:nvSpPr>
        <p:spPr>
          <a:xfrm>
            <a:off x="6078746" y="5415163"/>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Solaris</a:t>
            </a:r>
          </a:p>
        </p:txBody>
      </p:sp>
      <p:sp>
        <p:nvSpPr>
          <p:cNvPr id="68" name="Rectangle 67"/>
          <p:cNvSpPr/>
          <p:nvPr/>
        </p:nvSpPr>
        <p:spPr>
          <a:xfrm>
            <a:off x="1380675" y="6181943"/>
            <a:ext cx="7620000" cy="381000"/>
          </a:xfrm>
          <a:prstGeom prst="rect">
            <a:avLst/>
          </a:prstGeom>
          <a:solidFill>
            <a:schemeClr val="bg2"/>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69" name="Rectangle 68"/>
          <p:cNvSpPr/>
          <p:nvPr/>
        </p:nvSpPr>
        <p:spPr>
          <a:xfrm>
            <a:off x="1521590" y="6256411"/>
            <a:ext cx="1135746" cy="268512"/>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AWS Cloud </a:t>
            </a:r>
          </a:p>
        </p:txBody>
      </p:sp>
      <p:sp>
        <p:nvSpPr>
          <p:cNvPr id="70" name="Rectangle 69"/>
          <p:cNvSpPr/>
          <p:nvPr/>
        </p:nvSpPr>
        <p:spPr>
          <a:xfrm>
            <a:off x="2804092" y="6275623"/>
            <a:ext cx="609600" cy="2286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Chef</a:t>
            </a:r>
          </a:p>
        </p:txBody>
      </p:sp>
      <p:sp>
        <p:nvSpPr>
          <p:cNvPr id="71" name="Rectangle 70"/>
          <p:cNvSpPr/>
          <p:nvPr/>
        </p:nvSpPr>
        <p:spPr>
          <a:xfrm>
            <a:off x="4361048" y="6242763"/>
            <a:ext cx="1683654" cy="268512"/>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endParaRPr lang="en-US" sz="1000" b="1" dirty="0">
              <a:solidFill>
                <a:prstClr val="black"/>
              </a:solidFill>
              <a:cs typeface="Arial" pitchFamily="34" charset="0"/>
            </a:endParaRPr>
          </a:p>
          <a:p>
            <a:pPr algn="ctr" defTabSz="914106"/>
            <a:r>
              <a:rPr lang="en-US" sz="1000" b="1" dirty="0">
                <a:solidFill>
                  <a:prstClr val="black"/>
                </a:solidFill>
                <a:cs typeface="Arial" pitchFamily="34" charset="0"/>
              </a:rPr>
              <a:t>Red Hat OpenShift  PaaS </a:t>
            </a:r>
            <a:br>
              <a:rPr lang="en-US" sz="1000" b="1" dirty="0">
                <a:solidFill>
                  <a:prstClr val="black"/>
                </a:solidFill>
                <a:cs typeface="Arial" pitchFamily="34" charset="0"/>
              </a:rPr>
            </a:br>
            <a:endParaRPr lang="en-US" sz="1000" b="1" dirty="0">
              <a:solidFill>
                <a:prstClr val="black"/>
              </a:solidFill>
              <a:cs typeface="Arial" pitchFamily="34" charset="0"/>
            </a:endParaRPr>
          </a:p>
        </p:txBody>
      </p:sp>
      <p:sp>
        <p:nvSpPr>
          <p:cNvPr id="72" name="Rectangle 71"/>
          <p:cNvSpPr/>
          <p:nvPr/>
        </p:nvSpPr>
        <p:spPr>
          <a:xfrm>
            <a:off x="29900" y="6126000"/>
            <a:ext cx="1219200" cy="600134"/>
          </a:xfrm>
          <a:prstGeom prst="rect">
            <a:avLst/>
          </a:prstGeom>
        </p:spPr>
        <p:txBody>
          <a:bodyPr wrap="square" lIns="91410" tIns="45705" rIns="91410" bIns="45705">
            <a:spAutoFit/>
          </a:bodyPr>
          <a:lstStyle/>
          <a:p>
            <a:pPr algn="r" defTabSz="914106"/>
            <a:r>
              <a:rPr lang="en-US" sz="1100" b="1" i="1" dirty="0">
                <a:solidFill>
                  <a:prstClr val="black"/>
                </a:solidFill>
                <a:latin typeface="Times New Roman" pitchFamily="18" charset="0"/>
                <a:cs typeface="Times New Roman" pitchFamily="18" charset="0"/>
              </a:rPr>
              <a:t>Cloud </a:t>
            </a:r>
          </a:p>
          <a:p>
            <a:pPr algn="r" defTabSz="914106"/>
            <a:r>
              <a:rPr lang="en-US" sz="1100" b="1" i="1" dirty="0">
                <a:solidFill>
                  <a:prstClr val="black"/>
                </a:solidFill>
                <a:latin typeface="Times New Roman" pitchFamily="18" charset="0"/>
                <a:cs typeface="Times New Roman" pitchFamily="18" charset="0"/>
              </a:rPr>
              <a:t>Platforms &amp; Automation</a:t>
            </a:r>
          </a:p>
        </p:txBody>
      </p:sp>
      <p:sp>
        <p:nvSpPr>
          <p:cNvPr id="73" name="Rectangle 72"/>
          <p:cNvSpPr/>
          <p:nvPr/>
        </p:nvSpPr>
        <p:spPr>
          <a:xfrm>
            <a:off x="1374282" y="4191965"/>
            <a:ext cx="7620000" cy="688813"/>
          </a:xfrm>
          <a:prstGeom prst="rect">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74" name="Rectangle 73"/>
          <p:cNvSpPr/>
          <p:nvPr/>
        </p:nvSpPr>
        <p:spPr>
          <a:xfrm>
            <a:off x="7911152" y="4265028"/>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Active MQ</a:t>
            </a:r>
          </a:p>
        </p:txBody>
      </p:sp>
      <p:sp>
        <p:nvSpPr>
          <p:cNvPr id="75" name="Rectangle 74"/>
          <p:cNvSpPr/>
          <p:nvPr/>
        </p:nvSpPr>
        <p:spPr>
          <a:xfrm>
            <a:off x="6844352" y="4265028"/>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Pentaho</a:t>
            </a:r>
          </a:p>
        </p:txBody>
      </p:sp>
      <p:sp>
        <p:nvSpPr>
          <p:cNvPr id="76" name="Rectangle 75"/>
          <p:cNvSpPr/>
          <p:nvPr/>
        </p:nvSpPr>
        <p:spPr>
          <a:xfrm>
            <a:off x="27356" y="4194722"/>
            <a:ext cx="1219200" cy="646300"/>
          </a:xfrm>
          <a:prstGeom prst="rect">
            <a:avLst/>
          </a:prstGeom>
        </p:spPr>
        <p:txBody>
          <a:bodyPr wrap="square" lIns="91410" tIns="45705" rIns="91410" bIns="45705">
            <a:spAutoFit/>
          </a:bodyPr>
          <a:lstStyle/>
          <a:p>
            <a:pPr algn="r" defTabSz="914106"/>
            <a:r>
              <a:rPr lang="en-US" sz="1200" b="1" i="1" dirty="0">
                <a:solidFill>
                  <a:prstClr val="black"/>
                </a:solidFill>
                <a:latin typeface="Times New Roman" pitchFamily="18" charset="0"/>
                <a:cs typeface="Times New Roman" pitchFamily="18" charset="0"/>
              </a:rPr>
              <a:t>Big data NoSQL &amp; Analytics</a:t>
            </a:r>
          </a:p>
        </p:txBody>
      </p:sp>
      <p:sp>
        <p:nvSpPr>
          <p:cNvPr id="77" name="Rectangle 76"/>
          <p:cNvSpPr/>
          <p:nvPr/>
        </p:nvSpPr>
        <p:spPr>
          <a:xfrm>
            <a:off x="5534453" y="4265028"/>
            <a:ext cx="110598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Revolution R</a:t>
            </a:r>
          </a:p>
        </p:txBody>
      </p:sp>
      <p:sp>
        <p:nvSpPr>
          <p:cNvPr id="78" name="Rectangle 77"/>
          <p:cNvSpPr/>
          <p:nvPr/>
        </p:nvSpPr>
        <p:spPr>
          <a:xfrm>
            <a:off x="3222312" y="4265028"/>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CouchDB</a:t>
            </a:r>
          </a:p>
        </p:txBody>
      </p:sp>
      <p:sp>
        <p:nvSpPr>
          <p:cNvPr id="79" name="Rectangle 78"/>
          <p:cNvSpPr/>
          <p:nvPr/>
        </p:nvSpPr>
        <p:spPr>
          <a:xfrm>
            <a:off x="4368941" y="4265028"/>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Neo4J</a:t>
            </a:r>
          </a:p>
        </p:txBody>
      </p:sp>
      <p:sp>
        <p:nvSpPr>
          <p:cNvPr id="80" name="Rectangle 79"/>
          <p:cNvSpPr/>
          <p:nvPr/>
        </p:nvSpPr>
        <p:spPr>
          <a:xfrm>
            <a:off x="1672914" y="4265028"/>
            <a:ext cx="1219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Hadoop</a:t>
            </a:r>
          </a:p>
        </p:txBody>
      </p:sp>
      <p:sp>
        <p:nvSpPr>
          <p:cNvPr id="81" name="Rectangle 80"/>
          <p:cNvSpPr/>
          <p:nvPr/>
        </p:nvSpPr>
        <p:spPr>
          <a:xfrm>
            <a:off x="3950263" y="4601995"/>
            <a:ext cx="11430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Jasper Reports</a:t>
            </a:r>
          </a:p>
        </p:txBody>
      </p:sp>
      <p:sp>
        <p:nvSpPr>
          <p:cNvPr id="82" name="Rectangle 81"/>
          <p:cNvSpPr/>
          <p:nvPr/>
        </p:nvSpPr>
        <p:spPr>
          <a:xfrm>
            <a:off x="6362128" y="4601995"/>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iReport</a:t>
            </a:r>
          </a:p>
        </p:txBody>
      </p:sp>
      <p:sp>
        <p:nvSpPr>
          <p:cNvPr id="83" name="Rectangle 82"/>
          <p:cNvSpPr/>
          <p:nvPr/>
        </p:nvSpPr>
        <p:spPr>
          <a:xfrm>
            <a:off x="5641502" y="1771256"/>
            <a:ext cx="1389744"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Quartz Scheduler</a:t>
            </a:r>
          </a:p>
        </p:txBody>
      </p:sp>
      <p:sp>
        <p:nvSpPr>
          <p:cNvPr id="84" name="Rectangle 83"/>
          <p:cNvSpPr/>
          <p:nvPr/>
        </p:nvSpPr>
        <p:spPr>
          <a:xfrm>
            <a:off x="5255821" y="4619031"/>
            <a:ext cx="914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JFreeChart</a:t>
            </a:r>
          </a:p>
        </p:txBody>
      </p:sp>
      <p:sp>
        <p:nvSpPr>
          <p:cNvPr id="85" name="Rectangle 84"/>
          <p:cNvSpPr/>
          <p:nvPr/>
        </p:nvSpPr>
        <p:spPr>
          <a:xfrm>
            <a:off x="6069032" y="1447447"/>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MemCache</a:t>
            </a:r>
          </a:p>
        </p:txBody>
      </p:sp>
      <p:sp>
        <p:nvSpPr>
          <p:cNvPr id="86" name="Rectangle 85"/>
          <p:cNvSpPr/>
          <p:nvPr/>
        </p:nvSpPr>
        <p:spPr>
          <a:xfrm>
            <a:off x="7138433" y="1784360"/>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EHCache</a:t>
            </a:r>
          </a:p>
        </p:txBody>
      </p:sp>
      <p:sp>
        <p:nvSpPr>
          <p:cNvPr id="87" name="Rectangle 86"/>
          <p:cNvSpPr/>
          <p:nvPr/>
        </p:nvSpPr>
        <p:spPr>
          <a:xfrm>
            <a:off x="4326410" y="1771256"/>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JBoss Cache</a:t>
            </a:r>
          </a:p>
        </p:txBody>
      </p:sp>
      <p:sp>
        <p:nvSpPr>
          <p:cNvPr id="88" name="Rectangle 87"/>
          <p:cNvSpPr/>
          <p:nvPr/>
        </p:nvSpPr>
        <p:spPr>
          <a:xfrm>
            <a:off x="5010083" y="3822965"/>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Tomcat</a:t>
            </a:r>
          </a:p>
        </p:txBody>
      </p:sp>
      <p:sp>
        <p:nvSpPr>
          <p:cNvPr id="89" name="Rectangle 88"/>
          <p:cNvSpPr/>
          <p:nvPr/>
        </p:nvSpPr>
        <p:spPr>
          <a:xfrm>
            <a:off x="2275103" y="1447447"/>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LifeRay</a:t>
            </a:r>
          </a:p>
        </p:txBody>
      </p:sp>
      <p:sp>
        <p:nvSpPr>
          <p:cNvPr id="90" name="Rectangle 89"/>
          <p:cNvSpPr/>
          <p:nvPr/>
        </p:nvSpPr>
        <p:spPr>
          <a:xfrm>
            <a:off x="4022258" y="1447447"/>
            <a:ext cx="5334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PHP</a:t>
            </a:r>
          </a:p>
        </p:txBody>
      </p:sp>
      <p:sp>
        <p:nvSpPr>
          <p:cNvPr id="92" name="Rectangle 91"/>
          <p:cNvSpPr/>
          <p:nvPr/>
        </p:nvSpPr>
        <p:spPr>
          <a:xfrm>
            <a:off x="6651551" y="742139"/>
            <a:ext cx="1030713"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Bootstrap</a:t>
            </a:r>
          </a:p>
        </p:txBody>
      </p:sp>
      <p:sp>
        <p:nvSpPr>
          <p:cNvPr id="93" name="Rectangle 92"/>
          <p:cNvSpPr/>
          <p:nvPr/>
        </p:nvSpPr>
        <p:spPr>
          <a:xfrm>
            <a:off x="7657826" y="1144688"/>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jQuery</a:t>
            </a:r>
          </a:p>
        </p:txBody>
      </p:sp>
      <p:sp>
        <p:nvSpPr>
          <p:cNvPr id="94" name="Rectangle 93"/>
          <p:cNvSpPr/>
          <p:nvPr/>
        </p:nvSpPr>
        <p:spPr>
          <a:xfrm>
            <a:off x="6926764" y="2957487"/>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JAX-WS</a:t>
            </a:r>
          </a:p>
        </p:txBody>
      </p:sp>
      <p:sp>
        <p:nvSpPr>
          <p:cNvPr id="95" name="Rectangle 94"/>
          <p:cNvSpPr/>
          <p:nvPr/>
        </p:nvSpPr>
        <p:spPr>
          <a:xfrm>
            <a:off x="6156158" y="6242763"/>
            <a:ext cx="1358794" cy="257628"/>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endParaRPr lang="en-US" sz="1000" b="1" dirty="0">
              <a:solidFill>
                <a:prstClr val="black"/>
              </a:solidFill>
              <a:cs typeface="Arial" pitchFamily="34" charset="0"/>
            </a:endParaRPr>
          </a:p>
          <a:p>
            <a:pPr algn="ctr" defTabSz="914106"/>
            <a:r>
              <a:rPr lang="en-US" sz="1000" b="1" dirty="0">
                <a:solidFill>
                  <a:prstClr val="black"/>
                </a:solidFill>
                <a:cs typeface="Arial" pitchFamily="34" charset="0"/>
              </a:rPr>
              <a:t>Red Hat OpenStack</a:t>
            </a:r>
            <a:br>
              <a:rPr lang="en-US" sz="1000" b="1" dirty="0">
                <a:solidFill>
                  <a:prstClr val="black"/>
                </a:solidFill>
                <a:cs typeface="Arial" pitchFamily="34" charset="0"/>
              </a:rPr>
            </a:br>
            <a:endParaRPr lang="en-US" sz="1000" b="1" dirty="0">
              <a:solidFill>
                <a:prstClr val="black"/>
              </a:solidFill>
              <a:cs typeface="Arial" pitchFamily="34" charset="0"/>
            </a:endParaRPr>
          </a:p>
        </p:txBody>
      </p:sp>
      <p:sp>
        <p:nvSpPr>
          <p:cNvPr id="96" name="Rectangle 95"/>
          <p:cNvSpPr/>
          <p:nvPr/>
        </p:nvSpPr>
        <p:spPr>
          <a:xfrm>
            <a:off x="3531216" y="6271791"/>
            <a:ext cx="696031" cy="2286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Puppet</a:t>
            </a:r>
          </a:p>
        </p:txBody>
      </p:sp>
      <p:sp>
        <p:nvSpPr>
          <p:cNvPr id="97" name="Rectangle 96"/>
          <p:cNvSpPr/>
          <p:nvPr/>
        </p:nvSpPr>
        <p:spPr>
          <a:xfrm>
            <a:off x="7599252" y="6230851"/>
            <a:ext cx="1279086" cy="280428"/>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Mule Cloud Hub iPaaS</a:t>
            </a:r>
          </a:p>
        </p:txBody>
      </p:sp>
      <p:sp>
        <p:nvSpPr>
          <p:cNvPr id="99" name="Rectangle 98"/>
          <p:cNvSpPr/>
          <p:nvPr/>
        </p:nvSpPr>
        <p:spPr>
          <a:xfrm>
            <a:off x="2157730" y="2957487"/>
            <a:ext cx="831095"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Esper CEP</a:t>
            </a:r>
          </a:p>
        </p:txBody>
      </p:sp>
      <p:sp>
        <p:nvSpPr>
          <p:cNvPr id="100" name="Rectangle 99"/>
          <p:cNvSpPr/>
          <p:nvPr/>
        </p:nvSpPr>
        <p:spPr>
          <a:xfrm>
            <a:off x="3237187" y="2957487"/>
            <a:ext cx="831095"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Storm</a:t>
            </a:r>
          </a:p>
        </p:txBody>
      </p:sp>
      <p:sp>
        <p:nvSpPr>
          <p:cNvPr id="101" name="Rectangle 100"/>
          <p:cNvSpPr/>
          <p:nvPr/>
        </p:nvSpPr>
        <p:spPr>
          <a:xfrm>
            <a:off x="4466507" y="2957487"/>
            <a:ext cx="1036433"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AWS Kinesis</a:t>
            </a:r>
          </a:p>
        </p:txBody>
      </p:sp>
      <p:sp>
        <p:nvSpPr>
          <p:cNvPr id="98" name="Rectangle 97"/>
          <p:cNvSpPr/>
          <p:nvPr/>
        </p:nvSpPr>
        <p:spPr>
          <a:xfrm>
            <a:off x="5735070" y="742139"/>
            <a:ext cx="8382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jQuery</a:t>
            </a:r>
          </a:p>
        </p:txBody>
      </p:sp>
      <p:sp>
        <p:nvSpPr>
          <p:cNvPr id="102" name="Rectangle 101"/>
          <p:cNvSpPr/>
          <p:nvPr/>
        </p:nvSpPr>
        <p:spPr>
          <a:xfrm>
            <a:off x="7544253" y="3822967"/>
            <a:ext cx="796740" cy="23494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Node.js</a:t>
            </a:r>
          </a:p>
        </p:txBody>
      </p:sp>
      <p:sp>
        <p:nvSpPr>
          <p:cNvPr id="103" name="Rectangle 102"/>
          <p:cNvSpPr/>
          <p:nvPr/>
        </p:nvSpPr>
        <p:spPr>
          <a:xfrm>
            <a:off x="2763117" y="4601995"/>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err="1">
                <a:solidFill>
                  <a:prstClr val="black"/>
                </a:solidFill>
                <a:cs typeface="Arial" pitchFamily="34" charset="0"/>
              </a:rPr>
              <a:t>MongoDB</a:t>
            </a:r>
            <a:endParaRPr lang="en-US" sz="1000" b="1" dirty="0">
              <a:solidFill>
                <a:prstClr val="black"/>
              </a:solidFill>
              <a:cs typeface="Arial" pitchFamily="34" charset="0"/>
            </a:endParaRPr>
          </a:p>
        </p:txBody>
      </p:sp>
      <p:sp>
        <p:nvSpPr>
          <p:cNvPr id="104" name="Rectangle 103"/>
          <p:cNvSpPr/>
          <p:nvPr/>
        </p:nvSpPr>
        <p:spPr>
          <a:xfrm>
            <a:off x="7775725" y="750736"/>
            <a:ext cx="1030713"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Java Script</a:t>
            </a:r>
          </a:p>
        </p:txBody>
      </p:sp>
      <p:sp>
        <p:nvSpPr>
          <p:cNvPr id="105" name="Rectangle 104"/>
          <p:cNvSpPr/>
          <p:nvPr/>
        </p:nvSpPr>
        <p:spPr>
          <a:xfrm>
            <a:off x="6858453" y="5411033"/>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Unix</a:t>
            </a:r>
          </a:p>
        </p:txBody>
      </p:sp>
      <p:sp>
        <p:nvSpPr>
          <p:cNvPr id="106" name="Rectangle 105"/>
          <p:cNvSpPr/>
          <p:nvPr/>
        </p:nvSpPr>
        <p:spPr>
          <a:xfrm>
            <a:off x="7201353" y="4601995"/>
            <a:ext cx="6858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Spark</a:t>
            </a:r>
          </a:p>
        </p:txBody>
      </p:sp>
      <p:sp>
        <p:nvSpPr>
          <p:cNvPr id="107" name="Rectangle 106"/>
          <p:cNvSpPr/>
          <p:nvPr/>
        </p:nvSpPr>
        <p:spPr>
          <a:xfrm>
            <a:off x="1370524" y="5768819"/>
            <a:ext cx="7620000" cy="381000"/>
          </a:xfrm>
          <a:prstGeom prst="rect">
            <a:avLst/>
          </a:prstGeom>
          <a:solidFill>
            <a:schemeClr val="bg2">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lIns="91410" tIns="45705" rIns="91410" bIns="45705" rtlCol="0" anchor="ctr"/>
          <a:lstStyle/>
          <a:p>
            <a:pPr algn="ctr" defTabSz="914106"/>
            <a:endParaRPr lang="en-US" b="1" dirty="0">
              <a:solidFill>
                <a:prstClr val="black"/>
              </a:solidFill>
            </a:endParaRPr>
          </a:p>
        </p:txBody>
      </p:sp>
      <p:sp>
        <p:nvSpPr>
          <p:cNvPr id="108" name="Rectangle 107"/>
          <p:cNvSpPr/>
          <p:nvPr/>
        </p:nvSpPr>
        <p:spPr>
          <a:xfrm>
            <a:off x="1472638" y="5861887"/>
            <a:ext cx="117001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err="1">
                <a:solidFill>
                  <a:prstClr val="black"/>
                </a:solidFill>
                <a:cs typeface="Arial" pitchFamily="34" charset="0"/>
              </a:rPr>
              <a:t>Logstash</a:t>
            </a:r>
            <a:endParaRPr lang="en-US" sz="1000" b="1" dirty="0">
              <a:solidFill>
                <a:prstClr val="black"/>
              </a:solidFill>
              <a:cs typeface="Arial" pitchFamily="34" charset="0"/>
            </a:endParaRPr>
          </a:p>
        </p:txBody>
      </p:sp>
      <p:sp>
        <p:nvSpPr>
          <p:cNvPr id="112" name="Rectangle 111"/>
          <p:cNvSpPr/>
          <p:nvPr/>
        </p:nvSpPr>
        <p:spPr>
          <a:xfrm>
            <a:off x="17067" y="5699252"/>
            <a:ext cx="1219200" cy="430857"/>
          </a:xfrm>
          <a:prstGeom prst="rect">
            <a:avLst/>
          </a:prstGeom>
        </p:spPr>
        <p:txBody>
          <a:bodyPr wrap="square" lIns="91410" tIns="45705" rIns="91410" bIns="45705">
            <a:spAutoFit/>
          </a:bodyPr>
          <a:lstStyle/>
          <a:p>
            <a:pPr algn="r" defTabSz="914106"/>
            <a:r>
              <a:rPr lang="en-US" sz="1100" b="1" i="1" dirty="0" smtClean="0">
                <a:solidFill>
                  <a:prstClr val="black"/>
                </a:solidFill>
                <a:latin typeface="Times New Roman" pitchFamily="18" charset="0"/>
                <a:cs typeface="Times New Roman" pitchFamily="18" charset="0"/>
              </a:rPr>
              <a:t>Log &amp; API  Management,</a:t>
            </a:r>
            <a:endParaRPr lang="en-US" sz="1100" b="1" i="1" dirty="0">
              <a:solidFill>
                <a:prstClr val="black"/>
              </a:solidFill>
              <a:latin typeface="Times New Roman" pitchFamily="18" charset="0"/>
              <a:cs typeface="Times New Roman" pitchFamily="18" charset="0"/>
            </a:endParaRPr>
          </a:p>
        </p:txBody>
      </p:sp>
      <p:sp>
        <p:nvSpPr>
          <p:cNvPr id="115" name="Rectangle 114"/>
          <p:cNvSpPr/>
          <p:nvPr/>
        </p:nvSpPr>
        <p:spPr>
          <a:xfrm>
            <a:off x="2723706" y="5872013"/>
            <a:ext cx="117001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a:solidFill>
                  <a:prstClr val="black"/>
                </a:solidFill>
                <a:cs typeface="Arial" pitchFamily="34" charset="0"/>
              </a:rPr>
              <a:t>Elastic Search</a:t>
            </a:r>
          </a:p>
        </p:txBody>
      </p:sp>
      <p:sp>
        <p:nvSpPr>
          <p:cNvPr id="116" name="Rectangle 115"/>
          <p:cNvSpPr/>
          <p:nvPr/>
        </p:nvSpPr>
        <p:spPr>
          <a:xfrm>
            <a:off x="3966337" y="5883223"/>
            <a:ext cx="117001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err="1">
                <a:solidFill>
                  <a:prstClr val="black"/>
                </a:solidFill>
                <a:cs typeface="Arial" pitchFamily="34" charset="0"/>
              </a:rPr>
              <a:t>Kibana</a:t>
            </a:r>
            <a:endParaRPr lang="en-US" sz="1000" b="1" dirty="0">
              <a:solidFill>
                <a:prstClr val="black"/>
              </a:solidFill>
              <a:cs typeface="Arial" pitchFamily="34" charset="0"/>
            </a:endParaRPr>
          </a:p>
        </p:txBody>
      </p:sp>
      <p:sp>
        <p:nvSpPr>
          <p:cNvPr id="109" name="Rectangle 108"/>
          <p:cNvSpPr/>
          <p:nvPr/>
        </p:nvSpPr>
        <p:spPr>
          <a:xfrm>
            <a:off x="1744397" y="1771256"/>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smtClean="0">
                <a:solidFill>
                  <a:prstClr val="black"/>
                </a:solidFill>
                <a:cs typeface="Arial" pitchFamily="34" charset="0"/>
              </a:rPr>
              <a:t>Spring Boot</a:t>
            </a:r>
            <a:endParaRPr lang="en-US" sz="1000" b="1" dirty="0">
              <a:solidFill>
                <a:prstClr val="black"/>
              </a:solidFill>
              <a:cs typeface="Arial" pitchFamily="34" charset="0"/>
            </a:endParaRPr>
          </a:p>
        </p:txBody>
      </p:sp>
      <p:sp>
        <p:nvSpPr>
          <p:cNvPr id="110" name="Rectangle 109"/>
          <p:cNvSpPr/>
          <p:nvPr/>
        </p:nvSpPr>
        <p:spPr>
          <a:xfrm>
            <a:off x="2928455" y="1771256"/>
            <a:ext cx="990600"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err="1" smtClean="0">
                <a:solidFill>
                  <a:prstClr val="black"/>
                </a:solidFill>
                <a:cs typeface="Arial" pitchFamily="34" charset="0"/>
              </a:rPr>
              <a:t>Dropwizard</a:t>
            </a:r>
            <a:endParaRPr lang="en-US" sz="1000" b="1" dirty="0">
              <a:solidFill>
                <a:prstClr val="black"/>
              </a:solidFill>
              <a:cs typeface="Arial" pitchFamily="34" charset="0"/>
            </a:endParaRPr>
          </a:p>
        </p:txBody>
      </p:sp>
      <p:sp>
        <p:nvSpPr>
          <p:cNvPr id="111" name="Rectangle 110"/>
          <p:cNvSpPr/>
          <p:nvPr/>
        </p:nvSpPr>
        <p:spPr>
          <a:xfrm>
            <a:off x="6494819" y="5841881"/>
            <a:ext cx="117001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smtClean="0">
                <a:solidFill>
                  <a:prstClr val="black"/>
                </a:solidFill>
                <a:cs typeface="Arial" pitchFamily="34" charset="0"/>
              </a:rPr>
              <a:t>ZUUL</a:t>
            </a:r>
            <a:endParaRPr lang="en-US" sz="1000" b="1" dirty="0">
              <a:solidFill>
                <a:prstClr val="black"/>
              </a:solidFill>
              <a:cs typeface="Arial" pitchFamily="34" charset="0"/>
            </a:endParaRPr>
          </a:p>
        </p:txBody>
      </p:sp>
      <p:sp>
        <p:nvSpPr>
          <p:cNvPr id="113" name="Rectangle 112"/>
          <p:cNvSpPr/>
          <p:nvPr/>
        </p:nvSpPr>
        <p:spPr>
          <a:xfrm>
            <a:off x="7756004" y="5850745"/>
            <a:ext cx="1170019" cy="216000"/>
          </a:xfrm>
          <a:prstGeom prst="rect">
            <a:avLst/>
          </a:prstGeom>
          <a:solidFill>
            <a:srgbClr val="F1F7A7"/>
          </a:solidFill>
          <a:ln>
            <a:noFill/>
          </a:ln>
        </p:spPr>
        <p:style>
          <a:lnRef idx="1">
            <a:schemeClr val="accent4"/>
          </a:lnRef>
          <a:fillRef idx="2">
            <a:schemeClr val="accent4"/>
          </a:fillRef>
          <a:effectRef idx="1">
            <a:schemeClr val="accent4"/>
          </a:effectRef>
          <a:fontRef idx="minor">
            <a:schemeClr val="dk1"/>
          </a:fontRef>
        </p:style>
        <p:txBody>
          <a:bodyPr lIns="91410" tIns="45705" rIns="91410" bIns="45705" rtlCol="0" anchor="ctr"/>
          <a:lstStyle/>
          <a:p>
            <a:pPr algn="ctr" defTabSz="914106"/>
            <a:r>
              <a:rPr lang="en-US" sz="1000" b="1" dirty="0" smtClean="0">
                <a:solidFill>
                  <a:prstClr val="black"/>
                </a:solidFill>
                <a:cs typeface="Arial" pitchFamily="34" charset="0"/>
              </a:rPr>
              <a:t>Eureka</a:t>
            </a:r>
            <a:endParaRPr lang="en-US" sz="1000" b="1" dirty="0">
              <a:solidFill>
                <a:prstClr val="black"/>
              </a:solidFill>
              <a:cs typeface="Arial" pitchFamily="34" charset="0"/>
            </a:endParaRPr>
          </a:p>
        </p:txBody>
      </p:sp>
    </p:spTree>
    <p:extLst>
      <p:ext uri="{BB962C8B-B14F-4D97-AF65-F5344CB8AC3E}">
        <p14:creationId xmlns:p14="http://schemas.microsoft.com/office/powerpoint/2010/main" val="303986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835289"/>
            <a:ext cx="9144000" cy="5696140"/>
          </a:xfrm>
          <a:prstGeom prst="rect">
            <a:avLst/>
          </a:prstGeom>
          <a:solidFill>
            <a:srgbClr val="FFFFFF">
              <a:alpha val="50196"/>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55" name="Rectangle 54"/>
          <p:cNvSpPr/>
          <p:nvPr/>
        </p:nvSpPr>
        <p:spPr>
          <a:xfrm>
            <a:off x="0" y="1603715"/>
            <a:ext cx="9144000" cy="628650"/>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Consumer Layer</a:t>
            </a:r>
          </a:p>
        </p:txBody>
      </p:sp>
      <p:sp>
        <p:nvSpPr>
          <p:cNvPr id="38" name="Rectangle 37"/>
          <p:cNvSpPr/>
          <p:nvPr/>
        </p:nvSpPr>
        <p:spPr>
          <a:xfrm>
            <a:off x="271739" y="3184374"/>
            <a:ext cx="3337262" cy="1219821"/>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11" name="Flowchart: Magnetic Disk 10"/>
          <p:cNvSpPr/>
          <p:nvPr/>
        </p:nvSpPr>
        <p:spPr>
          <a:xfrm>
            <a:off x="429953" y="3386289"/>
            <a:ext cx="1767417" cy="603250"/>
          </a:xfrm>
          <a:prstGeom prst="flowChartMagneticDisk">
            <a:avLst/>
          </a:prstGeom>
          <a:solidFill>
            <a:schemeClr val="bg2"/>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Data Lake</a:t>
            </a:r>
          </a:p>
        </p:txBody>
      </p:sp>
      <p:sp>
        <p:nvSpPr>
          <p:cNvPr id="12" name="Flowchart: Magnetic Disk 11"/>
          <p:cNvSpPr/>
          <p:nvPr/>
        </p:nvSpPr>
        <p:spPr>
          <a:xfrm>
            <a:off x="847995" y="3521227"/>
            <a:ext cx="1767417" cy="603250"/>
          </a:xfrm>
          <a:prstGeom prst="flowChartMagneticDisk">
            <a:avLst/>
          </a:prstGeom>
          <a:solidFill>
            <a:schemeClr val="bg2"/>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Data Lake</a:t>
            </a:r>
          </a:p>
        </p:txBody>
      </p:sp>
      <p:sp>
        <p:nvSpPr>
          <p:cNvPr id="13" name="Flowchart: Magnetic Disk 12"/>
          <p:cNvSpPr/>
          <p:nvPr/>
        </p:nvSpPr>
        <p:spPr>
          <a:xfrm>
            <a:off x="1731703" y="3687914"/>
            <a:ext cx="1767417" cy="603250"/>
          </a:xfrm>
          <a:prstGeom prst="flowChartMagneticDisk">
            <a:avLst/>
          </a:prstGeom>
          <a:solidFill>
            <a:schemeClr val="bg2"/>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Data Platform</a:t>
            </a:r>
          </a:p>
        </p:txBody>
      </p:sp>
      <p:sp>
        <p:nvSpPr>
          <p:cNvPr id="14" name="Rectangle 13"/>
          <p:cNvSpPr/>
          <p:nvPr/>
        </p:nvSpPr>
        <p:spPr>
          <a:xfrm>
            <a:off x="1331527" y="4878048"/>
            <a:ext cx="6050910" cy="762325"/>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15" name="Rectangle 14"/>
          <p:cNvSpPr/>
          <p:nvPr/>
        </p:nvSpPr>
        <p:spPr>
          <a:xfrm>
            <a:off x="4300295" y="4970819"/>
            <a:ext cx="836083" cy="380801"/>
          </a:xfrm>
          <a:prstGeom prst="rect">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19" name="TextBox 18"/>
          <p:cNvSpPr txBox="1"/>
          <p:nvPr/>
        </p:nvSpPr>
        <p:spPr>
          <a:xfrm>
            <a:off x="5433307" y="5304296"/>
            <a:ext cx="889000" cy="15388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Legacy Apps</a:t>
            </a:r>
          </a:p>
        </p:txBody>
      </p:sp>
      <p:cxnSp>
        <p:nvCxnSpPr>
          <p:cNvPr id="21" name="Straight Connector 20"/>
          <p:cNvCxnSpPr/>
          <p:nvPr/>
        </p:nvCxnSpPr>
        <p:spPr>
          <a:xfrm>
            <a:off x="216009" y="4609155"/>
            <a:ext cx="88688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25571" y="2334458"/>
            <a:ext cx="5049169" cy="2069737"/>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r" defTabSz="9140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32" name="Rectangle 31"/>
          <p:cNvSpPr/>
          <p:nvPr/>
        </p:nvSpPr>
        <p:spPr>
          <a:xfrm>
            <a:off x="5473940" y="4058845"/>
            <a:ext cx="889231" cy="263834"/>
          </a:xfrm>
          <a:prstGeom prst="rect">
            <a:avLst/>
          </a:prstGeom>
          <a:blipFill>
            <a:blip r:embed="rId2" cstate="print"/>
            <a:stretch>
              <a:fillRect/>
            </a:stretch>
          </a:blipFill>
          <a:ln>
            <a:noFill/>
          </a:ln>
        </p:spPr>
        <p:style>
          <a:lnRef idx="1">
            <a:schemeClr val="accent1"/>
          </a:lnRef>
          <a:fillRef idx="0">
            <a:schemeClr val="accent1"/>
          </a:fillRef>
          <a:effectRef idx="0">
            <a:schemeClr val="accent1"/>
          </a:effectRef>
          <a:fontRef idx="minor">
            <a:schemeClr val="tx1"/>
          </a:fontRef>
        </p:style>
        <p:txBody>
          <a:bodyPr lIns="95073" tIns="47537" rIns="95073" bIns="47537"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pic>
        <p:nvPicPr>
          <p:cNvPr id="33" name="Picture 32"/>
          <p:cNvPicPr>
            <a:picLocks noChangeAspect="1"/>
          </p:cNvPicPr>
          <p:nvPr/>
        </p:nvPicPr>
        <p:blipFill>
          <a:blip r:embed="rId3"/>
          <a:stretch>
            <a:fillRect/>
          </a:stretch>
        </p:blipFill>
        <p:spPr>
          <a:xfrm>
            <a:off x="7019207" y="3499117"/>
            <a:ext cx="1463724" cy="710178"/>
          </a:xfrm>
          <a:prstGeom prst="rect">
            <a:avLst/>
          </a:prstGeom>
        </p:spPr>
      </p:pic>
      <p:pic>
        <p:nvPicPr>
          <p:cNvPr id="34" name="Picture 33"/>
          <p:cNvPicPr>
            <a:picLocks noChangeAspect="1"/>
          </p:cNvPicPr>
          <p:nvPr/>
        </p:nvPicPr>
        <p:blipFill>
          <a:blip r:embed="rId4"/>
          <a:stretch>
            <a:fillRect/>
          </a:stretch>
        </p:blipFill>
        <p:spPr>
          <a:xfrm>
            <a:off x="5248403" y="3636919"/>
            <a:ext cx="1285875" cy="231988"/>
          </a:xfrm>
          <a:prstGeom prst="rect">
            <a:avLst/>
          </a:prstGeom>
        </p:spPr>
      </p:pic>
      <p:sp>
        <p:nvSpPr>
          <p:cNvPr id="35" name="Cross 34"/>
          <p:cNvSpPr/>
          <p:nvPr/>
        </p:nvSpPr>
        <p:spPr>
          <a:xfrm>
            <a:off x="5816982" y="3887675"/>
            <a:ext cx="148717" cy="152400"/>
          </a:xfrm>
          <a:prstGeom prst="plus">
            <a:avLst/>
          </a:prstGeom>
          <a:solidFill>
            <a:srgbClr val="00B050"/>
          </a:solid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6" name="TextBox 35"/>
          <p:cNvSpPr txBox="1"/>
          <p:nvPr/>
        </p:nvSpPr>
        <p:spPr>
          <a:xfrm>
            <a:off x="7235131" y="4186375"/>
            <a:ext cx="1031875"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Micro-Services</a:t>
            </a:r>
          </a:p>
        </p:txBody>
      </p:sp>
      <p:pic>
        <p:nvPicPr>
          <p:cNvPr id="39" name="Picture 38"/>
          <p:cNvPicPr>
            <a:picLocks noChangeAspect="1"/>
          </p:cNvPicPr>
          <p:nvPr/>
        </p:nvPicPr>
        <p:blipFill>
          <a:blip r:embed="rId5" cstate="print">
            <a:biLevel thresh="75000"/>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4510273" y="5033850"/>
            <a:ext cx="364321" cy="307107"/>
          </a:xfrm>
          <a:prstGeom prst="rect">
            <a:avLst/>
          </a:prstGeom>
        </p:spPr>
      </p:pic>
      <p:sp>
        <p:nvSpPr>
          <p:cNvPr id="42" name="Vertical Scroll 41"/>
          <p:cNvSpPr/>
          <p:nvPr/>
        </p:nvSpPr>
        <p:spPr>
          <a:xfrm>
            <a:off x="4322890" y="3521227"/>
            <a:ext cx="739087" cy="665148"/>
          </a:xfrm>
          <a:prstGeom prst="verticalScroll">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DOCS</a:t>
            </a:r>
          </a:p>
        </p:txBody>
      </p:sp>
      <p:sp>
        <p:nvSpPr>
          <p:cNvPr id="46" name="Rectangle 45"/>
          <p:cNvSpPr/>
          <p:nvPr/>
        </p:nvSpPr>
        <p:spPr>
          <a:xfrm>
            <a:off x="271739" y="2299683"/>
            <a:ext cx="3337262" cy="786418"/>
          </a:xfrm>
          <a:prstGeom prst="rect">
            <a:avLst/>
          </a:prstGeom>
          <a:solidFill>
            <a:srgbClr val="FFFFFF">
              <a:alpha val="50196"/>
            </a:srgbClr>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Data Services Platform</a:t>
            </a:r>
          </a:p>
        </p:txBody>
      </p:sp>
      <p:sp>
        <p:nvSpPr>
          <p:cNvPr id="47" name="Up-Down Arrow 46"/>
          <p:cNvSpPr/>
          <p:nvPr/>
        </p:nvSpPr>
        <p:spPr>
          <a:xfrm>
            <a:off x="1740113" y="2959462"/>
            <a:ext cx="182320" cy="317788"/>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8" name="Up-Down Arrow 47"/>
          <p:cNvSpPr/>
          <p:nvPr/>
        </p:nvSpPr>
        <p:spPr>
          <a:xfrm>
            <a:off x="2348883" y="2959462"/>
            <a:ext cx="182320" cy="317788"/>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50" name="Up-Down Arrow 49"/>
          <p:cNvSpPr/>
          <p:nvPr/>
        </p:nvSpPr>
        <p:spPr>
          <a:xfrm>
            <a:off x="1757978" y="2095741"/>
            <a:ext cx="182320" cy="317788"/>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56" name="Up-Down Arrow 55"/>
          <p:cNvSpPr/>
          <p:nvPr/>
        </p:nvSpPr>
        <p:spPr>
          <a:xfrm rot="5400000">
            <a:off x="3682759" y="3744844"/>
            <a:ext cx="182320" cy="317788"/>
          </a:xfrm>
          <a:prstGeom prst="upDownArrow">
            <a:avLst/>
          </a:prstGeom>
          <a:solidFill>
            <a:schemeClr val="accent4">
              <a:lumMod val="7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57" name="Up-Down Arrow 56"/>
          <p:cNvSpPr/>
          <p:nvPr/>
        </p:nvSpPr>
        <p:spPr>
          <a:xfrm rot="5400000">
            <a:off x="3436444" y="5110946"/>
            <a:ext cx="182320" cy="317788"/>
          </a:xfrm>
          <a:prstGeom prst="upDownArrow">
            <a:avLst/>
          </a:prstGeom>
          <a:solidFill>
            <a:srgbClr val="40404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grpSp>
        <p:nvGrpSpPr>
          <p:cNvPr id="60" name="Group 59"/>
          <p:cNvGrpSpPr/>
          <p:nvPr/>
        </p:nvGrpSpPr>
        <p:grpSpPr>
          <a:xfrm>
            <a:off x="1538067" y="4464611"/>
            <a:ext cx="1399862" cy="317788"/>
            <a:chOff x="1272238" y="2338540"/>
            <a:chExt cx="1679834" cy="381346"/>
          </a:xfrm>
          <a:solidFill>
            <a:srgbClr val="404040"/>
          </a:solidFill>
        </p:grpSpPr>
        <p:sp>
          <p:nvSpPr>
            <p:cNvPr id="61" name="Up-Down Arrow 60"/>
            <p:cNvSpPr/>
            <p:nvPr/>
          </p:nvSpPr>
          <p:spPr>
            <a:xfrm>
              <a:off x="1272238"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62" name="Up-Down Arrow 61"/>
            <p:cNvSpPr/>
            <p:nvPr/>
          </p:nvSpPr>
          <p:spPr>
            <a:xfrm>
              <a:off x="2002763"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63" name="Up-Down Arrow 62"/>
            <p:cNvSpPr/>
            <p:nvPr/>
          </p:nvSpPr>
          <p:spPr>
            <a:xfrm>
              <a:off x="2733288"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68" name="Group 67"/>
          <p:cNvGrpSpPr/>
          <p:nvPr/>
        </p:nvGrpSpPr>
        <p:grpSpPr>
          <a:xfrm>
            <a:off x="5375073" y="2079491"/>
            <a:ext cx="1399862" cy="317788"/>
            <a:chOff x="1272238" y="2338540"/>
            <a:chExt cx="1679834" cy="381346"/>
          </a:xfrm>
          <a:solidFill>
            <a:srgbClr val="404040"/>
          </a:solidFill>
        </p:grpSpPr>
        <p:sp>
          <p:nvSpPr>
            <p:cNvPr id="69" name="Up-Down Arrow 68"/>
            <p:cNvSpPr/>
            <p:nvPr/>
          </p:nvSpPr>
          <p:spPr>
            <a:xfrm>
              <a:off x="1272238"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0" name="Up-Down Arrow 69"/>
            <p:cNvSpPr/>
            <p:nvPr/>
          </p:nvSpPr>
          <p:spPr>
            <a:xfrm>
              <a:off x="2002763"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71" name="Up-Down Arrow 70"/>
            <p:cNvSpPr/>
            <p:nvPr/>
          </p:nvSpPr>
          <p:spPr>
            <a:xfrm>
              <a:off x="2733288" y="2338540"/>
              <a:ext cx="218784" cy="381346"/>
            </a:xfrm>
            <a:prstGeom prst="upDownArrow">
              <a:avLst/>
            </a:prstGeom>
            <a:grp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73" name="Group 72"/>
          <p:cNvGrpSpPr/>
          <p:nvPr/>
        </p:nvGrpSpPr>
        <p:grpSpPr>
          <a:xfrm>
            <a:off x="594797" y="1654177"/>
            <a:ext cx="537318" cy="489743"/>
            <a:chOff x="3481387" y="15082838"/>
            <a:chExt cx="2674938" cy="2674938"/>
          </a:xfrm>
        </p:grpSpPr>
        <p:sp>
          <p:nvSpPr>
            <p:cNvPr id="74" name="Oval 52"/>
            <p:cNvSpPr>
              <a:spLocks noChangeArrowheads="1"/>
            </p:cNvSpPr>
            <p:nvPr/>
          </p:nvSpPr>
          <p:spPr bwMode="auto">
            <a:xfrm>
              <a:off x="3481387" y="15082838"/>
              <a:ext cx="2674938" cy="2674938"/>
            </a:xfrm>
            <a:prstGeom prst="ellipse">
              <a:avLst/>
            </a:prstGeom>
            <a:solidFill>
              <a:srgbClr val="4DB3C7"/>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sp>
          <p:nvSpPr>
            <p:cNvPr id="75" name="Freeform 54"/>
            <p:cNvSpPr>
              <a:spLocks noEditPoints="1"/>
            </p:cNvSpPr>
            <p:nvPr/>
          </p:nvSpPr>
          <p:spPr bwMode="auto">
            <a:xfrm>
              <a:off x="4364037" y="15503525"/>
              <a:ext cx="914400" cy="1833563"/>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grpSp>
      <p:grpSp>
        <p:nvGrpSpPr>
          <p:cNvPr id="76" name="Group 75"/>
          <p:cNvGrpSpPr/>
          <p:nvPr/>
        </p:nvGrpSpPr>
        <p:grpSpPr>
          <a:xfrm>
            <a:off x="1309413" y="1650516"/>
            <a:ext cx="533400" cy="533400"/>
            <a:chOff x="1289161" y="1498714"/>
            <a:chExt cx="1097280" cy="1097280"/>
          </a:xfrm>
        </p:grpSpPr>
        <p:sp>
          <p:nvSpPr>
            <p:cNvPr id="77" name="Oval 25"/>
            <p:cNvSpPr>
              <a:spLocks noChangeArrowheads="1"/>
            </p:cNvSpPr>
            <p:nvPr/>
          </p:nvSpPr>
          <p:spPr bwMode="auto">
            <a:xfrm>
              <a:off x="1289161" y="1498714"/>
              <a:ext cx="1097280" cy="1097280"/>
            </a:xfrm>
            <a:prstGeom prst="ellipse">
              <a:avLst/>
            </a:prstGeom>
            <a:solidFill>
              <a:srgbClr val="4DB3C7"/>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7565A"/>
                </a:solidFill>
                <a:effectLst/>
                <a:uLnTx/>
                <a:uFillTx/>
                <a:latin typeface="Open Sans Light"/>
                <a:ea typeface="+mn-ea"/>
                <a:cs typeface="+mn-cs"/>
              </a:endParaRPr>
            </a:p>
          </p:txBody>
        </p:sp>
        <p:sp>
          <p:nvSpPr>
            <p:cNvPr id="78" name="Freeform 43"/>
            <p:cNvSpPr>
              <a:spLocks noEditPoints="1"/>
            </p:cNvSpPr>
            <p:nvPr/>
          </p:nvSpPr>
          <p:spPr bwMode="auto">
            <a:xfrm>
              <a:off x="1489199" y="1698753"/>
              <a:ext cx="697203" cy="699158"/>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76200" tIns="38100" rIns="76200" bIns="38100" numCol="1" anchor="t" anchorCtr="0" compatLnSpc="1">
              <a:prstTxWarp prst="textNoShape">
                <a:avLst/>
              </a:prstTxWarp>
            </a:bodyPr>
            <a:lstStyle/>
            <a:p>
              <a:pPr marL="0" marR="0" lvl="0" indent="0" algn="l" defTabSz="101593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7565A"/>
                </a:solidFill>
                <a:effectLst/>
                <a:uLnTx/>
                <a:uFillTx/>
                <a:latin typeface="Open Sans Light"/>
                <a:ea typeface="+mn-ea"/>
                <a:cs typeface="+mn-cs"/>
              </a:endParaRPr>
            </a:p>
          </p:txBody>
        </p:sp>
      </p:grpSp>
      <p:pic>
        <p:nvPicPr>
          <p:cNvPr id="79" name="Picture 7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4630" y="1679042"/>
            <a:ext cx="529960" cy="504873"/>
          </a:xfrm>
          <a:prstGeom prst="rect">
            <a:avLst/>
          </a:prstGeom>
        </p:spPr>
      </p:pic>
      <p:pic>
        <p:nvPicPr>
          <p:cNvPr id="80" name="Picture 7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64165" y="1685056"/>
            <a:ext cx="498860" cy="498860"/>
          </a:xfrm>
          <a:prstGeom prst="rect">
            <a:avLst/>
          </a:prstGeom>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43292" y="1665228"/>
            <a:ext cx="816710" cy="472636"/>
          </a:xfrm>
          <a:prstGeom prst="rect">
            <a:avLst/>
          </a:prstGeom>
        </p:spPr>
      </p:pic>
      <p:sp>
        <p:nvSpPr>
          <p:cNvPr id="81" name="Oval Callout 80"/>
          <p:cNvSpPr/>
          <p:nvPr/>
        </p:nvSpPr>
        <p:spPr>
          <a:xfrm>
            <a:off x="7184969" y="4659163"/>
            <a:ext cx="1959031" cy="673679"/>
          </a:xfrm>
          <a:prstGeom prst="wedgeEllipseCallout">
            <a:avLst>
              <a:gd name="adj1" fmla="val 10300"/>
              <a:gd name="adj2" fmla="val -125613"/>
            </a:avLst>
          </a:prstGeom>
          <a:solidFill>
            <a:srgbClr val="FFFF0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Micro-Services inherits Business Logic</a:t>
            </a:r>
          </a:p>
        </p:txBody>
      </p:sp>
      <p:cxnSp>
        <p:nvCxnSpPr>
          <p:cNvPr id="5" name="Straight Connector 4"/>
          <p:cNvCxnSpPr/>
          <p:nvPr/>
        </p:nvCxnSpPr>
        <p:spPr>
          <a:xfrm>
            <a:off x="4145154" y="4896552"/>
            <a:ext cx="1166006" cy="616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060386" y="4887956"/>
            <a:ext cx="1250774" cy="68995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Callout 8"/>
          <p:cNvSpPr/>
          <p:nvPr/>
        </p:nvSpPr>
        <p:spPr>
          <a:xfrm>
            <a:off x="6075004" y="5681448"/>
            <a:ext cx="2492227" cy="1073910"/>
          </a:xfrm>
          <a:prstGeom prst="wedgeEllipseCallout">
            <a:avLst>
              <a:gd name="adj1" fmla="val -99862"/>
              <a:gd name="adj2" fmla="val -68233"/>
            </a:avLst>
          </a:prstGeom>
          <a:solidFill>
            <a:srgbClr val="FFFF0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Potential for App Rationalization/Retirement</a:t>
            </a:r>
          </a:p>
        </p:txBody>
      </p:sp>
      <p:sp>
        <p:nvSpPr>
          <p:cNvPr id="53" name="Rectangle 52"/>
          <p:cNvSpPr/>
          <p:nvPr/>
        </p:nvSpPr>
        <p:spPr>
          <a:xfrm>
            <a:off x="-954894" y="253499"/>
            <a:ext cx="8908027" cy="461665"/>
          </a:xfrm>
          <a:prstGeom prst="rect">
            <a:avLst/>
          </a:prstGeom>
        </p:spPr>
        <p:txBody>
          <a:bodyPr wrap="square">
            <a:spAutoFit/>
          </a:bodyPr>
          <a:lstStyle/>
          <a:p>
            <a:pPr marL="0" marR="0" lvl="0" indent="0" algn="r" defTabSz="914087" rtl="0" eaLnBrk="1" fontAlgn="base" latinLnBrk="0" hangingPunct="1">
              <a:lnSpc>
                <a:spcPct val="100000"/>
              </a:lnSpc>
              <a:spcBef>
                <a:spcPct val="0"/>
              </a:spcBef>
              <a:spcAft>
                <a:spcPct val="0"/>
              </a:spcAft>
              <a:buClrTx/>
              <a:buSzTx/>
              <a:buFontTx/>
              <a:buNone/>
              <a:tabLst/>
              <a:defRPr/>
            </a:pPr>
            <a:r>
              <a:rPr lang="en-US" sz="2400" b="1" dirty="0" smtClean="0">
                <a:solidFill>
                  <a:schemeClr val="tx2"/>
                </a:solidFill>
                <a:latin typeface="Arial" pitchFamily="34" charset="0"/>
                <a:ea typeface="+mj-ea"/>
                <a:cs typeface="Arial" pitchFamily="34" charset="0"/>
              </a:rPr>
              <a:t>US Telco </a:t>
            </a:r>
            <a:r>
              <a:rPr lang="en-US" sz="2400" b="1" dirty="0">
                <a:solidFill>
                  <a:schemeClr val="tx2"/>
                </a:solidFill>
                <a:latin typeface="Arial" pitchFamily="34" charset="0"/>
                <a:ea typeface="+mj-ea"/>
                <a:cs typeface="Arial" pitchFamily="34" charset="0"/>
              </a:rPr>
              <a:t>– Transformation End State</a:t>
            </a:r>
          </a:p>
        </p:txBody>
      </p:sp>
      <p:sp>
        <p:nvSpPr>
          <p:cNvPr id="58" name="Rectangle 57"/>
          <p:cNvSpPr/>
          <p:nvPr/>
        </p:nvSpPr>
        <p:spPr>
          <a:xfrm>
            <a:off x="5303346" y="3058572"/>
            <a:ext cx="3604679" cy="251603"/>
          </a:xfrm>
          <a:prstGeom prst="rect">
            <a:avLst/>
          </a:prstGeom>
          <a:solidFill>
            <a:schemeClr val="accent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Business Process Layer</a:t>
            </a:r>
          </a:p>
        </p:txBody>
      </p:sp>
      <p:sp>
        <p:nvSpPr>
          <p:cNvPr id="59" name="Rectangle 58"/>
          <p:cNvSpPr/>
          <p:nvPr/>
        </p:nvSpPr>
        <p:spPr>
          <a:xfrm>
            <a:off x="5300186" y="2562302"/>
            <a:ext cx="3607839" cy="370417"/>
          </a:xfrm>
          <a:prstGeom prst="rect">
            <a:avLst/>
          </a:prstGeom>
          <a:solidFill>
            <a:srgbClr val="E31837"/>
          </a:solidFill>
          <a:ln>
            <a:no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API Manager</a:t>
            </a:r>
          </a:p>
        </p:txBody>
      </p:sp>
      <p:sp>
        <p:nvSpPr>
          <p:cNvPr id="65" name="Rectangle 64"/>
          <p:cNvSpPr/>
          <p:nvPr/>
        </p:nvSpPr>
        <p:spPr>
          <a:xfrm>
            <a:off x="4096005" y="2462175"/>
            <a:ext cx="1049058" cy="397619"/>
          </a:xfrm>
          <a:prstGeom prst="rect">
            <a:avLst/>
          </a:prstGeom>
          <a:solidFill>
            <a:schemeClr val="bg1"/>
          </a:solidFill>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Service Taxonomy</a:t>
            </a:r>
          </a:p>
        </p:txBody>
      </p:sp>
      <p:grpSp>
        <p:nvGrpSpPr>
          <p:cNvPr id="66" name="Group 65"/>
          <p:cNvGrpSpPr/>
          <p:nvPr/>
        </p:nvGrpSpPr>
        <p:grpSpPr>
          <a:xfrm>
            <a:off x="1625660" y="4900815"/>
            <a:ext cx="687917" cy="507801"/>
            <a:chOff x="1151752" y="5249157"/>
            <a:chExt cx="687917" cy="507801"/>
          </a:xfrm>
          <a:solidFill>
            <a:srgbClr val="E31837"/>
          </a:solidFill>
        </p:grpSpPr>
        <p:sp>
          <p:nvSpPr>
            <p:cNvPr id="67" name="Flowchart: Magnetic Disk 66"/>
            <p:cNvSpPr/>
            <p:nvPr/>
          </p:nvSpPr>
          <p:spPr>
            <a:xfrm>
              <a:off x="1151752" y="5249157"/>
              <a:ext cx="560917" cy="380801"/>
            </a:xfrm>
            <a:prstGeom prst="flowChartMagneticDisk">
              <a:avLst/>
            </a:prstGeom>
            <a:grp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84" name="Flowchart: Magnetic Disk 83"/>
            <p:cNvSpPr/>
            <p:nvPr/>
          </p:nvSpPr>
          <p:spPr>
            <a:xfrm>
              <a:off x="1278752" y="5376157"/>
              <a:ext cx="560917" cy="380801"/>
            </a:xfrm>
            <a:prstGeom prst="flowChartMagneticDisk">
              <a:avLst/>
            </a:prstGeom>
            <a:grp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grpSp>
      <p:sp>
        <p:nvSpPr>
          <p:cNvPr id="85" name="TextBox 84"/>
          <p:cNvSpPr txBox="1"/>
          <p:nvPr/>
        </p:nvSpPr>
        <p:spPr>
          <a:xfrm>
            <a:off x="1568660" y="5427977"/>
            <a:ext cx="889000" cy="18466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Legacy Data</a:t>
            </a:r>
          </a:p>
        </p:txBody>
      </p:sp>
    </p:spTree>
    <p:extLst>
      <p:ext uri="{BB962C8B-B14F-4D97-AF65-F5344CB8AC3E}">
        <p14:creationId xmlns:p14="http://schemas.microsoft.com/office/powerpoint/2010/main" val="356170715"/>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1259287"/>
            <a:ext cx="9144000" cy="5272142"/>
          </a:xfrm>
          <a:prstGeom prst="rect">
            <a:avLst/>
          </a:prstGeom>
          <a:solidFill>
            <a:srgbClr val="FFFFFF">
              <a:alpha val="50196"/>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7" name="Rectangle 146"/>
          <p:cNvSpPr/>
          <p:nvPr/>
        </p:nvSpPr>
        <p:spPr>
          <a:xfrm>
            <a:off x="0" y="1960495"/>
            <a:ext cx="9144000" cy="3832585"/>
          </a:xfrm>
          <a:prstGeom prst="rect">
            <a:avLst/>
          </a:prstGeom>
          <a:solidFill>
            <a:srgbClr val="FFFFFF"/>
          </a:solidFill>
          <a:ln w="3175" cap="flat" cmpd="sng" algn="ctr">
            <a:solidFill>
              <a:schemeClr val="bg1">
                <a:lumMod val="85000"/>
              </a:schemeClr>
            </a:solidFill>
            <a:prstDash val="solid"/>
          </a:ln>
          <a:effectLst/>
        </p:spPr>
        <p:txBody>
          <a:bodyPr rtlCol="0" anchor="t"/>
          <a:lstStyle/>
          <a:p>
            <a:pPr marL="0" marR="0" lvl="0" indent="0" algn="l" defTabSz="526604"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a:xfrm>
            <a:off x="325694" y="797622"/>
            <a:ext cx="8490830" cy="273490"/>
          </a:xfrm>
        </p:spPr>
        <p:txBody>
          <a:bodyPr>
            <a:noAutofit/>
          </a:bodyPr>
          <a:lstStyle/>
          <a:p>
            <a:pPr algn="r"/>
            <a:r>
              <a:rPr lang="en-US" sz="1200" dirty="0" smtClean="0">
                <a:solidFill>
                  <a:schemeClr val="tx1"/>
                </a:solidFill>
              </a:rPr>
              <a:t>Supply chain </a:t>
            </a:r>
            <a:r>
              <a:rPr lang="en-US" sz="1200" dirty="0">
                <a:solidFill>
                  <a:schemeClr val="tx1"/>
                </a:solidFill>
              </a:rPr>
              <a:t>digitization through opensource technologies and domain driven design principles – Functional view</a:t>
            </a:r>
            <a:endParaRPr lang="en-US" sz="1800" dirty="0">
              <a:solidFill>
                <a:schemeClr val="tx1"/>
              </a:solidFill>
            </a:endParaRPr>
          </a:p>
        </p:txBody>
      </p:sp>
      <p:sp>
        <p:nvSpPr>
          <p:cNvPr id="143" name="TextBox 142"/>
          <p:cNvSpPr txBox="1"/>
          <p:nvPr/>
        </p:nvSpPr>
        <p:spPr>
          <a:xfrm>
            <a:off x="4499785" y="2010996"/>
            <a:ext cx="4280300" cy="253916"/>
          </a:xfrm>
          <a:prstGeom prst="rect">
            <a:avLst/>
          </a:prstGeom>
          <a:noFill/>
        </p:spPr>
        <p:txBody>
          <a:bodyPr wrap="square" rtlCol="0">
            <a:spAutoFit/>
          </a:bodyPr>
          <a:lstStyle/>
          <a:p>
            <a:pPr marL="0" marR="0" lvl="0" indent="0" algn="l" defTabSz="52660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Retail Inventory domain</a:t>
            </a:r>
          </a:p>
        </p:txBody>
      </p:sp>
      <p:grpSp>
        <p:nvGrpSpPr>
          <p:cNvPr id="3" name="Group 2"/>
          <p:cNvGrpSpPr/>
          <p:nvPr/>
        </p:nvGrpSpPr>
        <p:grpSpPr>
          <a:xfrm>
            <a:off x="4571109" y="2668398"/>
            <a:ext cx="4440563" cy="2509592"/>
            <a:chOff x="4476952" y="2332264"/>
            <a:chExt cx="4440563" cy="2509592"/>
          </a:xfrm>
        </p:grpSpPr>
        <p:sp>
          <p:nvSpPr>
            <p:cNvPr id="136" name="Rectangle 135"/>
            <p:cNvSpPr/>
            <p:nvPr/>
          </p:nvSpPr>
          <p:spPr>
            <a:xfrm>
              <a:off x="4476952" y="2332264"/>
              <a:ext cx="4440563" cy="2509592"/>
            </a:xfrm>
            <a:prstGeom prst="rect">
              <a:avLst/>
            </a:prstGeom>
            <a:solidFill>
              <a:srgbClr val="E20074"/>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7" name="Rectangle: Rounded Corners 6"/>
            <p:cNvSpPr/>
            <p:nvPr/>
          </p:nvSpPr>
          <p:spPr>
            <a:xfrm>
              <a:off x="4723880" y="2519256"/>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Transfer</a:t>
              </a:r>
            </a:p>
          </p:txBody>
        </p:sp>
        <p:sp>
          <p:nvSpPr>
            <p:cNvPr id="138" name="Rectangle: Rounded Corners 7"/>
            <p:cNvSpPr/>
            <p:nvPr/>
          </p:nvSpPr>
          <p:spPr>
            <a:xfrm>
              <a:off x="6059618" y="2519256"/>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Receive</a:t>
              </a:r>
            </a:p>
          </p:txBody>
        </p:sp>
        <p:sp>
          <p:nvSpPr>
            <p:cNvPr id="139" name="Rectangle: Rounded Corners 8"/>
            <p:cNvSpPr/>
            <p:nvPr/>
          </p:nvSpPr>
          <p:spPr>
            <a:xfrm>
              <a:off x="7447964" y="2519256"/>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Sales</a:t>
              </a:r>
            </a:p>
          </p:txBody>
        </p:sp>
        <p:sp>
          <p:nvSpPr>
            <p:cNvPr id="140" name="Rectangle: Rounded Corners 9"/>
            <p:cNvSpPr/>
            <p:nvPr/>
          </p:nvSpPr>
          <p:spPr>
            <a:xfrm>
              <a:off x="4735449" y="3399107"/>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Returns</a:t>
              </a:r>
            </a:p>
          </p:txBody>
        </p:sp>
        <p:sp>
          <p:nvSpPr>
            <p:cNvPr id="141" name="Rectangle: Rounded Corners 10"/>
            <p:cNvSpPr/>
            <p:nvPr/>
          </p:nvSpPr>
          <p:spPr>
            <a:xfrm>
              <a:off x="6108079" y="3399107"/>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Physical Inventory reconciliation</a:t>
              </a:r>
            </a:p>
          </p:txBody>
        </p:sp>
        <p:sp>
          <p:nvSpPr>
            <p:cNvPr id="142" name="Rectangle: Rounded Corners 11"/>
            <p:cNvSpPr/>
            <p:nvPr/>
          </p:nvSpPr>
          <p:spPr>
            <a:xfrm>
              <a:off x="7509523" y="3399106"/>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Reporting</a:t>
              </a:r>
            </a:p>
          </p:txBody>
        </p:sp>
        <p:sp>
          <p:nvSpPr>
            <p:cNvPr id="148" name="Rectangle: Rounded Corners 15"/>
            <p:cNvSpPr/>
            <p:nvPr/>
          </p:nvSpPr>
          <p:spPr>
            <a:xfrm>
              <a:off x="4735449" y="4151289"/>
              <a:ext cx="1165906" cy="553366"/>
            </a:xfrm>
            <a:prstGeom prst="roundRect">
              <a:avLst/>
            </a:prstGeom>
            <a:solidFill>
              <a:srgbClr val="FFFFFF"/>
            </a:solidFill>
            <a:ln w="38100" cap="flat" cmpd="sng" algn="ctr">
              <a:solidFill>
                <a:srgbClr val="000000"/>
              </a:solidFill>
              <a:prstDash val="dash"/>
            </a:ln>
            <a:effectLst/>
          </p:spPr>
          <p:txBody>
            <a:bodyPr rtlCol="0" anchor="ct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Lifecycle tracking</a:t>
              </a:r>
            </a:p>
          </p:txBody>
        </p:sp>
      </p:grpSp>
      <p:graphicFrame>
        <p:nvGraphicFramePr>
          <p:cNvPr id="150" name="Diagram 149"/>
          <p:cNvGraphicFramePr/>
          <p:nvPr>
            <p:extLst/>
          </p:nvPr>
        </p:nvGraphicFramePr>
        <p:xfrm>
          <a:off x="7142" y="2471480"/>
          <a:ext cx="3929837" cy="2602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1" name="TextBox 150"/>
          <p:cNvSpPr txBox="1"/>
          <p:nvPr/>
        </p:nvSpPr>
        <p:spPr>
          <a:xfrm>
            <a:off x="7142" y="2595884"/>
            <a:ext cx="1921099" cy="400110"/>
          </a:xfrm>
          <a:prstGeom prst="rect">
            <a:avLst/>
          </a:prstGeom>
          <a:noFill/>
        </p:spPr>
        <p:txBody>
          <a:bodyPr wrap="square" rtlCol="0">
            <a:spAutoFit/>
          </a:bodyPr>
          <a:lstStyle/>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Reduce Shrinkage</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Reduce Write offs]</a:t>
            </a:r>
          </a:p>
        </p:txBody>
      </p:sp>
      <p:sp>
        <p:nvSpPr>
          <p:cNvPr id="152" name="TextBox 151"/>
          <p:cNvSpPr txBox="1"/>
          <p:nvPr/>
        </p:nvSpPr>
        <p:spPr>
          <a:xfrm>
            <a:off x="1463399" y="1948260"/>
            <a:ext cx="2672472" cy="523220"/>
          </a:xfrm>
          <a:prstGeom prst="rect">
            <a:avLst/>
          </a:prstGeom>
          <a:noFill/>
        </p:spPr>
        <p:txBody>
          <a:bodyPr wrap="square" rtlCol="0">
            <a:spAutoFit/>
          </a:bodyPr>
          <a:lstStyle/>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Integrated  </a:t>
            </a:r>
            <a:r>
              <a:rPr kumimoji="0" lang="en-US"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Inventory</a:t>
            </a: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Visibility across  all stores and processes</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Independent process Control &amp; Compliances</a:t>
            </a:r>
          </a:p>
        </p:txBody>
      </p:sp>
      <p:sp>
        <p:nvSpPr>
          <p:cNvPr id="153" name="Rectangle 152"/>
          <p:cNvSpPr/>
          <p:nvPr/>
        </p:nvSpPr>
        <p:spPr>
          <a:xfrm>
            <a:off x="2555854" y="3615417"/>
            <a:ext cx="762000" cy="307777"/>
          </a:xfrm>
          <a:prstGeom prst="rect">
            <a:avLst/>
          </a:prstGeom>
        </p:spPr>
        <p:txBody>
          <a:bodyPr wrap="square">
            <a:spAutoFit/>
          </a:bodyPr>
          <a:lstStyle/>
          <a:p>
            <a:pPr marL="0" marR="0" lvl="0" indent="0" algn="ctr" defTabSz="526604"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Improved Accountability</a:t>
            </a:r>
          </a:p>
        </p:txBody>
      </p:sp>
      <p:sp>
        <p:nvSpPr>
          <p:cNvPr id="154" name="Rectangle 153"/>
          <p:cNvSpPr/>
          <p:nvPr/>
        </p:nvSpPr>
        <p:spPr>
          <a:xfrm>
            <a:off x="7142" y="5015785"/>
            <a:ext cx="2801655" cy="784830"/>
          </a:xfrm>
          <a:prstGeom prst="rect">
            <a:avLst/>
          </a:prstGeom>
        </p:spPr>
        <p:txBody>
          <a:bodyPr wrap="square">
            <a:spAutoFit/>
          </a:bodyPr>
          <a:lstStyle/>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On-demand operational reporting</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Lifecycle tracking of inventory item</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Inventory threshold </a:t>
            </a:r>
            <a:r>
              <a:rPr kumimoji="0" lang="en-US" sz="9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management</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Analytics and business intelligence</a:t>
            </a:r>
          </a:p>
          <a:p>
            <a:pPr marL="214313" marR="0" lvl="0" indent="-214313" algn="l" defTabSz="526604" rtl="0" eaLnBrk="1" fontAlgn="auto" latinLnBrk="0" hangingPunct="1">
              <a:lnSpc>
                <a:spcPct val="100000"/>
              </a:lnSpc>
              <a:spcBef>
                <a:spcPts val="0"/>
              </a:spcBef>
              <a:spcAft>
                <a:spcPts val="0"/>
              </a:spcAft>
              <a:buClr>
                <a:srgbClr val="CC0099"/>
              </a:buClr>
              <a:buSzTx/>
              <a:buFont typeface="Wingdings" panose="05000000000000000000" pitchFamily="2" charset="2"/>
              <a:buChar char="ü"/>
              <a:tabLst/>
              <a:defRPr/>
            </a:pPr>
            <a:endPar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0" name="Rectangle 19"/>
          <p:cNvSpPr/>
          <p:nvPr/>
        </p:nvSpPr>
        <p:spPr>
          <a:xfrm>
            <a:off x="-1" y="373624"/>
            <a:ext cx="8908027" cy="461665"/>
          </a:xfrm>
          <a:prstGeom prst="rect">
            <a:avLst/>
          </a:prstGeom>
        </p:spPr>
        <p:txBody>
          <a:bodyPr wrap="square">
            <a:spAutoFit/>
          </a:bodyPr>
          <a:lstStyle/>
          <a:p>
            <a:pPr algn="ctr" fontAlgn="base">
              <a:spcBef>
                <a:spcPct val="0"/>
              </a:spcBef>
              <a:spcAft>
                <a:spcPct val="0"/>
              </a:spcAft>
            </a:pPr>
            <a:r>
              <a:rPr lang="en-US" sz="2400" b="1" dirty="0">
                <a:solidFill>
                  <a:schemeClr val="tx2"/>
                </a:solidFill>
                <a:latin typeface="Arial" pitchFamily="34" charset="0"/>
                <a:ea typeface="+mj-ea"/>
                <a:cs typeface="Arial" pitchFamily="34" charset="0"/>
              </a:rPr>
              <a:t>Transformation for a CSP in NA</a:t>
            </a:r>
          </a:p>
        </p:txBody>
      </p:sp>
    </p:spTree>
    <p:extLst>
      <p:ext uri="{BB962C8B-B14F-4D97-AF65-F5344CB8AC3E}">
        <p14:creationId xmlns:p14="http://schemas.microsoft.com/office/powerpoint/2010/main" val="2144165005"/>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259287"/>
            <a:ext cx="9144000" cy="5272142"/>
          </a:xfrm>
          <a:prstGeom prst="rect">
            <a:avLst/>
          </a:prstGeom>
          <a:solidFill>
            <a:srgbClr val="FFFFFF">
              <a:alpha val="50196"/>
            </a:srgb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pic>
        <p:nvPicPr>
          <p:cNvPr id="3" name="Picture 2"/>
          <p:cNvPicPr>
            <a:picLocks noChangeAspect="1"/>
          </p:cNvPicPr>
          <p:nvPr/>
        </p:nvPicPr>
        <p:blipFill>
          <a:blip r:embed="rId2"/>
          <a:stretch>
            <a:fillRect/>
          </a:stretch>
        </p:blipFill>
        <p:spPr>
          <a:xfrm>
            <a:off x="502655" y="1945937"/>
            <a:ext cx="8138691" cy="3578564"/>
          </a:xfrm>
          <a:prstGeom prst="rect">
            <a:avLst/>
          </a:prstGeom>
        </p:spPr>
      </p:pic>
      <p:sp>
        <p:nvSpPr>
          <p:cNvPr id="4" name="Rectangle 3"/>
          <p:cNvSpPr/>
          <p:nvPr/>
        </p:nvSpPr>
        <p:spPr>
          <a:xfrm>
            <a:off x="-1" y="373624"/>
            <a:ext cx="8908027" cy="461665"/>
          </a:xfrm>
          <a:prstGeom prst="rect">
            <a:avLst/>
          </a:prstGeom>
        </p:spPr>
        <p:txBody>
          <a:bodyPr wrap="square">
            <a:spAutoFit/>
          </a:bodyPr>
          <a:lstStyle/>
          <a:p>
            <a:pPr algn="ctr" fontAlgn="base">
              <a:spcBef>
                <a:spcPct val="0"/>
              </a:spcBef>
              <a:spcAft>
                <a:spcPct val="0"/>
              </a:spcAft>
            </a:pPr>
            <a:r>
              <a:rPr lang="en-US" sz="2400" b="1" dirty="0">
                <a:solidFill>
                  <a:schemeClr val="tx2"/>
                </a:solidFill>
                <a:latin typeface="Arial" pitchFamily="34" charset="0"/>
                <a:ea typeface="+mj-ea"/>
                <a:cs typeface="Arial" pitchFamily="34" charset="0"/>
              </a:rPr>
              <a:t>Transformation for a CSP in NA</a:t>
            </a:r>
          </a:p>
        </p:txBody>
      </p:sp>
      <p:sp>
        <p:nvSpPr>
          <p:cNvPr id="5" name="Title 1"/>
          <p:cNvSpPr txBox="1">
            <a:spLocks/>
          </p:cNvSpPr>
          <p:nvPr/>
        </p:nvSpPr>
        <p:spPr>
          <a:xfrm>
            <a:off x="325694" y="797622"/>
            <a:ext cx="8490830" cy="27349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rtl="0" eaLnBrk="1" fontAlgn="base" hangingPunct="1">
              <a:spcBef>
                <a:spcPct val="0"/>
              </a:spcBef>
              <a:spcAft>
                <a:spcPct val="0"/>
              </a:spcAft>
              <a:defRPr lang="en-US" sz="3200" b="1" kern="120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043" algn="l" rtl="0" eaLnBrk="1" fontAlgn="base" hangingPunct="1">
              <a:spcBef>
                <a:spcPct val="0"/>
              </a:spcBef>
              <a:spcAft>
                <a:spcPct val="0"/>
              </a:spcAft>
              <a:defRPr sz="3200" b="1">
                <a:solidFill>
                  <a:schemeClr val="tx2"/>
                </a:solidFill>
                <a:latin typeface="Arial" charset="0"/>
                <a:cs typeface="Arial" charset="0"/>
              </a:defRPr>
            </a:lvl6pPr>
            <a:lvl7pPr marL="914087" algn="l" rtl="0" eaLnBrk="1" fontAlgn="base" hangingPunct="1">
              <a:spcBef>
                <a:spcPct val="0"/>
              </a:spcBef>
              <a:spcAft>
                <a:spcPct val="0"/>
              </a:spcAft>
              <a:defRPr sz="3200" b="1">
                <a:solidFill>
                  <a:schemeClr val="tx2"/>
                </a:solidFill>
                <a:latin typeface="Arial" charset="0"/>
                <a:cs typeface="Arial" charset="0"/>
              </a:defRPr>
            </a:lvl7pPr>
            <a:lvl8pPr marL="1371132" algn="l" rtl="0" eaLnBrk="1" fontAlgn="base" hangingPunct="1">
              <a:spcBef>
                <a:spcPct val="0"/>
              </a:spcBef>
              <a:spcAft>
                <a:spcPct val="0"/>
              </a:spcAft>
              <a:defRPr sz="3200" b="1">
                <a:solidFill>
                  <a:schemeClr val="tx2"/>
                </a:solidFill>
                <a:latin typeface="Arial" charset="0"/>
                <a:cs typeface="Arial" charset="0"/>
              </a:defRPr>
            </a:lvl8pPr>
            <a:lvl9pPr marL="1828173" algn="l" rtl="0" eaLnBrk="1" fontAlgn="base" hangingPunct="1">
              <a:spcBef>
                <a:spcPct val="0"/>
              </a:spcBef>
              <a:spcAft>
                <a:spcPct val="0"/>
              </a:spcAft>
              <a:defRPr sz="3200" b="1">
                <a:solidFill>
                  <a:schemeClr val="tx2"/>
                </a:solidFill>
                <a:latin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itchFamily="34" charset="0"/>
                <a:ea typeface="+mj-ea"/>
                <a:cs typeface="Arial" pitchFamily="34" charset="0"/>
              </a:rPr>
              <a:t>Supply chain digitization through opensource technologies and domain driven design principles – Functional view</a:t>
            </a:r>
            <a:endParaRPr kumimoji="0" lang="en-US" sz="1800" b="1" i="0" u="none" strike="noStrike" kern="1200" cap="none" spc="0" normalizeH="0" baseline="0" noProof="0" dirty="0">
              <a:ln>
                <a:noFill/>
              </a:ln>
              <a:solidFill>
                <a:prstClr val="black"/>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2982106678"/>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TechM Microservices Assessment Framework</a:t>
            </a:r>
            <a:endParaRPr lang="en-US" sz="2400" dirty="0"/>
          </a:p>
        </p:txBody>
      </p:sp>
      <p:sp>
        <p:nvSpPr>
          <p:cNvPr id="5" name="Rounded Rectangle 4"/>
          <p:cNvSpPr/>
          <p:nvPr/>
        </p:nvSpPr>
        <p:spPr>
          <a:xfrm>
            <a:off x="221672" y="1453463"/>
            <a:ext cx="1721942" cy="1944415"/>
          </a:xfrm>
          <a:prstGeom prst="roundRect">
            <a:avLst/>
          </a:prstGeom>
          <a:solidFill>
            <a:schemeClr val="bg1"/>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Arial"/>
              <a:ea typeface="+mn-ea"/>
              <a:cs typeface="+mn-cs"/>
            </a:endParaRPr>
          </a:p>
        </p:txBody>
      </p:sp>
      <p:sp>
        <p:nvSpPr>
          <p:cNvPr id="6" name="Rounded Rectangle 5"/>
          <p:cNvSpPr/>
          <p:nvPr/>
        </p:nvSpPr>
        <p:spPr>
          <a:xfrm>
            <a:off x="362462" y="1716199"/>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Goals &amp; Objectives</a:t>
            </a:r>
          </a:p>
        </p:txBody>
      </p:sp>
      <p:sp>
        <p:nvSpPr>
          <p:cNvPr id="8" name="Rounded Rectangle 7"/>
          <p:cNvSpPr/>
          <p:nvPr/>
        </p:nvSpPr>
        <p:spPr>
          <a:xfrm>
            <a:off x="362462" y="2089315"/>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Business Impact</a:t>
            </a:r>
          </a:p>
        </p:txBody>
      </p:sp>
      <p:sp>
        <p:nvSpPr>
          <p:cNvPr id="9" name="Rounded Rectangle 8"/>
          <p:cNvSpPr/>
          <p:nvPr/>
        </p:nvSpPr>
        <p:spPr>
          <a:xfrm>
            <a:off x="362462" y="2457177"/>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Current application issues </a:t>
            </a:r>
          </a:p>
        </p:txBody>
      </p:sp>
      <p:sp>
        <p:nvSpPr>
          <p:cNvPr id="10" name="Rounded Rectangle 9"/>
          <p:cNvSpPr/>
          <p:nvPr/>
        </p:nvSpPr>
        <p:spPr>
          <a:xfrm>
            <a:off x="362462" y="2819783"/>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As-Is and Target Technology Mapping</a:t>
            </a:r>
          </a:p>
        </p:txBody>
      </p:sp>
      <p:sp>
        <p:nvSpPr>
          <p:cNvPr id="7" name="TextBox 6"/>
          <p:cNvSpPr txBox="1"/>
          <p:nvPr/>
        </p:nvSpPr>
        <p:spPr>
          <a:xfrm>
            <a:off x="299216" y="1165125"/>
            <a:ext cx="1639614"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Phase 1- Investigate</a:t>
            </a:r>
          </a:p>
        </p:txBody>
      </p:sp>
      <p:sp>
        <p:nvSpPr>
          <p:cNvPr id="12" name="TextBox 11"/>
          <p:cNvSpPr txBox="1"/>
          <p:nvPr/>
        </p:nvSpPr>
        <p:spPr>
          <a:xfrm>
            <a:off x="221709" y="3665887"/>
            <a:ext cx="1785005"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Data Gathering </a:t>
            </a:r>
          </a:p>
        </p:txBody>
      </p:sp>
      <p:sp>
        <p:nvSpPr>
          <p:cNvPr id="13" name="Rounded Rectangle 12"/>
          <p:cNvSpPr/>
          <p:nvPr/>
        </p:nvSpPr>
        <p:spPr>
          <a:xfrm>
            <a:off x="362462" y="3992948"/>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Application Details</a:t>
            </a:r>
          </a:p>
        </p:txBody>
      </p:sp>
      <p:sp>
        <p:nvSpPr>
          <p:cNvPr id="14" name="Rounded Rectangle 13"/>
          <p:cNvSpPr/>
          <p:nvPr/>
        </p:nvSpPr>
        <p:spPr>
          <a:xfrm>
            <a:off x="362462" y="4385268"/>
            <a:ext cx="1495867" cy="324000"/>
          </a:xfrm>
          <a:prstGeom prst="roundRect">
            <a:avLst/>
          </a:prstGeom>
          <a:solidFill>
            <a:schemeClr val="accent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Technology Stack and Capacity plan</a:t>
            </a:r>
          </a:p>
        </p:txBody>
      </p:sp>
      <p:sp>
        <p:nvSpPr>
          <p:cNvPr id="15" name="Rounded Rectangle 14"/>
          <p:cNvSpPr/>
          <p:nvPr/>
        </p:nvSpPr>
        <p:spPr>
          <a:xfrm>
            <a:off x="352573" y="4788099"/>
            <a:ext cx="1495867" cy="324000"/>
          </a:xfrm>
          <a:prstGeom prst="roundRect">
            <a:avLst/>
          </a:prstGeom>
          <a:solidFill>
            <a:schemeClr val="accent3">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Data sensitivity and Other security Details</a:t>
            </a:r>
          </a:p>
        </p:txBody>
      </p:sp>
      <p:cxnSp>
        <p:nvCxnSpPr>
          <p:cNvPr id="16" name="Straight Connector 15"/>
          <p:cNvCxnSpPr/>
          <p:nvPr/>
        </p:nvCxnSpPr>
        <p:spPr>
          <a:xfrm flipH="1">
            <a:off x="2210670" y="1241282"/>
            <a:ext cx="0" cy="42461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051178" y="2005713"/>
            <a:ext cx="341912" cy="2353405"/>
          </a:xfrm>
          <a:prstGeom prst="rect">
            <a:avLst/>
          </a:prstGeom>
          <a:solidFill>
            <a:srgbClr val="92D05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Box 17"/>
          <p:cNvSpPr txBox="1"/>
          <p:nvPr/>
        </p:nvSpPr>
        <p:spPr>
          <a:xfrm rot="16200000">
            <a:off x="1655097" y="3001590"/>
            <a:ext cx="116664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l" defTabSz="914087" rtl="0" eaLnBrk="1" fontAlgn="base" latinLnBrk="0" hangingPunct="1">
              <a:lnSpc>
                <a:spcPct val="100000"/>
              </a:lnSpc>
              <a:spcBef>
                <a:spcPts val="0"/>
              </a:spcBef>
              <a:spcAft>
                <a:spcPts val="0"/>
              </a:spcAft>
              <a:buClr>
                <a:srgbClr val="6D6E71"/>
              </a:buClr>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Gathered Data </a:t>
            </a:r>
          </a:p>
        </p:txBody>
      </p:sp>
      <p:sp>
        <p:nvSpPr>
          <p:cNvPr id="20" name="Rounded Rectangle 19"/>
          <p:cNvSpPr/>
          <p:nvPr/>
        </p:nvSpPr>
        <p:spPr>
          <a:xfrm>
            <a:off x="2503374" y="1453463"/>
            <a:ext cx="1721942" cy="1944415"/>
          </a:xfrm>
          <a:prstGeom prst="roundRect">
            <a:avLst/>
          </a:prstGeom>
          <a:solidFill>
            <a:schemeClr val="bg1"/>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Arial"/>
              <a:ea typeface="+mn-ea"/>
              <a:cs typeface="+mn-cs"/>
            </a:endParaRPr>
          </a:p>
        </p:txBody>
      </p:sp>
      <p:sp>
        <p:nvSpPr>
          <p:cNvPr id="21" name="Rounded Rectangle 20"/>
          <p:cNvSpPr/>
          <p:nvPr/>
        </p:nvSpPr>
        <p:spPr>
          <a:xfrm>
            <a:off x="2644132" y="1716199"/>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Verify and Validate Data </a:t>
            </a:r>
          </a:p>
        </p:txBody>
      </p:sp>
      <p:sp>
        <p:nvSpPr>
          <p:cNvPr id="22" name="Rounded Rectangle 21"/>
          <p:cNvSpPr/>
          <p:nvPr/>
        </p:nvSpPr>
        <p:spPr>
          <a:xfrm>
            <a:off x="2644132" y="2089315"/>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Micro services migration assessment </a:t>
            </a:r>
          </a:p>
        </p:txBody>
      </p:sp>
      <p:sp>
        <p:nvSpPr>
          <p:cNvPr id="23" name="Rounded Rectangle 22"/>
          <p:cNvSpPr/>
          <p:nvPr/>
        </p:nvSpPr>
        <p:spPr>
          <a:xfrm>
            <a:off x="2644132" y="2457177"/>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Fitment against various Design patterns </a:t>
            </a:r>
          </a:p>
        </p:txBody>
      </p:sp>
      <p:sp>
        <p:nvSpPr>
          <p:cNvPr id="24" name="Rounded Rectangle 23"/>
          <p:cNvSpPr/>
          <p:nvPr/>
        </p:nvSpPr>
        <p:spPr>
          <a:xfrm>
            <a:off x="2644132" y="2819783"/>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Analysis deployment models</a:t>
            </a:r>
          </a:p>
        </p:txBody>
      </p:sp>
      <p:sp>
        <p:nvSpPr>
          <p:cNvPr id="25" name="TextBox 24"/>
          <p:cNvSpPr txBox="1"/>
          <p:nvPr/>
        </p:nvSpPr>
        <p:spPr>
          <a:xfrm>
            <a:off x="2503374" y="3665887"/>
            <a:ext cx="1721942"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Base Data </a:t>
            </a:r>
          </a:p>
        </p:txBody>
      </p:sp>
      <p:sp>
        <p:nvSpPr>
          <p:cNvPr id="26" name="Rounded Rectangle 25"/>
          <p:cNvSpPr/>
          <p:nvPr/>
        </p:nvSpPr>
        <p:spPr>
          <a:xfrm>
            <a:off x="2644132" y="3992948"/>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Goals &amp; Objectives</a:t>
            </a:r>
          </a:p>
        </p:txBody>
      </p:sp>
      <p:sp>
        <p:nvSpPr>
          <p:cNvPr id="27" name="Rounded Rectangle 26"/>
          <p:cNvSpPr/>
          <p:nvPr/>
        </p:nvSpPr>
        <p:spPr>
          <a:xfrm>
            <a:off x="2644132" y="4385268"/>
            <a:ext cx="1495867" cy="324000"/>
          </a:xfrm>
          <a:prstGeom prst="roundRect">
            <a:avLst/>
          </a:prstGeom>
          <a:solidFill>
            <a:schemeClr val="accent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Target Technology Standards</a:t>
            </a:r>
          </a:p>
        </p:txBody>
      </p:sp>
      <p:sp>
        <p:nvSpPr>
          <p:cNvPr id="28" name="Rounded Rectangle 27"/>
          <p:cNvSpPr/>
          <p:nvPr/>
        </p:nvSpPr>
        <p:spPr>
          <a:xfrm>
            <a:off x="2634240" y="4788099"/>
            <a:ext cx="1495867" cy="324000"/>
          </a:xfrm>
          <a:prstGeom prst="roundRect">
            <a:avLst/>
          </a:prstGeom>
          <a:solidFill>
            <a:srgbClr val="92D050">
              <a:alpha val="52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Application Integration Details</a:t>
            </a:r>
          </a:p>
        </p:txBody>
      </p:sp>
      <p:sp>
        <p:nvSpPr>
          <p:cNvPr id="29" name="TextBox 28"/>
          <p:cNvSpPr txBox="1"/>
          <p:nvPr/>
        </p:nvSpPr>
        <p:spPr>
          <a:xfrm>
            <a:off x="2557608" y="1165125"/>
            <a:ext cx="1639614"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Phase 2- Model</a:t>
            </a:r>
          </a:p>
        </p:txBody>
      </p:sp>
      <p:cxnSp>
        <p:nvCxnSpPr>
          <p:cNvPr id="30" name="Straight Connector 29"/>
          <p:cNvCxnSpPr/>
          <p:nvPr/>
        </p:nvCxnSpPr>
        <p:spPr>
          <a:xfrm flipH="1">
            <a:off x="4494266" y="1267091"/>
            <a:ext cx="0" cy="424617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334774" y="2005713"/>
            <a:ext cx="341912" cy="2353405"/>
          </a:xfrm>
          <a:prstGeom prst="rect">
            <a:avLst/>
          </a:prstGeom>
          <a:solidFill>
            <a:srgbClr val="00B0F0"/>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a:ea typeface="+mn-ea"/>
              <a:cs typeface="+mn-cs"/>
            </a:endParaRPr>
          </a:p>
        </p:txBody>
      </p:sp>
      <p:sp>
        <p:nvSpPr>
          <p:cNvPr id="32" name="TextBox 31"/>
          <p:cNvSpPr txBox="1"/>
          <p:nvPr/>
        </p:nvSpPr>
        <p:spPr>
          <a:xfrm rot="16200000">
            <a:off x="3924838" y="3027384"/>
            <a:ext cx="116664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Analysis</a:t>
            </a:r>
          </a:p>
        </p:txBody>
      </p:sp>
      <p:sp>
        <p:nvSpPr>
          <p:cNvPr id="33" name="Rounded Rectangle 32"/>
          <p:cNvSpPr/>
          <p:nvPr/>
        </p:nvSpPr>
        <p:spPr>
          <a:xfrm>
            <a:off x="4786970" y="1453463"/>
            <a:ext cx="1721942" cy="1944415"/>
          </a:xfrm>
          <a:prstGeom prst="roundRect">
            <a:avLst/>
          </a:prstGeom>
          <a:solidFill>
            <a:schemeClr val="bg1"/>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Arial"/>
              <a:ea typeface="+mn-ea"/>
              <a:cs typeface="+mn-cs"/>
            </a:endParaRPr>
          </a:p>
        </p:txBody>
      </p:sp>
      <p:sp>
        <p:nvSpPr>
          <p:cNvPr id="34" name="Rounded Rectangle 33"/>
          <p:cNvSpPr/>
          <p:nvPr/>
        </p:nvSpPr>
        <p:spPr>
          <a:xfrm>
            <a:off x="4927754" y="1716199"/>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Filter Application as per for </a:t>
            </a:r>
            <a:r>
              <a:rPr kumimoji="0" lang="en-IN" sz="800" b="1" i="0" u="none" strike="noStrike" kern="1200" cap="none" spc="0" normalizeH="0" baseline="0" noProof="0" dirty="0" err="1">
                <a:ln>
                  <a:noFill/>
                </a:ln>
                <a:solidFill>
                  <a:prstClr val="black"/>
                </a:solidFill>
                <a:effectLst/>
                <a:uLnTx/>
                <a:uFillTx/>
                <a:latin typeface="Arial"/>
                <a:ea typeface="+mn-ea"/>
                <a:cs typeface="+mn-cs"/>
              </a:rPr>
              <a:t>PoC</a:t>
            </a:r>
            <a:r>
              <a:rPr kumimoji="0" lang="en-IN" sz="800" b="1" i="0" u="none" strike="noStrike" kern="1200" cap="none" spc="0" normalizeH="0" baseline="0" noProof="0" dirty="0">
                <a:ln>
                  <a:noFill/>
                </a:ln>
                <a:solidFill>
                  <a:prstClr val="black"/>
                </a:solidFill>
                <a:effectLst/>
                <a:uLnTx/>
                <a:uFillTx/>
                <a:latin typeface="Arial"/>
                <a:ea typeface="+mn-ea"/>
                <a:cs typeface="+mn-cs"/>
              </a:rPr>
              <a:t> criteria</a:t>
            </a:r>
          </a:p>
        </p:txBody>
      </p:sp>
      <p:sp>
        <p:nvSpPr>
          <p:cNvPr id="35" name="Rounded Rectangle 34"/>
          <p:cNvSpPr/>
          <p:nvPr/>
        </p:nvSpPr>
        <p:spPr>
          <a:xfrm>
            <a:off x="4927754" y="2089315"/>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Identity the integrating applications if any</a:t>
            </a:r>
          </a:p>
        </p:txBody>
      </p:sp>
      <p:sp>
        <p:nvSpPr>
          <p:cNvPr id="36" name="Rounded Rectangle 35"/>
          <p:cNvSpPr/>
          <p:nvPr/>
        </p:nvSpPr>
        <p:spPr>
          <a:xfrm>
            <a:off x="4927754" y="2457177"/>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Finalise the Technology Stack</a:t>
            </a:r>
          </a:p>
        </p:txBody>
      </p:sp>
      <p:sp>
        <p:nvSpPr>
          <p:cNvPr id="37" name="Rounded Rectangle 36"/>
          <p:cNvSpPr/>
          <p:nvPr/>
        </p:nvSpPr>
        <p:spPr>
          <a:xfrm>
            <a:off x="4927754" y="2819783"/>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High level migration &amp; Testing strategy</a:t>
            </a:r>
          </a:p>
        </p:txBody>
      </p:sp>
      <p:sp>
        <p:nvSpPr>
          <p:cNvPr id="38" name="TextBox 37"/>
          <p:cNvSpPr txBox="1"/>
          <p:nvPr/>
        </p:nvSpPr>
        <p:spPr>
          <a:xfrm>
            <a:off x="4786973" y="3665887"/>
            <a:ext cx="1715585"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Base Data </a:t>
            </a:r>
          </a:p>
        </p:txBody>
      </p:sp>
      <p:sp>
        <p:nvSpPr>
          <p:cNvPr id="39" name="Rounded Rectangle 38"/>
          <p:cNvSpPr/>
          <p:nvPr/>
        </p:nvSpPr>
        <p:spPr>
          <a:xfrm>
            <a:off x="4927754" y="3992948"/>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Application characteristics</a:t>
            </a:r>
          </a:p>
        </p:txBody>
      </p:sp>
      <p:sp>
        <p:nvSpPr>
          <p:cNvPr id="40" name="Rounded Rectangle 39"/>
          <p:cNvSpPr/>
          <p:nvPr/>
        </p:nvSpPr>
        <p:spPr>
          <a:xfrm>
            <a:off x="4927754" y="4385268"/>
            <a:ext cx="1495867" cy="324000"/>
          </a:xfrm>
          <a:prstGeom prst="roundRect">
            <a:avLst/>
          </a:prstGeom>
          <a:solidFill>
            <a:schemeClr val="accent2">
              <a:lumMod val="40000"/>
              <a:lumOff val="60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Application Readiness</a:t>
            </a:r>
          </a:p>
        </p:txBody>
      </p:sp>
      <p:sp>
        <p:nvSpPr>
          <p:cNvPr id="41" name="Rounded Rectangle 40"/>
          <p:cNvSpPr/>
          <p:nvPr/>
        </p:nvSpPr>
        <p:spPr>
          <a:xfrm>
            <a:off x="4917836" y="4788099"/>
            <a:ext cx="1495867" cy="324000"/>
          </a:xfrm>
          <a:prstGeom prst="roundRect">
            <a:avLst/>
          </a:prstGeom>
          <a:solidFill>
            <a:srgbClr val="00B0F0">
              <a:alpha val="31000"/>
            </a:srgb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Stakeholder Acceptance</a:t>
            </a:r>
          </a:p>
        </p:txBody>
      </p:sp>
      <p:sp>
        <p:nvSpPr>
          <p:cNvPr id="42" name="TextBox 41"/>
          <p:cNvSpPr txBox="1"/>
          <p:nvPr/>
        </p:nvSpPr>
        <p:spPr>
          <a:xfrm>
            <a:off x="4816000" y="1165125"/>
            <a:ext cx="1639614" cy="1692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Phase 3- Prioritise</a:t>
            </a:r>
          </a:p>
        </p:txBody>
      </p:sp>
      <p:cxnSp>
        <p:nvCxnSpPr>
          <p:cNvPr id="43" name="Straight Connector 42"/>
          <p:cNvCxnSpPr/>
          <p:nvPr/>
        </p:nvCxnSpPr>
        <p:spPr>
          <a:xfrm>
            <a:off x="6788844" y="1268624"/>
            <a:ext cx="0" cy="435724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29376" y="1636532"/>
            <a:ext cx="355211" cy="3475573"/>
          </a:xfrm>
          <a:prstGeom prst="rect">
            <a:avLst/>
          </a:prstGeom>
          <a:solidFill>
            <a:schemeClr val="accent5">
              <a:lumMod val="40000"/>
              <a:lumOff val="60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black"/>
              </a:solidFill>
              <a:effectLst/>
              <a:uLnTx/>
              <a:uFillTx/>
              <a:latin typeface="Arial"/>
              <a:ea typeface="+mn-ea"/>
              <a:cs typeface="+mn-cs"/>
            </a:endParaRPr>
          </a:p>
        </p:txBody>
      </p:sp>
      <p:sp>
        <p:nvSpPr>
          <p:cNvPr id="45" name="TextBox 44"/>
          <p:cNvSpPr txBox="1"/>
          <p:nvPr/>
        </p:nvSpPr>
        <p:spPr>
          <a:xfrm rot="16200000">
            <a:off x="5118624" y="3292598"/>
            <a:ext cx="3395895"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Cloud &amp; Open Source Migration Strategy</a:t>
            </a:r>
          </a:p>
        </p:txBody>
      </p:sp>
      <p:sp>
        <p:nvSpPr>
          <p:cNvPr id="46" name="Rounded Rectangle 45"/>
          <p:cNvSpPr/>
          <p:nvPr/>
        </p:nvSpPr>
        <p:spPr>
          <a:xfrm>
            <a:off x="7081548" y="1417941"/>
            <a:ext cx="1721942" cy="2752009"/>
          </a:xfrm>
          <a:prstGeom prst="roundRect">
            <a:avLst/>
          </a:prstGeom>
          <a:solidFill>
            <a:schemeClr val="bg1"/>
          </a:solidFill>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Arial"/>
              <a:ea typeface="+mn-ea"/>
              <a:cs typeface="+mn-cs"/>
            </a:endParaRPr>
          </a:p>
        </p:txBody>
      </p:sp>
      <p:sp>
        <p:nvSpPr>
          <p:cNvPr id="47" name="Rounded Rectangle 46"/>
          <p:cNvSpPr/>
          <p:nvPr/>
        </p:nvSpPr>
        <p:spPr>
          <a:xfrm>
            <a:off x="7222304" y="1680663"/>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Technology Stack Finalisation </a:t>
            </a:r>
          </a:p>
        </p:txBody>
      </p:sp>
      <p:sp>
        <p:nvSpPr>
          <p:cNvPr id="48" name="Rounded Rectangle 47"/>
          <p:cNvSpPr/>
          <p:nvPr/>
        </p:nvSpPr>
        <p:spPr>
          <a:xfrm>
            <a:off x="7222304" y="2053779"/>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Finalise  deployment &amp; Scaling  Options</a:t>
            </a:r>
          </a:p>
        </p:txBody>
      </p:sp>
      <p:sp>
        <p:nvSpPr>
          <p:cNvPr id="49" name="Rounded Rectangle 48"/>
          <p:cNvSpPr/>
          <p:nvPr/>
        </p:nvSpPr>
        <p:spPr>
          <a:xfrm>
            <a:off x="7222304" y="2421641"/>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Future State Capacity planning</a:t>
            </a:r>
          </a:p>
        </p:txBody>
      </p:sp>
      <p:sp>
        <p:nvSpPr>
          <p:cNvPr id="50" name="Rounded Rectangle 49"/>
          <p:cNvSpPr/>
          <p:nvPr/>
        </p:nvSpPr>
        <p:spPr>
          <a:xfrm>
            <a:off x="7222304" y="2784247"/>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TCO / ROI Calculations </a:t>
            </a:r>
          </a:p>
        </p:txBody>
      </p:sp>
      <p:sp>
        <p:nvSpPr>
          <p:cNvPr id="55" name="TextBox 54"/>
          <p:cNvSpPr txBox="1"/>
          <p:nvPr/>
        </p:nvSpPr>
        <p:spPr>
          <a:xfrm>
            <a:off x="7074388" y="1165111"/>
            <a:ext cx="1639614" cy="33855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1100" b="1" i="0" u="none" strike="noStrike" kern="1200" cap="none" spc="0" normalizeH="0" baseline="0" noProof="0" dirty="0">
                <a:ln>
                  <a:noFill/>
                </a:ln>
                <a:solidFill>
                  <a:prstClr val="black"/>
                </a:solidFill>
                <a:effectLst/>
                <a:uLnTx/>
                <a:uFillTx/>
                <a:latin typeface="Arial"/>
                <a:ea typeface="+mn-ea"/>
                <a:cs typeface="+mn-cs"/>
              </a:rPr>
              <a:t>Phase 4- Actionable Plan </a:t>
            </a:r>
          </a:p>
        </p:txBody>
      </p:sp>
      <p:sp>
        <p:nvSpPr>
          <p:cNvPr id="56" name="Rounded Rectangle 55"/>
          <p:cNvSpPr/>
          <p:nvPr/>
        </p:nvSpPr>
        <p:spPr>
          <a:xfrm>
            <a:off x="7222304" y="3143907"/>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Testing and New platform Transition plans</a:t>
            </a:r>
          </a:p>
        </p:txBody>
      </p:sp>
      <p:sp>
        <p:nvSpPr>
          <p:cNvPr id="57" name="Rounded Rectangle 56"/>
          <p:cNvSpPr/>
          <p:nvPr/>
        </p:nvSpPr>
        <p:spPr>
          <a:xfrm>
            <a:off x="7222304" y="3506512"/>
            <a:ext cx="1495867" cy="324000"/>
          </a:xfrm>
          <a:prstGeom prst="roundRect">
            <a:avLst/>
          </a:prstGeom>
          <a:solidFill>
            <a:schemeClr val="accent5">
              <a:lumMod val="40000"/>
              <a:lumOff val="60000"/>
              <a:alpha val="31000"/>
            </a:schemeClr>
          </a:solidFill>
          <a:ln>
            <a:noFill/>
          </a:ln>
        </p:spPr>
        <p:style>
          <a:lnRef idx="1">
            <a:schemeClr val="accent1"/>
          </a:lnRef>
          <a:fillRef idx="0">
            <a:schemeClr val="accent1"/>
          </a:fillRef>
          <a:effectRef idx="0">
            <a:schemeClr val="accent1"/>
          </a:effectRef>
          <a:fontRef idx="minor">
            <a:schemeClr val="tx1"/>
          </a:fontRef>
        </p:style>
        <p:txBody>
          <a:bodyPr lIns="91410" tIns="45705" rIns="91410" bIns="45705" rtlCol="0" anchor="ctr"/>
          <a:lstStyle/>
          <a:p>
            <a:pPr marL="0" marR="0" lvl="0" indent="0" algn="ctr" defTabSz="9140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Arial"/>
                <a:ea typeface="+mn-ea"/>
                <a:cs typeface="+mn-cs"/>
              </a:rPr>
              <a:t>Next steps – Road map</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835" y="5708995"/>
            <a:ext cx="455861"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784" y="5737575"/>
            <a:ext cx="498267" cy="323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819" y="5709027"/>
            <a:ext cx="455861"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5120" y="5709023"/>
            <a:ext cx="583078" cy="438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631" y="4804615"/>
            <a:ext cx="731837"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5304" y="5709027"/>
            <a:ext cx="469996" cy="46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581894" y="6206443"/>
            <a:ext cx="1155718"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Huawei Application Owners</a:t>
            </a:r>
          </a:p>
        </p:txBody>
      </p:sp>
      <p:sp>
        <p:nvSpPr>
          <p:cNvPr id="65" name="TextBox 64"/>
          <p:cNvSpPr txBox="1"/>
          <p:nvPr/>
        </p:nvSpPr>
        <p:spPr>
          <a:xfrm>
            <a:off x="3332611" y="6206443"/>
            <a:ext cx="82699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Huawei Infra Team</a:t>
            </a:r>
          </a:p>
        </p:txBody>
      </p:sp>
      <p:sp>
        <p:nvSpPr>
          <p:cNvPr id="66" name="TextBox 65"/>
          <p:cNvSpPr txBox="1"/>
          <p:nvPr/>
        </p:nvSpPr>
        <p:spPr>
          <a:xfrm>
            <a:off x="1957251" y="6206445"/>
            <a:ext cx="1155718"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Huawei Security Team</a:t>
            </a:r>
          </a:p>
        </p:txBody>
      </p:sp>
      <p:sp>
        <p:nvSpPr>
          <p:cNvPr id="67" name="TextBox 66"/>
          <p:cNvSpPr txBox="1"/>
          <p:nvPr/>
        </p:nvSpPr>
        <p:spPr>
          <a:xfrm>
            <a:off x="4379237" y="6206443"/>
            <a:ext cx="73274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Huawei CXO Team</a:t>
            </a:r>
          </a:p>
        </p:txBody>
      </p:sp>
      <p:sp>
        <p:nvSpPr>
          <p:cNvPr id="68" name="TextBox 67"/>
          <p:cNvSpPr txBox="1"/>
          <p:nvPr/>
        </p:nvSpPr>
        <p:spPr>
          <a:xfrm>
            <a:off x="5331620" y="6206443"/>
            <a:ext cx="73274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Huawei EA Team</a:t>
            </a:r>
          </a:p>
        </p:txBody>
      </p:sp>
      <p:sp>
        <p:nvSpPr>
          <p:cNvPr id="69" name="TextBox 68"/>
          <p:cNvSpPr txBox="1"/>
          <p:nvPr/>
        </p:nvSpPr>
        <p:spPr>
          <a:xfrm>
            <a:off x="7154478" y="5347632"/>
            <a:ext cx="1624738" cy="1384995"/>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TechM Team </a:t>
            </a:r>
          </a:p>
          <a:p>
            <a:pPr marL="0" marR="0" lvl="0" indent="0" algn="ctr" defTabSz="914087" rtl="0" eaLnBrk="1" fontAlgn="base" latinLnBrk="0" hangingPunct="1">
              <a:lnSpc>
                <a:spcPct val="100000"/>
              </a:lnSpc>
              <a:spcBef>
                <a:spcPts val="0"/>
              </a:spcBef>
              <a:spcAft>
                <a:spcPts val="0"/>
              </a:spcAft>
              <a:buClr>
                <a:srgbClr val="6D6E71"/>
              </a:buClr>
              <a:buSzTx/>
              <a:buFontTx/>
              <a:buNone/>
              <a:tabLst/>
              <a:defRPr/>
            </a:pPr>
            <a:endParaRPr kumimoji="0" lang="en-IN" sz="900" b="1" i="0" u="none" strike="noStrike" kern="1200" cap="none" spc="0" normalizeH="0" baseline="0" noProof="0" dirty="0">
              <a:ln>
                <a:noFill/>
              </a:ln>
              <a:solidFill>
                <a:prstClr val="black"/>
              </a:solidFill>
              <a:effectLst/>
              <a:uLnTx/>
              <a:uFillTx/>
              <a:latin typeface="Arial"/>
              <a:ea typeface="+mn-ea"/>
              <a:cs typeface="+mn-cs"/>
            </a:endParaRPr>
          </a:p>
          <a:p>
            <a:pPr marL="228528" marR="0" lvl="0" indent="-228528" algn="l" defTabSz="914087" rtl="0" eaLnBrk="1" fontAlgn="base" latinLnBrk="0" hangingPunct="1">
              <a:lnSpc>
                <a:spcPct val="100000"/>
              </a:lnSpc>
              <a:spcBef>
                <a:spcPts val="0"/>
              </a:spcBef>
              <a:spcAft>
                <a:spcPts val="0"/>
              </a:spcAft>
              <a:buClr>
                <a:srgbClr val="6D6E71"/>
              </a:buClr>
              <a:buSzTx/>
              <a:buFont typeface="Arial" panose="020B0604020202020204" pitchFamily="34" charset="0"/>
              <a:buChar char="•"/>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Program Managers</a:t>
            </a:r>
          </a:p>
          <a:p>
            <a:pPr marL="228528" marR="0" lvl="0" indent="-228528" algn="l" defTabSz="914087" rtl="0" eaLnBrk="1" fontAlgn="base" latinLnBrk="0" hangingPunct="1">
              <a:lnSpc>
                <a:spcPct val="100000"/>
              </a:lnSpc>
              <a:spcBef>
                <a:spcPts val="0"/>
              </a:spcBef>
              <a:spcAft>
                <a:spcPts val="0"/>
              </a:spcAft>
              <a:buClr>
                <a:srgbClr val="6D6E71"/>
              </a:buClr>
              <a:buSzTx/>
              <a:buFont typeface="Arial" panose="020B0604020202020204" pitchFamily="34" charset="0"/>
              <a:buChar char="•"/>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Business Consultants</a:t>
            </a:r>
          </a:p>
          <a:p>
            <a:pPr marL="228528" marR="0" lvl="0" indent="-228528" algn="l" defTabSz="914087" rtl="0" eaLnBrk="1" fontAlgn="base" latinLnBrk="0" hangingPunct="1">
              <a:lnSpc>
                <a:spcPct val="100000"/>
              </a:lnSpc>
              <a:spcBef>
                <a:spcPts val="0"/>
              </a:spcBef>
              <a:spcAft>
                <a:spcPts val="0"/>
              </a:spcAft>
              <a:buClr>
                <a:srgbClr val="6D6E71"/>
              </a:buClr>
              <a:buSzTx/>
              <a:buFont typeface="Arial" panose="020B0604020202020204" pitchFamily="34" charset="0"/>
              <a:buChar char="•"/>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Technical Architects</a:t>
            </a:r>
          </a:p>
          <a:p>
            <a:pPr marL="228528" marR="0" lvl="0" indent="-228528" algn="l" defTabSz="914087" rtl="0" eaLnBrk="1" fontAlgn="base" latinLnBrk="0" hangingPunct="1">
              <a:lnSpc>
                <a:spcPct val="100000"/>
              </a:lnSpc>
              <a:spcBef>
                <a:spcPts val="0"/>
              </a:spcBef>
              <a:spcAft>
                <a:spcPts val="0"/>
              </a:spcAft>
              <a:buClr>
                <a:srgbClr val="6D6E71"/>
              </a:buClr>
              <a:buSzTx/>
              <a:buFont typeface="Arial" panose="020B0604020202020204" pitchFamily="34" charset="0"/>
              <a:buChar char="•"/>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Solution/Application Architects</a:t>
            </a:r>
          </a:p>
          <a:p>
            <a:pPr marL="228528" marR="0" lvl="0" indent="-228528" algn="l" defTabSz="914087" rtl="0" eaLnBrk="1" fontAlgn="base" latinLnBrk="0" hangingPunct="1">
              <a:lnSpc>
                <a:spcPct val="100000"/>
              </a:lnSpc>
              <a:spcBef>
                <a:spcPts val="0"/>
              </a:spcBef>
              <a:spcAft>
                <a:spcPts val="0"/>
              </a:spcAft>
              <a:buClr>
                <a:srgbClr val="6D6E71"/>
              </a:buClr>
              <a:buSzTx/>
              <a:buFont typeface="Arial" panose="020B0604020202020204" pitchFamily="34" charset="0"/>
              <a:buChar char="•"/>
              <a:tabLst/>
              <a:defRPr/>
            </a:pPr>
            <a:r>
              <a:rPr kumimoji="0" lang="en-IN" sz="900" b="1" i="0" u="none" strike="noStrike" kern="1200" cap="none" spc="0" normalizeH="0" baseline="0" noProof="0" dirty="0">
                <a:ln>
                  <a:noFill/>
                </a:ln>
                <a:solidFill>
                  <a:prstClr val="black"/>
                </a:solidFill>
                <a:effectLst/>
                <a:uLnTx/>
                <a:uFillTx/>
                <a:latin typeface="Arial"/>
                <a:ea typeface="+mn-ea"/>
                <a:cs typeface="+mn-cs"/>
              </a:rPr>
              <a:t>Microservices and Containerisation Specialists </a:t>
            </a:r>
          </a:p>
        </p:txBody>
      </p:sp>
    </p:spTree>
    <p:extLst>
      <p:ext uri="{BB962C8B-B14F-4D97-AF65-F5344CB8AC3E}">
        <p14:creationId xmlns:p14="http://schemas.microsoft.com/office/powerpoint/2010/main" val="3131303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Application Migration on Service Fabric</a:t>
            </a:r>
            <a:endParaRPr lang="en-US" sz="2400" dirty="0"/>
          </a:p>
        </p:txBody>
      </p:sp>
      <p:pic>
        <p:nvPicPr>
          <p:cNvPr id="3" name="Picture 2"/>
          <p:cNvPicPr>
            <a:picLocks noChangeAspect="1"/>
          </p:cNvPicPr>
          <p:nvPr/>
        </p:nvPicPr>
        <p:blipFill>
          <a:blip r:embed="rId2"/>
          <a:stretch>
            <a:fillRect/>
          </a:stretch>
        </p:blipFill>
        <p:spPr>
          <a:xfrm>
            <a:off x="815376" y="1007493"/>
            <a:ext cx="7455438" cy="4910228"/>
          </a:xfrm>
          <a:prstGeom prst="rect">
            <a:avLst/>
          </a:prstGeom>
        </p:spPr>
      </p:pic>
    </p:spTree>
    <p:extLst>
      <p:ext uri="{BB962C8B-B14F-4D97-AF65-F5344CB8AC3E}">
        <p14:creationId xmlns:p14="http://schemas.microsoft.com/office/powerpoint/2010/main" val="342914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Worker Role to Stateless Service</a:t>
            </a:r>
            <a:endParaRPr lang="en-US" sz="2400" dirty="0"/>
          </a:p>
        </p:txBody>
      </p:sp>
      <p:pic>
        <p:nvPicPr>
          <p:cNvPr id="4" name="Picture 3"/>
          <p:cNvPicPr>
            <a:picLocks noChangeAspect="1"/>
          </p:cNvPicPr>
          <p:nvPr/>
        </p:nvPicPr>
        <p:blipFill>
          <a:blip r:embed="rId2"/>
          <a:stretch>
            <a:fillRect/>
          </a:stretch>
        </p:blipFill>
        <p:spPr>
          <a:xfrm>
            <a:off x="285763" y="2099004"/>
            <a:ext cx="8572500" cy="1679366"/>
          </a:xfrm>
          <a:prstGeom prst="rect">
            <a:avLst/>
          </a:prstGeom>
        </p:spPr>
      </p:pic>
    </p:spTree>
    <p:extLst>
      <p:ext uri="{BB962C8B-B14F-4D97-AF65-F5344CB8AC3E}">
        <p14:creationId xmlns:p14="http://schemas.microsoft.com/office/powerpoint/2010/main" val="133450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Web Role to Stateless Service</a:t>
            </a:r>
            <a:endParaRPr lang="en-US" sz="2400" dirty="0"/>
          </a:p>
        </p:txBody>
      </p:sp>
      <p:pic>
        <p:nvPicPr>
          <p:cNvPr id="3" name="Picture 2"/>
          <p:cNvPicPr>
            <a:picLocks noChangeAspect="1"/>
          </p:cNvPicPr>
          <p:nvPr/>
        </p:nvPicPr>
        <p:blipFill>
          <a:blip r:embed="rId2"/>
          <a:stretch>
            <a:fillRect/>
          </a:stretch>
        </p:blipFill>
        <p:spPr>
          <a:xfrm>
            <a:off x="1506452" y="855420"/>
            <a:ext cx="6131122" cy="2283188"/>
          </a:xfrm>
          <a:prstGeom prst="rect">
            <a:avLst/>
          </a:prstGeom>
        </p:spPr>
      </p:pic>
      <p:pic>
        <p:nvPicPr>
          <p:cNvPr id="4" name="Picture 3"/>
          <p:cNvPicPr>
            <a:picLocks noChangeAspect="1"/>
          </p:cNvPicPr>
          <p:nvPr/>
        </p:nvPicPr>
        <p:blipFill>
          <a:blip r:embed="rId3"/>
          <a:stretch>
            <a:fillRect/>
          </a:stretch>
        </p:blipFill>
        <p:spPr>
          <a:xfrm>
            <a:off x="1506452" y="3501148"/>
            <a:ext cx="6438900" cy="3076575"/>
          </a:xfrm>
          <a:prstGeom prst="rect">
            <a:avLst/>
          </a:prstGeom>
        </p:spPr>
      </p:pic>
      <p:sp>
        <p:nvSpPr>
          <p:cNvPr id="5" name="Rectangle 4"/>
          <p:cNvSpPr/>
          <p:nvPr/>
        </p:nvSpPr>
        <p:spPr>
          <a:xfrm>
            <a:off x="3336372" y="3075318"/>
            <a:ext cx="2085827" cy="261610"/>
          </a:xfrm>
          <a:prstGeom prst="rect">
            <a:avLst/>
          </a:prstGeom>
        </p:spPr>
        <p:txBody>
          <a:bodyPr wrap="none">
            <a:spAutoFit/>
          </a:bodyPr>
          <a:lstStyle/>
          <a:p>
            <a:r>
              <a:rPr lang="en-IN" sz="1100" b="1" dirty="0">
                <a:solidFill>
                  <a:srgbClr val="222222"/>
                </a:solidFill>
                <a:latin typeface="segoe-ui_normal"/>
              </a:rPr>
              <a:t>Entry point API and lifecycle</a:t>
            </a:r>
            <a:endParaRPr lang="en-IN" sz="1100" b="1" i="0" dirty="0">
              <a:solidFill>
                <a:srgbClr val="222222"/>
              </a:solidFill>
              <a:effectLst/>
              <a:latin typeface="segoe-ui_normal"/>
            </a:endParaRPr>
          </a:p>
        </p:txBody>
      </p:sp>
    </p:spTree>
    <p:extLst>
      <p:ext uri="{BB962C8B-B14F-4D97-AF65-F5344CB8AC3E}">
        <p14:creationId xmlns:p14="http://schemas.microsoft.com/office/powerpoint/2010/main" val="399986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Web Role to Stateless Service</a:t>
            </a:r>
            <a:endParaRPr lang="en-US" sz="2400" dirty="0"/>
          </a:p>
        </p:txBody>
      </p:sp>
      <p:pic>
        <p:nvPicPr>
          <p:cNvPr id="6" name="Picture 5"/>
          <p:cNvPicPr>
            <a:picLocks noChangeAspect="1"/>
          </p:cNvPicPr>
          <p:nvPr/>
        </p:nvPicPr>
        <p:blipFill>
          <a:blip r:embed="rId2"/>
          <a:stretch>
            <a:fillRect/>
          </a:stretch>
        </p:blipFill>
        <p:spPr>
          <a:xfrm>
            <a:off x="113306" y="1199866"/>
            <a:ext cx="3676650" cy="4267200"/>
          </a:xfrm>
          <a:prstGeom prst="rect">
            <a:avLst/>
          </a:prstGeom>
        </p:spPr>
      </p:pic>
      <p:pic>
        <p:nvPicPr>
          <p:cNvPr id="8" name="Picture 7"/>
          <p:cNvPicPr>
            <a:picLocks noChangeAspect="1"/>
          </p:cNvPicPr>
          <p:nvPr/>
        </p:nvPicPr>
        <p:blipFill>
          <a:blip r:embed="rId3"/>
          <a:stretch>
            <a:fillRect/>
          </a:stretch>
        </p:blipFill>
        <p:spPr>
          <a:xfrm>
            <a:off x="4035616" y="1325077"/>
            <a:ext cx="4917316" cy="3798414"/>
          </a:xfrm>
          <a:prstGeom prst="rect">
            <a:avLst/>
          </a:prstGeom>
        </p:spPr>
      </p:pic>
    </p:spTree>
    <p:extLst>
      <p:ext uri="{BB962C8B-B14F-4D97-AF65-F5344CB8AC3E}">
        <p14:creationId xmlns:p14="http://schemas.microsoft.com/office/powerpoint/2010/main" val="352765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Web Role to Stateless Service</a:t>
            </a:r>
            <a:endParaRPr lang="en-US" sz="2400" dirty="0"/>
          </a:p>
        </p:txBody>
      </p:sp>
      <p:pic>
        <p:nvPicPr>
          <p:cNvPr id="6" name="Picture 5"/>
          <p:cNvPicPr>
            <a:picLocks noChangeAspect="1"/>
          </p:cNvPicPr>
          <p:nvPr/>
        </p:nvPicPr>
        <p:blipFill>
          <a:blip r:embed="rId2"/>
          <a:stretch>
            <a:fillRect/>
          </a:stretch>
        </p:blipFill>
        <p:spPr>
          <a:xfrm>
            <a:off x="113306" y="1199866"/>
            <a:ext cx="3676650" cy="4267200"/>
          </a:xfrm>
          <a:prstGeom prst="rect">
            <a:avLst/>
          </a:prstGeom>
        </p:spPr>
      </p:pic>
      <p:pic>
        <p:nvPicPr>
          <p:cNvPr id="8" name="Picture 7"/>
          <p:cNvPicPr>
            <a:picLocks noChangeAspect="1"/>
          </p:cNvPicPr>
          <p:nvPr/>
        </p:nvPicPr>
        <p:blipFill>
          <a:blip r:embed="rId3"/>
          <a:stretch>
            <a:fillRect/>
          </a:stretch>
        </p:blipFill>
        <p:spPr>
          <a:xfrm>
            <a:off x="4035616" y="1325077"/>
            <a:ext cx="4917316" cy="3798414"/>
          </a:xfrm>
          <a:prstGeom prst="rect">
            <a:avLst/>
          </a:prstGeom>
        </p:spPr>
      </p:pic>
    </p:spTree>
    <p:extLst>
      <p:ext uri="{BB962C8B-B14F-4D97-AF65-F5344CB8AC3E}">
        <p14:creationId xmlns:p14="http://schemas.microsoft.com/office/powerpoint/2010/main" val="1587227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 y="287768"/>
            <a:ext cx="9143999" cy="369332"/>
          </a:xfrm>
        </p:spPr>
        <p:txBody>
          <a:bodyPr/>
          <a:lstStyle/>
          <a:p>
            <a:pPr algn="ctr"/>
            <a:r>
              <a:rPr lang="en-US" sz="2400" dirty="0" smtClean="0"/>
              <a:t>Service Fabric Configuration settings</a:t>
            </a:r>
            <a:endParaRPr lang="en-US" sz="2400" dirty="0"/>
          </a:p>
        </p:txBody>
      </p:sp>
    </p:spTree>
    <p:extLst>
      <p:ext uri="{BB962C8B-B14F-4D97-AF65-F5344CB8AC3E}">
        <p14:creationId xmlns:p14="http://schemas.microsoft.com/office/powerpoint/2010/main" val="49355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285008" y="30007"/>
            <a:ext cx="858586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ctr" eaLnBrk="0" fontAlgn="base" hangingPunct="0">
              <a:spcBef>
                <a:spcPct val="0"/>
              </a:spcBef>
              <a:spcAft>
                <a:spcPct val="0"/>
              </a:spcAft>
              <a:buNone/>
              <a:defRPr lang="en-US" sz="2400" b="1" dirty="0" smtClean="0">
                <a:solidFill>
                  <a:schemeClr val="tx2"/>
                </a:solidFill>
                <a:latin typeface="Arial" pitchFamily="34" charset="0"/>
                <a:ea typeface="+mj-ea"/>
                <a:cs typeface="Arial" pitchFamily="34" charset="0"/>
              </a:defRPr>
            </a:lvl1pPr>
          </a:lstStyle>
          <a:p>
            <a:pPr defTabSz="914400"/>
            <a:r>
              <a:rPr altLang="ja-JP" dirty="0">
                <a:solidFill>
                  <a:srgbClr val="6D6E71"/>
                </a:solidFill>
              </a:rPr>
              <a:t>Microservices </a:t>
            </a:r>
            <a:r>
              <a:rPr altLang="ja-JP" dirty="0" err="1">
                <a:solidFill>
                  <a:srgbClr val="6D6E71"/>
                </a:solidFill>
              </a:rPr>
              <a:t>CoE</a:t>
            </a:r>
            <a:r>
              <a:rPr altLang="ja-JP" dirty="0">
                <a:solidFill>
                  <a:srgbClr val="6D6E71"/>
                </a:solidFill>
              </a:rPr>
              <a:t> Highlights</a:t>
            </a:r>
          </a:p>
        </p:txBody>
      </p:sp>
      <p:sp>
        <p:nvSpPr>
          <p:cNvPr id="103" name="Rectangle 13"/>
          <p:cNvSpPr>
            <a:spLocks noChangeArrowheads="1"/>
          </p:cNvSpPr>
          <p:nvPr/>
        </p:nvSpPr>
        <p:spPr bwMode="gray">
          <a:xfrm>
            <a:off x="5901453" y="1295392"/>
            <a:ext cx="2478353" cy="450376"/>
          </a:xfrm>
          <a:prstGeom prst="round2DiagRect">
            <a:avLst/>
          </a:prstGeom>
          <a:solidFill>
            <a:schemeClr val="bg1">
              <a:lumMod val="75000"/>
            </a:schemeClr>
          </a:solidFill>
          <a:ln>
            <a:noFill/>
            <a:headEnd/>
            <a:tailEnd/>
          </a:ln>
          <a:effectLst/>
        </p:spPr>
        <p:style>
          <a:lnRef idx="1">
            <a:schemeClr val="accent2"/>
          </a:lnRef>
          <a:fillRef idx="2">
            <a:schemeClr val="accent2"/>
          </a:fillRef>
          <a:effectRef idx="1">
            <a:schemeClr val="accent2"/>
          </a:effectRef>
          <a:fontRef idx="minor">
            <a:schemeClr val="dk1"/>
          </a:fontRef>
        </p:style>
        <p:txBody>
          <a:bodyPr anchor="ctr"/>
          <a:lstStyle/>
          <a:p>
            <a:pPr defTabSz="914400">
              <a:defRPr/>
            </a:pPr>
            <a:r>
              <a:rPr lang="en-US" sz="1100" b="1" dirty="0">
                <a:solidFill>
                  <a:srgbClr val="E31837"/>
                </a:solidFill>
                <a:latin typeface="Calibri" pitchFamily="34" charset="0"/>
                <a:cs typeface="Calibri" pitchFamily="34" charset="0"/>
              </a:rPr>
              <a:t>200+ associates </a:t>
            </a:r>
            <a:r>
              <a:rPr lang="en-US" sz="1100" dirty="0" smtClean="0">
                <a:solidFill>
                  <a:prstClr val="black"/>
                </a:solidFill>
                <a:latin typeface="Calibri" pitchFamily="34" charset="0"/>
                <a:cs typeface="Calibri" pitchFamily="34" charset="0"/>
              </a:rPr>
              <a:t>trained </a:t>
            </a:r>
            <a:endParaRPr lang="en-US" sz="1100" dirty="0">
              <a:solidFill>
                <a:prstClr val="black"/>
              </a:solidFill>
              <a:latin typeface="Calibri" pitchFamily="34" charset="0"/>
              <a:cs typeface="Calibri" pitchFamily="34" charset="0"/>
            </a:endParaRPr>
          </a:p>
        </p:txBody>
      </p:sp>
      <p:sp>
        <p:nvSpPr>
          <p:cNvPr id="104" name="Rectangle 13"/>
          <p:cNvSpPr>
            <a:spLocks noChangeArrowheads="1"/>
          </p:cNvSpPr>
          <p:nvPr/>
        </p:nvSpPr>
        <p:spPr bwMode="gray">
          <a:xfrm>
            <a:off x="5901453" y="1848402"/>
            <a:ext cx="2478353" cy="450376"/>
          </a:xfrm>
          <a:prstGeom prst="round2DiagRect">
            <a:avLst/>
          </a:prstGeom>
          <a:solidFill>
            <a:schemeClr val="bg1">
              <a:lumMod val="75000"/>
            </a:schemeClr>
          </a:solidFill>
          <a:ln>
            <a:noFill/>
            <a:headEnd/>
            <a:tailEnd/>
          </a:ln>
          <a:effectLst/>
        </p:spPr>
        <p:style>
          <a:lnRef idx="1">
            <a:schemeClr val="accent2"/>
          </a:lnRef>
          <a:fillRef idx="2">
            <a:schemeClr val="accent2"/>
          </a:fillRef>
          <a:effectRef idx="1">
            <a:schemeClr val="accent2"/>
          </a:effectRef>
          <a:fontRef idx="minor">
            <a:schemeClr val="dk1"/>
          </a:fontRef>
        </p:style>
        <p:txBody>
          <a:bodyPr anchor="ctr"/>
          <a:lstStyle/>
          <a:p>
            <a:pPr defTabSz="914400">
              <a:defRPr/>
            </a:pPr>
            <a:r>
              <a:rPr lang="en-US" sz="1000" dirty="0">
                <a:solidFill>
                  <a:prstClr val="black"/>
                </a:solidFill>
                <a:latin typeface="Calibri" pitchFamily="34" charset="0"/>
                <a:cs typeface="Calibri" pitchFamily="34" charset="0"/>
              </a:rPr>
              <a:t>Over</a:t>
            </a:r>
            <a:r>
              <a:rPr lang="en-US" sz="1000" b="1" dirty="0">
                <a:solidFill>
                  <a:prstClr val="black"/>
                </a:solidFill>
                <a:latin typeface="Calibri" pitchFamily="34" charset="0"/>
                <a:cs typeface="Calibri" pitchFamily="34" charset="0"/>
              </a:rPr>
              <a:t> </a:t>
            </a:r>
            <a:r>
              <a:rPr lang="en-US" sz="1000" b="1" dirty="0" smtClean="0">
                <a:solidFill>
                  <a:srgbClr val="E31837"/>
                </a:solidFill>
                <a:latin typeface="Calibri" pitchFamily="34" charset="0"/>
                <a:cs typeface="Calibri" pitchFamily="34" charset="0"/>
              </a:rPr>
              <a:t>10+ active customers and Discussions  &amp; workshops happening globally</a:t>
            </a:r>
            <a:endParaRPr lang="en-US" sz="1000" dirty="0">
              <a:solidFill>
                <a:prstClr val="black"/>
              </a:solidFill>
              <a:latin typeface="Calibri" pitchFamily="34" charset="0"/>
              <a:cs typeface="Calibri" pitchFamily="34" charset="0"/>
            </a:endParaRPr>
          </a:p>
        </p:txBody>
      </p:sp>
      <p:sp>
        <p:nvSpPr>
          <p:cNvPr id="105" name="Rectangle 13"/>
          <p:cNvSpPr>
            <a:spLocks noChangeArrowheads="1"/>
          </p:cNvSpPr>
          <p:nvPr/>
        </p:nvSpPr>
        <p:spPr bwMode="gray">
          <a:xfrm>
            <a:off x="5901452" y="2389495"/>
            <a:ext cx="2478353" cy="450376"/>
          </a:xfrm>
          <a:prstGeom prst="round2DiagRect">
            <a:avLst/>
          </a:prstGeom>
          <a:solidFill>
            <a:schemeClr val="bg1">
              <a:lumMod val="75000"/>
            </a:schemeClr>
          </a:solidFill>
          <a:ln>
            <a:noFill/>
            <a:headEnd/>
            <a:tailEnd/>
          </a:ln>
          <a:effectLst/>
        </p:spPr>
        <p:style>
          <a:lnRef idx="1">
            <a:schemeClr val="accent2"/>
          </a:lnRef>
          <a:fillRef idx="2">
            <a:schemeClr val="accent2"/>
          </a:fillRef>
          <a:effectRef idx="1">
            <a:schemeClr val="accent2"/>
          </a:effectRef>
          <a:fontRef idx="minor">
            <a:schemeClr val="dk1"/>
          </a:fontRef>
        </p:style>
        <p:txBody>
          <a:bodyPr anchor="ctr"/>
          <a:lstStyle/>
          <a:p>
            <a:pPr defTabSz="914400">
              <a:defRPr/>
            </a:pPr>
            <a:r>
              <a:rPr lang="en-US" sz="1000" dirty="0" smtClean="0">
                <a:solidFill>
                  <a:prstClr val="black"/>
                </a:solidFill>
                <a:latin typeface="Calibri" pitchFamily="34" charset="0"/>
                <a:cs typeface="Calibri" pitchFamily="34" charset="0"/>
              </a:rPr>
              <a:t>Wide Range Of </a:t>
            </a:r>
            <a:r>
              <a:rPr lang="en-US" sz="1000" b="1" dirty="0">
                <a:solidFill>
                  <a:srgbClr val="E31837"/>
                </a:solidFill>
                <a:latin typeface="Calibri" pitchFamily="34" charset="0"/>
                <a:cs typeface="Calibri" pitchFamily="34" charset="0"/>
              </a:rPr>
              <a:t>Technology Expertise </a:t>
            </a:r>
            <a:r>
              <a:rPr lang="en-US" sz="1000" b="1" dirty="0" smtClean="0">
                <a:solidFill>
                  <a:srgbClr val="E31837"/>
                </a:solidFill>
                <a:latin typeface="Calibri" pitchFamily="34" charset="0"/>
                <a:cs typeface="Calibri" pitchFamily="34" charset="0"/>
              </a:rPr>
              <a:t> for development and Refactoring </a:t>
            </a:r>
            <a:endParaRPr lang="en-US" sz="1000" b="1" dirty="0">
              <a:solidFill>
                <a:srgbClr val="E31837"/>
              </a:solidFill>
              <a:latin typeface="Calibri" pitchFamily="34" charset="0"/>
              <a:cs typeface="Calibri" pitchFamily="34" charset="0"/>
            </a:endParaRPr>
          </a:p>
        </p:txBody>
      </p:sp>
      <p:sp>
        <p:nvSpPr>
          <p:cNvPr id="106" name="Title 1"/>
          <p:cNvSpPr txBox="1">
            <a:spLocks/>
          </p:cNvSpPr>
          <p:nvPr/>
        </p:nvSpPr>
        <p:spPr>
          <a:xfrm>
            <a:off x="5901451" y="2922895"/>
            <a:ext cx="2478353" cy="548640"/>
          </a:xfrm>
          <a:prstGeom prst="round2DiagRect">
            <a:avLst/>
          </a:prstGeom>
          <a:solidFill>
            <a:schemeClr val="bg1">
              <a:lumMod val="75000"/>
            </a:schemeClr>
          </a:solidFill>
          <a:ln>
            <a:noFill/>
            <a:headEnd/>
            <a:tailEnd/>
          </a:ln>
          <a:effectLst/>
        </p:spPr>
        <p:style>
          <a:lnRef idx="1">
            <a:schemeClr val="accent2"/>
          </a:lnRef>
          <a:fillRef idx="2">
            <a:schemeClr val="accent2"/>
          </a:fillRef>
          <a:effectRef idx="1">
            <a:schemeClr val="accent2"/>
          </a:effectRef>
          <a:fontRef idx="minor">
            <a:schemeClr val="dk1"/>
          </a:fontRef>
        </p:style>
        <p:txBody>
          <a:bodyPr anchor="ctr"/>
          <a:lstStyle>
            <a:lvl1pPr algn="l" defTabSz="914400" rtl="0" eaLnBrk="1" latinLnBrk="0" hangingPunct="1">
              <a:spcBef>
                <a:spcPct val="0"/>
              </a:spcBef>
              <a:buNone/>
              <a:defRPr lang="en-US" sz="2200" b="1" kern="1200">
                <a:solidFill>
                  <a:schemeClr val="tx2"/>
                </a:solidFill>
                <a:latin typeface="Arial" pitchFamily="34" charset="0"/>
                <a:ea typeface="+mj-ea"/>
                <a:cs typeface="+mj-cs"/>
              </a:defRPr>
            </a:lvl1pPr>
          </a:lstStyle>
          <a:p>
            <a:pPr>
              <a:defRPr/>
            </a:pPr>
            <a:r>
              <a:rPr sz="1000" dirty="0">
                <a:solidFill>
                  <a:srgbClr val="C00000"/>
                </a:solidFill>
                <a:latin typeface="Calibri" pitchFamily="34" charset="0"/>
                <a:cs typeface="Calibri" pitchFamily="34" charset="0"/>
              </a:rPr>
              <a:t>Dedicated Academy </a:t>
            </a:r>
            <a:r>
              <a:rPr sz="1000" b="0" dirty="0">
                <a:solidFill>
                  <a:prstClr val="black"/>
                </a:solidFill>
                <a:latin typeface="Calibri" pitchFamily="34" charset="0"/>
                <a:cs typeface="Calibri" pitchFamily="34" charset="0"/>
              </a:rPr>
              <a:t>– Train &amp; enhance resource skills</a:t>
            </a:r>
            <a:endParaRPr sz="1000" dirty="0">
              <a:solidFill>
                <a:prstClr val="black"/>
              </a:solidFill>
              <a:latin typeface="Calibri" pitchFamily="34" charset="0"/>
              <a:cs typeface="Calibri" pitchFamily="34" charset="0"/>
            </a:endParaRPr>
          </a:p>
        </p:txBody>
      </p:sp>
      <p:sp>
        <p:nvSpPr>
          <p:cNvPr id="108" name="TextBox 107"/>
          <p:cNvSpPr txBox="1"/>
          <p:nvPr/>
        </p:nvSpPr>
        <p:spPr>
          <a:xfrm>
            <a:off x="5996906" y="917299"/>
            <a:ext cx="2068922"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defTabSz="914400" fontAlgn="base">
              <a:buClr>
                <a:srgbClr val="6D6E71"/>
              </a:buClr>
            </a:pPr>
            <a:r>
              <a:rPr lang="en-IN" sz="1400" b="1" dirty="0" smtClean="0">
                <a:solidFill>
                  <a:srgbClr val="FF0000"/>
                </a:solidFill>
              </a:rPr>
              <a:t>About the </a:t>
            </a:r>
            <a:r>
              <a:rPr lang="en-IN" sz="1400" b="1" dirty="0" err="1" smtClean="0">
                <a:solidFill>
                  <a:srgbClr val="FF0000"/>
                </a:solidFill>
              </a:rPr>
              <a:t>CoE</a:t>
            </a:r>
            <a:endParaRPr lang="en-IN" sz="1400" b="1" dirty="0" smtClean="0">
              <a:solidFill>
                <a:srgbClr val="FF0000"/>
              </a:solidFill>
            </a:endParaRPr>
          </a:p>
        </p:txBody>
      </p:sp>
      <p:sp>
        <p:nvSpPr>
          <p:cNvPr id="123" name="TextBox 122"/>
          <p:cNvSpPr txBox="1"/>
          <p:nvPr/>
        </p:nvSpPr>
        <p:spPr>
          <a:xfrm>
            <a:off x="346732" y="4143771"/>
            <a:ext cx="2068922"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defTabSz="914400" fontAlgn="base">
              <a:buClr>
                <a:srgbClr val="6D6E71"/>
              </a:buClr>
            </a:pPr>
            <a:r>
              <a:rPr lang="en-IN" sz="1400" b="1" dirty="0" smtClean="0">
                <a:solidFill>
                  <a:srgbClr val="FF0000"/>
                </a:solidFill>
              </a:rPr>
              <a:t>Development Initiatives</a:t>
            </a:r>
          </a:p>
        </p:txBody>
      </p:sp>
      <p:graphicFrame>
        <p:nvGraphicFramePr>
          <p:cNvPr id="124" name="Diagram 123"/>
          <p:cNvGraphicFramePr/>
          <p:nvPr>
            <p:extLst>
              <p:ext uri="{D42A27DB-BD31-4B8C-83A1-F6EECF244321}">
                <p14:modId xmlns:p14="http://schemas.microsoft.com/office/powerpoint/2010/main" val="1445561185"/>
              </p:ext>
            </p:extLst>
          </p:nvPr>
        </p:nvGraphicFramePr>
        <p:xfrm>
          <a:off x="354640" y="4502624"/>
          <a:ext cx="8516228" cy="1364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853632" y="1025038"/>
            <a:ext cx="4233278" cy="3047515"/>
            <a:chOff x="820623" y="724448"/>
            <a:chExt cx="3680429" cy="2939793"/>
          </a:xfrm>
        </p:grpSpPr>
        <p:grpSp>
          <p:nvGrpSpPr>
            <p:cNvPr id="57" name="Group 56"/>
            <p:cNvGrpSpPr/>
            <p:nvPr/>
          </p:nvGrpSpPr>
          <p:grpSpPr>
            <a:xfrm>
              <a:off x="1890114" y="1649710"/>
              <a:ext cx="1569849" cy="1092148"/>
              <a:chOff x="2669294" y="1794494"/>
              <a:chExt cx="2280880" cy="1973054"/>
            </a:xfrm>
          </p:grpSpPr>
          <p:sp>
            <p:nvSpPr>
              <p:cNvPr id="81" name="Hexagon 80"/>
              <p:cNvSpPr/>
              <p:nvPr/>
            </p:nvSpPr>
            <p:spPr>
              <a:xfrm>
                <a:off x="2669294" y="1794494"/>
                <a:ext cx="2280880" cy="1973054"/>
              </a:xfrm>
              <a:prstGeom prst="hexagon">
                <a:avLst>
                  <a:gd name="adj" fmla="val 28570"/>
                  <a:gd name="vf" fmla="val 115470"/>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p:spPr>
          </p:sp>
          <p:sp>
            <p:nvSpPr>
              <p:cNvPr id="82" name="Hexagon 4"/>
              <p:cNvSpPr/>
              <p:nvPr/>
            </p:nvSpPr>
            <p:spPr>
              <a:xfrm>
                <a:off x="3047268" y="2121457"/>
                <a:ext cx="1524932" cy="1319128"/>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r>
                  <a:rPr lang="en-IN" sz="1600" b="1" kern="0" dirty="0" smtClean="0">
                    <a:solidFill>
                      <a:prstClr val="white"/>
                    </a:solidFill>
                    <a:latin typeface="Calibri"/>
                  </a:rPr>
                  <a:t> Microservices </a:t>
                </a:r>
                <a:r>
                  <a:rPr lang="en-IN" sz="1600" b="1" kern="0" dirty="0" err="1" smtClean="0">
                    <a:solidFill>
                      <a:prstClr val="white"/>
                    </a:solidFill>
                    <a:latin typeface="Calibri"/>
                  </a:rPr>
                  <a:t>CoE</a:t>
                </a:r>
                <a:endParaRPr lang="en-IN" sz="1600" b="1" kern="0" dirty="0" smtClean="0">
                  <a:solidFill>
                    <a:prstClr val="white"/>
                  </a:solidFill>
                  <a:latin typeface="Calibri"/>
                </a:endParaRPr>
              </a:p>
            </p:txBody>
          </p:sp>
        </p:grpSp>
        <p:grpSp>
          <p:nvGrpSpPr>
            <p:cNvPr id="59" name="Group 58"/>
            <p:cNvGrpSpPr/>
            <p:nvPr/>
          </p:nvGrpSpPr>
          <p:grpSpPr>
            <a:xfrm>
              <a:off x="2021463" y="724448"/>
              <a:ext cx="1286480" cy="895087"/>
              <a:chOff x="2879396" y="0"/>
              <a:chExt cx="1869165" cy="1617047"/>
            </a:xfrm>
          </p:grpSpPr>
          <p:sp>
            <p:nvSpPr>
              <p:cNvPr id="79" name="Hexagon 78"/>
              <p:cNvSpPr/>
              <p:nvPr/>
            </p:nvSpPr>
            <p:spPr>
              <a:xfrm>
                <a:off x="2879396" y="0"/>
                <a:ext cx="1869165" cy="1617047"/>
              </a:xfrm>
              <a:prstGeom prst="hexagon">
                <a:avLst>
                  <a:gd name="adj" fmla="val 28570"/>
                  <a:gd name="vf" fmla="val 115470"/>
                </a:avLst>
              </a:prstGeom>
              <a:solidFill>
                <a:srgbClr val="C0504D">
                  <a:alpha val="50000"/>
                </a:srgbClr>
              </a:solidFill>
              <a:ln w="25400" cap="flat" cmpd="sng" algn="ctr">
                <a:solidFill>
                  <a:srgbClr val="C0504D">
                    <a:shade val="50000"/>
                    <a:alpha val="49000"/>
                  </a:srgbClr>
                </a:solidFill>
                <a:prstDash val="solid"/>
              </a:ln>
              <a:effectLst/>
            </p:spPr>
          </p:sp>
          <p:sp>
            <p:nvSpPr>
              <p:cNvPr id="80" name="Hexagon 7"/>
              <p:cNvSpPr/>
              <p:nvPr/>
            </p:nvSpPr>
            <p:spPr>
              <a:xfrm>
                <a:off x="3189157" y="267979"/>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IN" sz="900" b="1" kern="0" dirty="0">
                    <a:solidFill>
                      <a:prstClr val="black"/>
                    </a:solidFill>
                    <a:latin typeface="Calibri"/>
                  </a:rPr>
                  <a:t>Right Experience on multiple </a:t>
                </a:r>
                <a:r>
                  <a:rPr lang="en-IN" sz="900" b="1" kern="0" dirty="0" smtClean="0">
                    <a:solidFill>
                      <a:prstClr val="black"/>
                    </a:solidFill>
                    <a:latin typeface="Calibri"/>
                  </a:rPr>
                  <a:t>technologies – </a:t>
                </a:r>
                <a:r>
                  <a:rPr lang="en-IN" sz="900" b="1" kern="0" dirty="0" err="1" smtClean="0">
                    <a:solidFill>
                      <a:prstClr val="black"/>
                    </a:solidFill>
                    <a:latin typeface="Calibri"/>
                  </a:rPr>
                  <a:t>SpringBoot</a:t>
                </a:r>
                <a:r>
                  <a:rPr lang="en-IN" sz="900" b="1" kern="0" dirty="0" smtClean="0">
                    <a:solidFill>
                      <a:prstClr val="black"/>
                    </a:solidFill>
                    <a:latin typeface="Calibri"/>
                  </a:rPr>
                  <a:t>, </a:t>
                </a:r>
                <a:r>
                  <a:rPr lang="en-IN" sz="900" b="1" kern="0" dirty="0" err="1" smtClean="0">
                    <a:solidFill>
                      <a:prstClr val="black"/>
                    </a:solidFill>
                    <a:latin typeface="Calibri"/>
                  </a:rPr>
                  <a:t>Dropwizards</a:t>
                </a:r>
                <a:r>
                  <a:rPr lang="en-IN" sz="900" b="1" kern="0" dirty="0" smtClean="0">
                    <a:solidFill>
                      <a:prstClr val="black"/>
                    </a:solidFill>
                    <a:latin typeface="Calibri"/>
                  </a:rPr>
                  <a:t>, EAP 7</a:t>
                </a:r>
                <a:endParaRPr lang="en-IN" sz="900" b="1" kern="0" dirty="0">
                  <a:solidFill>
                    <a:prstClr val="black"/>
                  </a:solidFill>
                  <a:latin typeface="Calibri"/>
                </a:endParaRPr>
              </a:p>
            </p:txBody>
          </p:sp>
        </p:grpSp>
        <p:grpSp>
          <p:nvGrpSpPr>
            <p:cNvPr id="61" name="Group 60"/>
            <p:cNvGrpSpPr/>
            <p:nvPr/>
          </p:nvGrpSpPr>
          <p:grpSpPr>
            <a:xfrm>
              <a:off x="3214572" y="1206939"/>
              <a:ext cx="1286480" cy="895087"/>
              <a:chOff x="4593638" y="994592"/>
              <a:chExt cx="1869165" cy="1617047"/>
            </a:xfrm>
          </p:grpSpPr>
          <p:sp>
            <p:nvSpPr>
              <p:cNvPr id="77" name="Hexagon 76"/>
              <p:cNvSpPr/>
              <p:nvPr/>
            </p:nvSpPr>
            <p:spPr>
              <a:xfrm>
                <a:off x="4593638" y="994592"/>
                <a:ext cx="1869165" cy="1617047"/>
              </a:xfrm>
              <a:prstGeom prst="hexagon">
                <a:avLst>
                  <a:gd name="adj" fmla="val 28570"/>
                  <a:gd name="vf" fmla="val 115470"/>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sp>
          <p:sp>
            <p:nvSpPr>
              <p:cNvPr id="78" name="Hexagon 10"/>
              <p:cNvSpPr/>
              <p:nvPr/>
            </p:nvSpPr>
            <p:spPr>
              <a:xfrm>
                <a:off x="4903399" y="1262571"/>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IN" sz="900" b="1" kern="0" dirty="0" smtClean="0">
                    <a:solidFill>
                      <a:prstClr val="black"/>
                    </a:solidFill>
                    <a:latin typeface="Calibri"/>
                  </a:rPr>
                  <a:t>Containers &amp; </a:t>
                </a:r>
                <a:r>
                  <a:rPr lang="en-IN" sz="900" b="1" kern="0" dirty="0" err="1">
                    <a:solidFill>
                      <a:prstClr val="black"/>
                    </a:solidFill>
                    <a:latin typeface="Calibri"/>
                  </a:rPr>
                  <a:t>DevOPs</a:t>
                </a:r>
                <a:endParaRPr lang="en-IN" sz="900" b="1" kern="0" dirty="0">
                  <a:solidFill>
                    <a:prstClr val="black"/>
                  </a:solidFill>
                  <a:latin typeface="Calibri"/>
                </a:endParaRPr>
              </a:p>
            </p:txBody>
          </p:sp>
        </p:grpSp>
        <p:grpSp>
          <p:nvGrpSpPr>
            <p:cNvPr id="63" name="Group 62"/>
            <p:cNvGrpSpPr/>
            <p:nvPr/>
          </p:nvGrpSpPr>
          <p:grpSpPr>
            <a:xfrm>
              <a:off x="3214572" y="2289234"/>
              <a:ext cx="1286480" cy="895087"/>
              <a:chOff x="4593638" y="2949846"/>
              <a:chExt cx="1869165" cy="1617047"/>
            </a:xfrm>
          </p:grpSpPr>
          <p:sp>
            <p:nvSpPr>
              <p:cNvPr id="75" name="Hexagon 74"/>
              <p:cNvSpPr/>
              <p:nvPr/>
            </p:nvSpPr>
            <p:spPr>
              <a:xfrm>
                <a:off x="4593638" y="2949846"/>
                <a:ext cx="1869165" cy="1617047"/>
              </a:xfrm>
              <a:prstGeom prst="hexagon">
                <a:avLst>
                  <a:gd name="adj" fmla="val 28570"/>
                  <a:gd name="vf" fmla="val 115470"/>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sp>
          <p:sp>
            <p:nvSpPr>
              <p:cNvPr id="76" name="Hexagon 13"/>
              <p:cNvSpPr/>
              <p:nvPr/>
            </p:nvSpPr>
            <p:spPr>
              <a:xfrm>
                <a:off x="4903399" y="3217825"/>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r>
                  <a:rPr lang="en-US" sz="900" b="1" kern="0" dirty="0">
                    <a:solidFill>
                      <a:prstClr val="black"/>
                    </a:solidFill>
                    <a:latin typeface="Calibri"/>
                  </a:rPr>
                  <a:t>API Management </a:t>
                </a:r>
                <a:endParaRPr lang="en-IN" sz="900" b="1" kern="0" dirty="0">
                  <a:solidFill>
                    <a:prstClr val="black"/>
                  </a:solidFill>
                  <a:latin typeface="Calibri"/>
                </a:endParaRPr>
              </a:p>
            </p:txBody>
          </p:sp>
        </p:grpSp>
        <p:grpSp>
          <p:nvGrpSpPr>
            <p:cNvPr id="65" name="Group 64"/>
            <p:cNvGrpSpPr/>
            <p:nvPr/>
          </p:nvGrpSpPr>
          <p:grpSpPr>
            <a:xfrm>
              <a:off x="2034719" y="2769154"/>
              <a:ext cx="1286480" cy="895087"/>
              <a:chOff x="2879396" y="3945552"/>
              <a:chExt cx="1869165" cy="1617047"/>
            </a:xfrm>
          </p:grpSpPr>
          <p:sp>
            <p:nvSpPr>
              <p:cNvPr id="73" name="Hexagon 72"/>
              <p:cNvSpPr/>
              <p:nvPr/>
            </p:nvSpPr>
            <p:spPr>
              <a:xfrm>
                <a:off x="2879396" y="3945552"/>
                <a:ext cx="1869165" cy="1617047"/>
              </a:xfrm>
              <a:prstGeom prst="hexagon">
                <a:avLst>
                  <a:gd name="adj" fmla="val 28570"/>
                  <a:gd name="vf" fmla="val 115470"/>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sp>
          <p:sp>
            <p:nvSpPr>
              <p:cNvPr id="74" name="Hexagon 16"/>
              <p:cNvSpPr/>
              <p:nvPr/>
            </p:nvSpPr>
            <p:spPr>
              <a:xfrm>
                <a:off x="3189157" y="4213531"/>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US" sz="900" b="1" kern="0" dirty="0">
                    <a:solidFill>
                      <a:prstClr val="black"/>
                    </a:solidFill>
                    <a:latin typeface="Calibri"/>
                  </a:rPr>
                  <a:t>End-End Testing, Parallel Run &amp; Transition Approach </a:t>
                </a:r>
                <a:endParaRPr lang="en-IN" sz="900" b="1" kern="0" dirty="0">
                  <a:solidFill>
                    <a:prstClr val="black"/>
                  </a:solidFill>
                  <a:latin typeface="Calibri"/>
                </a:endParaRPr>
              </a:p>
            </p:txBody>
          </p:sp>
        </p:grpSp>
        <p:grpSp>
          <p:nvGrpSpPr>
            <p:cNvPr id="67" name="Group 66"/>
            <p:cNvGrpSpPr/>
            <p:nvPr/>
          </p:nvGrpSpPr>
          <p:grpSpPr>
            <a:xfrm>
              <a:off x="834889" y="2246785"/>
              <a:ext cx="1286480" cy="895087"/>
              <a:chOff x="1157196" y="2950959"/>
              <a:chExt cx="1869165" cy="1617047"/>
            </a:xfrm>
          </p:grpSpPr>
          <p:sp>
            <p:nvSpPr>
              <p:cNvPr id="71" name="Hexagon 70"/>
              <p:cNvSpPr/>
              <p:nvPr/>
            </p:nvSpPr>
            <p:spPr>
              <a:xfrm>
                <a:off x="1157196" y="2950959"/>
                <a:ext cx="1869165" cy="1617047"/>
              </a:xfrm>
              <a:prstGeom prst="hexagon">
                <a:avLst>
                  <a:gd name="adj" fmla="val 28570"/>
                  <a:gd name="vf" fmla="val 115470"/>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sp>
          <p:sp>
            <p:nvSpPr>
              <p:cNvPr id="72" name="Hexagon 19"/>
              <p:cNvSpPr/>
              <p:nvPr/>
            </p:nvSpPr>
            <p:spPr>
              <a:xfrm>
                <a:off x="1466957" y="3218938"/>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IN" sz="900" b="1" kern="0" dirty="0">
                    <a:solidFill>
                      <a:prstClr val="black"/>
                    </a:solidFill>
                    <a:latin typeface="Calibri"/>
                  </a:rPr>
                  <a:t>Migration Readiness Assessment Template </a:t>
                </a:r>
              </a:p>
            </p:txBody>
          </p:sp>
        </p:grpSp>
        <p:grpSp>
          <p:nvGrpSpPr>
            <p:cNvPr id="68" name="Group 67"/>
            <p:cNvGrpSpPr/>
            <p:nvPr/>
          </p:nvGrpSpPr>
          <p:grpSpPr>
            <a:xfrm>
              <a:off x="820623" y="1232450"/>
              <a:ext cx="1286480" cy="895087"/>
              <a:chOff x="1157196" y="992367"/>
              <a:chExt cx="1869165" cy="1617047"/>
            </a:xfrm>
          </p:grpSpPr>
          <p:sp>
            <p:nvSpPr>
              <p:cNvPr id="69" name="Hexagon 68"/>
              <p:cNvSpPr/>
              <p:nvPr/>
            </p:nvSpPr>
            <p:spPr>
              <a:xfrm>
                <a:off x="1157196" y="992367"/>
                <a:ext cx="1869165" cy="1617047"/>
              </a:xfrm>
              <a:prstGeom prst="hexagon">
                <a:avLst>
                  <a:gd name="adj" fmla="val 28570"/>
                  <a:gd name="vf" fmla="val 115470"/>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sp>
          <p:sp>
            <p:nvSpPr>
              <p:cNvPr id="70" name="Hexagon 21"/>
              <p:cNvSpPr/>
              <p:nvPr/>
            </p:nvSpPr>
            <p:spPr>
              <a:xfrm>
                <a:off x="1466958" y="1358971"/>
                <a:ext cx="1249643" cy="1081089"/>
              </a:xfrm>
              <a:prstGeom prst="rect">
                <a:avLst/>
              </a:pr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en-IN" sz="900" b="1" kern="0" dirty="0">
                    <a:solidFill>
                      <a:prstClr val="black"/>
                    </a:solidFill>
                    <a:latin typeface="Calibri"/>
                  </a:rPr>
                  <a:t>Microservices</a:t>
                </a:r>
              </a:p>
              <a:p>
                <a:pPr algn="ctr" defTabSz="622300">
                  <a:lnSpc>
                    <a:spcPct val="90000"/>
                  </a:lnSpc>
                  <a:spcBef>
                    <a:spcPct val="0"/>
                  </a:spcBef>
                  <a:spcAft>
                    <a:spcPct val="35000"/>
                  </a:spcAft>
                </a:pPr>
                <a:r>
                  <a:rPr lang="en-IN" sz="900" b="1" kern="0" dirty="0">
                    <a:solidFill>
                      <a:prstClr val="black"/>
                    </a:solidFill>
                    <a:latin typeface="Calibri"/>
                  </a:rPr>
                  <a:t>Refactoring Methodology </a:t>
                </a:r>
              </a:p>
            </p:txBody>
          </p:sp>
        </p:grpSp>
      </p:grpSp>
      <p:sp>
        <p:nvSpPr>
          <p:cNvPr id="85" name="TextBox 84"/>
          <p:cNvSpPr txBox="1"/>
          <p:nvPr/>
        </p:nvSpPr>
        <p:spPr>
          <a:xfrm>
            <a:off x="376798" y="1017685"/>
            <a:ext cx="2068922"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defTabSz="914400" fontAlgn="base">
              <a:buClr>
                <a:srgbClr val="6D6E71"/>
              </a:buClr>
            </a:pPr>
            <a:r>
              <a:rPr lang="en-IN" sz="1400" b="1" dirty="0" smtClean="0">
                <a:solidFill>
                  <a:srgbClr val="FF0000"/>
                </a:solidFill>
              </a:rPr>
              <a:t>Overview</a:t>
            </a:r>
          </a:p>
        </p:txBody>
      </p:sp>
      <p:sp>
        <p:nvSpPr>
          <p:cNvPr id="5" name="AutoShape 2" descr="Image result for wso2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IN">
              <a:solidFill>
                <a:prstClr val="black"/>
              </a:solidFill>
            </a:endParaRPr>
          </a:p>
        </p:txBody>
      </p:sp>
      <p:sp>
        <p:nvSpPr>
          <p:cNvPr id="49" name="Title 1"/>
          <p:cNvSpPr txBox="1">
            <a:spLocks/>
          </p:cNvSpPr>
          <p:nvPr/>
        </p:nvSpPr>
        <p:spPr>
          <a:xfrm>
            <a:off x="5913435" y="3543081"/>
            <a:ext cx="2478353" cy="548640"/>
          </a:xfrm>
          <a:prstGeom prst="round2DiagRect">
            <a:avLst/>
          </a:prstGeom>
          <a:solidFill>
            <a:schemeClr val="bg1">
              <a:lumMod val="75000"/>
            </a:schemeClr>
          </a:solidFill>
          <a:ln>
            <a:noFill/>
            <a:headEnd/>
            <a:tailEnd/>
          </a:ln>
          <a:effectLst/>
        </p:spPr>
        <p:style>
          <a:lnRef idx="1">
            <a:schemeClr val="accent2"/>
          </a:lnRef>
          <a:fillRef idx="2">
            <a:schemeClr val="accent2"/>
          </a:fillRef>
          <a:effectRef idx="1">
            <a:schemeClr val="accent2"/>
          </a:effectRef>
          <a:fontRef idx="minor">
            <a:schemeClr val="dk1"/>
          </a:fontRef>
        </p:style>
        <p:txBody>
          <a:bodyPr anchor="ctr"/>
          <a:lstStyle>
            <a:lvl1pPr algn="l" defTabSz="914400" rtl="0" eaLnBrk="1" latinLnBrk="0" hangingPunct="1">
              <a:spcBef>
                <a:spcPct val="0"/>
              </a:spcBef>
              <a:buNone/>
              <a:defRPr lang="en-US" sz="2200" b="1" kern="1200">
                <a:solidFill>
                  <a:schemeClr val="tx2"/>
                </a:solidFill>
                <a:latin typeface="Arial" pitchFamily="34" charset="0"/>
                <a:ea typeface="+mj-ea"/>
                <a:cs typeface="+mj-cs"/>
              </a:defRPr>
            </a:lvl1pPr>
          </a:lstStyle>
          <a:p>
            <a:pPr>
              <a:defRPr/>
            </a:pPr>
            <a:r>
              <a:rPr sz="1000" b="0" dirty="0" smtClean="0">
                <a:solidFill>
                  <a:prstClr val="black"/>
                </a:solidFill>
                <a:latin typeface="Calibri" pitchFamily="34" charset="0"/>
                <a:cs typeface="Calibri" pitchFamily="34" charset="0"/>
              </a:rPr>
              <a:t> </a:t>
            </a:r>
            <a:r>
              <a:rPr sz="1000" dirty="0" smtClean="0">
                <a:solidFill>
                  <a:srgbClr val="C00000"/>
                </a:solidFill>
                <a:latin typeface="Calibri" pitchFamily="34" charset="0"/>
                <a:cs typeface="Calibri" pitchFamily="34" charset="0"/>
              </a:rPr>
              <a:t>RAD</a:t>
            </a:r>
            <a:r>
              <a:rPr sz="1000" b="0" dirty="0" smtClean="0">
                <a:solidFill>
                  <a:prstClr val="black"/>
                </a:solidFill>
                <a:latin typeface="Calibri" pitchFamily="34" charset="0"/>
                <a:cs typeface="Calibri" pitchFamily="34" charset="0"/>
              </a:rPr>
              <a:t> </a:t>
            </a:r>
            <a:r>
              <a:rPr sz="1000" dirty="0" smtClean="0">
                <a:solidFill>
                  <a:srgbClr val="C00000"/>
                </a:solidFill>
                <a:latin typeface="Calibri" pitchFamily="34" charset="0"/>
                <a:cs typeface="Calibri" pitchFamily="34" charset="0"/>
              </a:rPr>
              <a:t>Toolkit</a:t>
            </a:r>
            <a:r>
              <a:rPr sz="1000" b="0" dirty="0" smtClean="0">
                <a:solidFill>
                  <a:prstClr val="black"/>
                </a:solidFill>
                <a:latin typeface="Calibri" pitchFamily="34" charset="0"/>
                <a:cs typeface="Calibri" pitchFamily="34" charset="0"/>
              </a:rPr>
              <a:t> –Expertise in RAD toolkit like </a:t>
            </a:r>
            <a:r>
              <a:rPr sz="1000" b="0" dirty="0" err="1" smtClean="0">
                <a:solidFill>
                  <a:prstClr val="black"/>
                </a:solidFill>
                <a:latin typeface="Calibri" pitchFamily="34" charset="0"/>
                <a:cs typeface="Calibri" pitchFamily="34" charset="0"/>
              </a:rPr>
              <a:t>jHipster</a:t>
            </a:r>
            <a:r>
              <a:rPr sz="1000" b="0" dirty="0" smtClean="0">
                <a:solidFill>
                  <a:prstClr val="black"/>
                </a:solidFill>
                <a:latin typeface="Calibri" pitchFamily="34" charset="0"/>
                <a:cs typeface="Calibri" pitchFamily="34" charset="0"/>
              </a:rPr>
              <a:t> to reduce the TTM by 30 to 40%</a:t>
            </a:r>
            <a:endParaRPr sz="1000" dirty="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3546383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4"/>
          </p:nvPr>
        </p:nvSpPr>
        <p:spPr/>
        <p:txBody>
          <a:bodyPr/>
          <a:lstStyle/>
          <a:p>
            <a:r>
              <a:rPr lang="en-US" dirty="0"/>
              <a:t>Visit us at </a:t>
            </a:r>
            <a:r>
              <a:rPr lang="en-US" dirty="0" smtClean="0"/>
              <a:t>www.techmahindra.com</a:t>
            </a:r>
            <a:endParaRPr lang="en-US" dirty="0"/>
          </a:p>
        </p:txBody>
      </p:sp>
    </p:spTree>
    <p:extLst>
      <p:ext uri="{BB962C8B-B14F-4D97-AF65-F5344CB8AC3E}">
        <p14:creationId xmlns:p14="http://schemas.microsoft.com/office/powerpoint/2010/main" val="23928796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110836" y="2897632"/>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Key benefits and Challenges</a:t>
            </a:r>
            <a:endParaRPr lang="en-US" sz="2400" dirty="0"/>
          </a:p>
        </p:txBody>
      </p:sp>
    </p:spTree>
    <p:extLst>
      <p:ext uri="{BB962C8B-B14F-4D97-AF65-F5344CB8AC3E}">
        <p14:creationId xmlns:p14="http://schemas.microsoft.com/office/powerpoint/2010/main" val="1000336029"/>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a:t>Benefits of </a:t>
            </a:r>
            <a:r>
              <a:rPr lang="en-IN" sz="2400" dirty="0" smtClean="0"/>
              <a:t>Microservices</a:t>
            </a:r>
            <a:endParaRPr lang="en-US" sz="2400" dirty="0"/>
          </a:p>
        </p:txBody>
      </p:sp>
      <p:graphicFrame>
        <p:nvGraphicFramePr>
          <p:cNvPr id="14" name="Diagram 13"/>
          <p:cNvGraphicFramePr/>
          <p:nvPr>
            <p:extLst/>
          </p:nvPr>
        </p:nvGraphicFramePr>
        <p:xfrm>
          <a:off x="76200" y="660400"/>
          <a:ext cx="8856000" cy="612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08596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Challenges of Microservices</a:t>
            </a:r>
            <a:endParaRPr lang="en-US" sz="2400" dirty="0"/>
          </a:p>
        </p:txBody>
      </p:sp>
      <p:graphicFrame>
        <p:nvGraphicFramePr>
          <p:cNvPr id="4" name="Content Placeholder 5"/>
          <p:cNvGraphicFramePr>
            <a:graphicFrameLocks/>
          </p:cNvGraphicFramePr>
          <p:nvPr>
            <p:extLst/>
          </p:nvPr>
        </p:nvGraphicFramePr>
        <p:xfrm>
          <a:off x="76200" y="687200"/>
          <a:ext cx="9000000" cy="576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70671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bwMode="gray">
          <a:xfrm>
            <a:off x="142834" y="2159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marL="0" marR="0" lvl="0" indent="0" algn="ctr" defTabSz="914087"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a:t>
            </a: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Canadian Bank – Accounting Application </a:t>
            </a:r>
            <a:endParaRPr kumimoji="0" lang="en-IN" altLang="ja-JP"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2" name="Rectangle 1"/>
          <p:cNvSpPr/>
          <p:nvPr/>
        </p:nvSpPr>
        <p:spPr>
          <a:xfrm>
            <a:off x="620973" y="723037"/>
            <a:ext cx="8383327" cy="5909310"/>
          </a:xfrm>
          <a:prstGeom prst="rect">
            <a:avLst/>
          </a:prstGeom>
        </p:spPr>
        <p:txBody>
          <a:bodyPr wrap="square">
            <a:spAutoFit/>
          </a:bodyPr>
          <a:lstStyle/>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Application Overview </a:t>
            </a:r>
          </a:p>
          <a:p>
            <a:pPr marL="742793" marR="0" lvl="1" indent="-28575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Back-office </a:t>
            </a:r>
            <a:r>
              <a:rPr kumimoji="0" lang="en-US" sz="1800" b="0" i="0" u="none" strike="noStrike" kern="1200" cap="none" spc="0" normalizeH="0" baseline="0" noProof="0" dirty="0">
                <a:ln>
                  <a:noFill/>
                </a:ln>
                <a:solidFill>
                  <a:prstClr val="black"/>
                </a:solidFill>
                <a:effectLst/>
                <a:uLnTx/>
                <a:uFillTx/>
                <a:latin typeface="Arial"/>
                <a:ea typeface="+mn-ea"/>
                <a:cs typeface="+mn-cs"/>
              </a:rPr>
              <a:t>Accounting and P&amp;L calculation and reconciliation system </a:t>
            </a:r>
            <a:r>
              <a:rPr kumimoji="0" lang="en-US" sz="1800" b="0" i="0" u="none" strike="noStrike" kern="1200" cap="none" spc="0" normalizeH="0" baseline="0" noProof="0" dirty="0" smtClean="0">
                <a:ln>
                  <a:noFill/>
                </a:ln>
                <a:solidFill>
                  <a:prstClr val="black"/>
                </a:solidFill>
                <a:effectLst/>
                <a:uLnTx/>
                <a:uFillTx/>
                <a:latin typeface="Arial"/>
                <a:ea typeface="+mn-ea"/>
                <a:cs typeface="+mn-cs"/>
              </a:rPr>
              <a:t>supported </a:t>
            </a:r>
            <a:r>
              <a:rPr kumimoji="0" lang="en-US" sz="1800" b="0" i="0" u="none" strike="noStrike" kern="1200" cap="none" spc="0" normalizeH="0" baseline="0" noProof="0" dirty="0">
                <a:ln>
                  <a:noFill/>
                </a:ln>
                <a:solidFill>
                  <a:prstClr val="black"/>
                </a:solidFill>
                <a:effectLst/>
                <a:uLnTx/>
                <a:uFillTx/>
                <a:latin typeface="Arial"/>
                <a:ea typeface="+mn-ea"/>
                <a:cs typeface="+mn-cs"/>
              </a:rPr>
              <a:t>by a Trade and Accounting data warehouse</a:t>
            </a:r>
            <a:r>
              <a:rPr kumimoji="0" lang="en-US" sz="1800" b="0" i="0" u="none" strike="noStrike" kern="1200" cap="none" spc="0" normalizeH="0" baseline="0" noProof="0" dirty="0" smtClean="0">
                <a:ln>
                  <a:noFill/>
                </a:ln>
                <a:solidFill>
                  <a:prstClr val="black"/>
                </a:solidFill>
                <a:effectLst/>
                <a:uLnTx/>
                <a:uFillTx/>
                <a:latin typeface="Arial"/>
                <a:ea typeface="+mn-ea"/>
                <a:cs typeface="+mn-cs"/>
              </a:rPr>
              <a:t>.</a:t>
            </a:r>
          </a:p>
          <a:p>
            <a:pPr marL="742793" marR="0" lvl="1" indent="-28575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a:ea typeface="+mn-ea"/>
                <a:cs typeface="+mn-cs"/>
              </a:rPr>
              <a:t>The </a:t>
            </a:r>
            <a:r>
              <a:rPr kumimoji="0" lang="en-US" sz="1800" b="0" i="0" u="none" strike="noStrike" kern="1200" cap="none" spc="0" normalizeH="0" baseline="0" noProof="0" dirty="0">
                <a:ln>
                  <a:noFill/>
                </a:ln>
                <a:solidFill>
                  <a:prstClr val="black"/>
                </a:solidFill>
                <a:effectLst/>
                <a:uLnTx/>
                <a:uFillTx/>
                <a:latin typeface="Arial"/>
                <a:ea typeface="+mn-ea"/>
                <a:cs typeface="+mn-cs"/>
              </a:rPr>
              <a:t>goal </a:t>
            </a:r>
            <a:r>
              <a:rPr kumimoji="0" lang="en-US" sz="1800" b="0" i="0" u="none" strike="noStrike" kern="1200" cap="none" spc="0" normalizeH="0" baseline="0" noProof="0" dirty="0" smtClean="0">
                <a:ln>
                  <a:noFill/>
                </a:ln>
                <a:solidFill>
                  <a:prstClr val="black"/>
                </a:solidFill>
                <a:effectLst/>
                <a:uLnTx/>
                <a:uFillTx/>
                <a:latin typeface="Arial"/>
                <a:ea typeface="+mn-ea"/>
                <a:cs typeface="+mn-cs"/>
              </a:rPr>
              <a:t>is </a:t>
            </a:r>
            <a:r>
              <a:rPr kumimoji="0" lang="en-US" sz="1800" b="0" i="0" u="none" strike="noStrike" kern="1200" cap="none" spc="0" normalizeH="0" baseline="0" noProof="0" dirty="0">
                <a:ln>
                  <a:noFill/>
                </a:ln>
                <a:solidFill>
                  <a:prstClr val="black"/>
                </a:solidFill>
                <a:effectLst/>
                <a:uLnTx/>
                <a:uFillTx/>
                <a:latin typeface="Arial"/>
                <a:ea typeface="+mn-ea"/>
                <a:cs typeface="+mn-cs"/>
              </a:rPr>
              <a:t>to aid Scotia Capital in its capacity to close books on a daily basis, and eliminate intensive month-end efforts.</a:t>
            </a:r>
            <a:endParaRPr kumimoji="0" lang="en-IN" sz="1800" b="0" i="0" u="none" strike="noStrike" kern="1200" cap="none" spc="0" normalizeH="0" baseline="0" noProof="0" dirty="0">
              <a:ln>
                <a:noFill/>
              </a:ln>
              <a:solidFill>
                <a:prstClr val="black"/>
              </a:solidFill>
              <a:effectLst/>
              <a:uLnTx/>
              <a:uFillTx/>
              <a:latin typeface="Arial"/>
              <a:ea typeface="+mn-ea"/>
              <a:cs typeface="+mn-cs"/>
            </a:endParaRPr>
          </a:p>
          <a:p>
            <a:pPr marL="742793" marR="0" lvl="1" indent="-28575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a:t>
            </a:r>
            <a:r>
              <a:rPr kumimoji="0" lang="en-US" sz="1800" b="0" i="0" u="none" strike="noStrike" kern="1200" cap="none" spc="0" normalizeH="0" baseline="0" noProof="0" dirty="0" smtClean="0">
                <a:ln>
                  <a:noFill/>
                </a:ln>
                <a:solidFill>
                  <a:prstClr val="black"/>
                </a:solidFill>
                <a:effectLst/>
                <a:uLnTx/>
                <a:uFillTx/>
                <a:latin typeface="Arial"/>
                <a:ea typeface="+mn-ea"/>
                <a:cs typeface="+mn-cs"/>
              </a:rPr>
              <a:t>Due </a:t>
            </a:r>
            <a:r>
              <a:rPr kumimoji="0" lang="en-US" sz="1800" b="0" i="0" u="none" strike="noStrike" kern="1200" cap="none" spc="0" normalizeH="0" baseline="0" noProof="0" dirty="0">
                <a:ln>
                  <a:noFill/>
                </a:ln>
                <a:solidFill>
                  <a:prstClr val="black"/>
                </a:solidFill>
                <a:effectLst/>
                <a:uLnTx/>
                <a:uFillTx/>
                <a:latin typeface="Arial"/>
                <a:ea typeface="+mn-ea"/>
                <a:cs typeface="+mn-cs"/>
              </a:rPr>
              <a:t>to the highly fragmented nature of Scotia Capital’s numerous systems (K2, Anvil, Camera, etc.), </a:t>
            </a:r>
            <a:r>
              <a:rPr kumimoji="0" lang="en-US" sz="1800" b="0" i="0" u="none" strike="noStrike" kern="1200" cap="none" spc="0" normalizeH="0" baseline="0" noProof="0" dirty="0" smtClean="0">
                <a:ln>
                  <a:noFill/>
                </a:ln>
                <a:solidFill>
                  <a:prstClr val="black"/>
                </a:solidFill>
                <a:effectLst/>
                <a:uLnTx/>
                <a:uFillTx/>
                <a:latin typeface="Arial"/>
                <a:ea typeface="+mn-ea"/>
                <a:cs typeface="+mn-cs"/>
              </a:rPr>
              <a:t>application acts to </a:t>
            </a:r>
            <a:r>
              <a:rPr kumimoji="0" lang="en-US" sz="1800" b="0" i="0" u="none" strike="noStrike" kern="1200" cap="none" spc="0" normalizeH="0" baseline="0" noProof="0" dirty="0">
                <a:ln>
                  <a:noFill/>
                </a:ln>
                <a:solidFill>
                  <a:prstClr val="black"/>
                </a:solidFill>
                <a:effectLst/>
                <a:uLnTx/>
                <a:uFillTx/>
                <a:latin typeface="Arial"/>
                <a:ea typeface="+mn-ea"/>
                <a:cs typeface="+mn-cs"/>
              </a:rPr>
              <a:t>consolidate this disjoint data to create a standardized and logical data model, interface, and analysis solution</a:t>
            </a: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Business Use cases </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P&amp; L Calculations</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Recon Engine</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Data consolidation</a:t>
            </a: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Transactional/User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scale </a:t>
            </a: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100 to 150 concurrency with Global users</a:t>
            </a:r>
          </a:p>
          <a:p>
            <a:pPr marL="457043" marR="0" lvl="1" indent="0" algn="l" defTabSz="9140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Implementation/Transformation</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Phase 1 –  Pilot in progress</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Full Scale deployment by End of Year </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4978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bwMode="gray">
          <a:xfrm>
            <a:off x="142834" y="215900"/>
            <a:ext cx="8861466"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defTabSz="914087" rtl="0" eaLnBrk="1" latinLnBrk="0" hangingPunct="1">
              <a:spcBef>
                <a:spcPct val="0"/>
              </a:spcBef>
              <a:buNone/>
              <a:defRPr lang="en-US" sz="3200" b="1" kern="1200" dirty="0">
                <a:solidFill>
                  <a:schemeClr val="tx2"/>
                </a:solidFill>
                <a:latin typeface="Arial" pitchFamily="34" charset="0"/>
                <a:ea typeface="+mj-ea"/>
                <a:cs typeface="Arial" pitchFamily="34" charset="0"/>
              </a:defRPr>
            </a:lvl1pPr>
          </a:lstStyle>
          <a:p>
            <a:pPr marL="0" marR="0" lvl="0" indent="0" algn="ctr" defTabSz="914087"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rgbClr val="6D6E71"/>
                </a:solidFill>
                <a:effectLst/>
                <a:uLnTx/>
                <a:uFillTx/>
                <a:latin typeface="Arial" pitchFamily="34" charset="0"/>
                <a:ea typeface="+mj-ea"/>
                <a:cs typeface="Arial" pitchFamily="34" charset="0"/>
              </a:rPr>
              <a:t>  Pre-Sales </a:t>
            </a:r>
            <a:r>
              <a:rPr kumimoji="0" lang="en-US"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rPr>
              <a:t>Management Application US Telco</a:t>
            </a:r>
            <a:endParaRPr kumimoji="0" lang="en-IN" altLang="ja-JP" sz="2400" b="1" i="0" u="none" strike="noStrike" kern="1200" cap="none" spc="0" normalizeH="0" baseline="0" noProof="0" dirty="0">
              <a:ln>
                <a:noFill/>
              </a:ln>
              <a:solidFill>
                <a:srgbClr val="6D6E71"/>
              </a:solidFill>
              <a:effectLst/>
              <a:uLnTx/>
              <a:uFillTx/>
              <a:latin typeface="Arial" pitchFamily="34" charset="0"/>
              <a:ea typeface="+mj-ea"/>
              <a:cs typeface="Arial" pitchFamily="34" charset="0"/>
            </a:endParaRPr>
          </a:p>
        </p:txBody>
      </p:sp>
      <p:sp>
        <p:nvSpPr>
          <p:cNvPr id="2" name="Rectangle 1"/>
          <p:cNvSpPr/>
          <p:nvPr/>
        </p:nvSpPr>
        <p:spPr>
          <a:xfrm>
            <a:off x="620973" y="671691"/>
            <a:ext cx="8383327" cy="5909310"/>
          </a:xfrm>
          <a:prstGeom prst="rect">
            <a:avLst/>
          </a:prstGeom>
        </p:spPr>
        <p:txBody>
          <a:bodyPr wrap="square">
            <a:spAutoFit/>
          </a:bodyPr>
          <a:lstStyle/>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Business Use cases </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Solution Assessment</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Service Information</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Service Availability</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Exceptions management</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Solution Design</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Configure site types</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Validations (Address &amp;Speed)</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Review management</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Pricing Preview</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Generate quote</a:t>
            </a:r>
          </a:p>
          <a:p>
            <a:pPr marL="1256987" marR="0" lvl="2"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Price summary</a:t>
            </a: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Transactional/User </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scale </a:t>
            </a:r>
            <a:endPar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200 concurrency with Global users</a:t>
            </a:r>
          </a:p>
          <a:p>
            <a:pPr marL="457043" marR="0" lvl="1" indent="0" algn="l" defTabSz="91408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Implementation/Transformation</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Pilot launched on Pivotal Cloud foundry</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Subsequent phases in progress</a:t>
            </a:r>
          </a:p>
          <a:p>
            <a:pPr marL="799943" marR="0" lvl="1" indent="-342900" algn="l" defTabSz="91408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Plans to migration to AWS ECS</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3355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Microservices Design Principles</a:t>
            </a:r>
            <a:endParaRPr lang="en-US" sz="2400" dirty="0"/>
          </a:p>
        </p:txBody>
      </p:sp>
      <p:sp>
        <p:nvSpPr>
          <p:cNvPr id="32" name="TextBox 31"/>
          <p:cNvSpPr txBox="1"/>
          <p:nvPr/>
        </p:nvSpPr>
        <p:spPr>
          <a:xfrm>
            <a:off x="508608" y="1014881"/>
            <a:ext cx="8154503" cy="258532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171450" indent="-171450">
              <a:buFont typeface="Arial" panose="020B0604020202020204" pitchFamily="34" charset="0"/>
              <a:buChar char="•"/>
            </a:pPr>
            <a:r>
              <a:rPr lang="en-US" sz="1400" dirty="0" smtClean="0"/>
              <a:t>Design </a:t>
            </a:r>
            <a:r>
              <a:rPr lang="en-US" sz="1400" dirty="0" err="1" smtClean="0"/>
              <a:t>Microservice</a:t>
            </a:r>
            <a:r>
              <a:rPr lang="en-US" sz="1400" dirty="0" smtClean="0"/>
              <a:t> as </a:t>
            </a:r>
            <a:r>
              <a:rPr lang="en-US" sz="1400" dirty="0"/>
              <a:t>a self-contained unit of functionality with loosely coupled dependencies on other services</a:t>
            </a:r>
          </a:p>
          <a:p>
            <a:pPr marL="171450" lvl="0" indent="-171450">
              <a:buFont typeface="Arial" panose="020B0604020202020204" pitchFamily="34" charset="0"/>
              <a:buChar char="•"/>
            </a:pPr>
            <a:r>
              <a:rPr lang="en-US" sz="1400" dirty="0" smtClean="0"/>
              <a:t>Build </a:t>
            </a:r>
            <a:r>
              <a:rPr lang="en-US" sz="1400" dirty="0"/>
              <a:t>smaller (fine grained), clearly scoped services</a:t>
            </a:r>
          </a:p>
          <a:p>
            <a:pPr marL="628493" lvl="1" indent="-171450">
              <a:buFont typeface="Arial" panose="020B0604020202020204" pitchFamily="34" charset="0"/>
              <a:buChar char="•"/>
            </a:pPr>
            <a:r>
              <a:rPr lang="en-US" sz="1400" dirty="0"/>
              <a:t>Single Responsibility Principle</a:t>
            </a:r>
          </a:p>
          <a:p>
            <a:pPr marL="628493" lvl="1" indent="-171450">
              <a:buFont typeface="Arial" panose="020B0604020202020204" pitchFamily="34" charset="0"/>
              <a:buChar char="•"/>
            </a:pPr>
            <a:r>
              <a:rPr lang="en-US" sz="1400" dirty="0"/>
              <a:t>Domain Driven Development</a:t>
            </a:r>
          </a:p>
          <a:p>
            <a:pPr marL="628493" lvl="1" indent="-171450">
              <a:buFont typeface="Arial" panose="020B0604020202020204" pitchFamily="34" charset="0"/>
              <a:buChar char="•"/>
            </a:pPr>
            <a:r>
              <a:rPr lang="en-US" sz="1400" dirty="0"/>
              <a:t>Bounded Context</a:t>
            </a:r>
          </a:p>
          <a:p>
            <a:pPr marL="628493" lvl="1" indent="-171450">
              <a:buFont typeface="Arial" panose="020B0604020202020204" pitchFamily="34" charset="0"/>
              <a:buChar char="•"/>
            </a:pPr>
            <a:r>
              <a:rPr lang="en-US" sz="1400" dirty="0"/>
              <a:t>Independently Managed</a:t>
            </a:r>
          </a:p>
          <a:p>
            <a:pPr marL="171450" indent="-171450">
              <a:buFont typeface="Arial" panose="020B0604020202020204" pitchFamily="34" charset="0"/>
              <a:buChar char="•"/>
            </a:pPr>
            <a:r>
              <a:rPr lang="en-US" sz="1400" dirty="0"/>
              <a:t>Low coupling and high cohesion</a:t>
            </a:r>
          </a:p>
          <a:p>
            <a:pPr marL="171450" indent="-171450">
              <a:buFont typeface="Arial" panose="020B0604020202020204" pitchFamily="34" charset="0"/>
              <a:buChar char="•"/>
            </a:pPr>
            <a:r>
              <a:rPr lang="en-US" sz="1400" dirty="0"/>
              <a:t>Asynchronous over synchronous</a:t>
            </a:r>
          </a:p>
          <a:p>
            <a:pPr marL="171450" indent="-171450">
              <a:buFont typeface="Arial" panose="020B0604020202020204" pitchFamily="34" charset="0"/>
              <a:buChar char="•"/>
            </a:pPr>
            <a:r>
              <a:rPr lang="en-US" sz="1400" dirty="0"/>
              <a:t>Choreography over orchestration</a:t>
            </a:r>
          </a:p>
          <a:p>
            <a:pPr marL="171450" lvl="0" indent="-171450">
              <a:buFont typeface="Arial" panose="020B0604020202020204" pitchFamily="34" charset="0"/>
              <a:buChar char="•"/>
            </a:pPr>
            <a:r>
              <a:rPr lang="en-US" sz="1400" dirty="0" smtClean="0"/>
              <a:t>Ensure clear </a:t>
            </a:r>
            <a:r>
              <a:rPr lang="en-US" sz="1400" dirty="0"/>
              <a:t>ownership for each service</a:t>
            </a:r>
          </a:p>
          <a:p>
            <a:pPr marL="171450" lvl="0" indent="-171450">
              <a:buFont typeface="Arial" panose="020B0604020202020204" pitchFamily="34" charset="0"/>
              <a:buChar char="•"/>
            </a:pPr>
            <a:r>
              <a:rPr lang="en-US" sz="1400" dirty="0" smtClean="0"/>
              <a:t>Adopt “</a:t>
            </a:r>
            <a:r>
              <a:rPr lang="en-US" sz="1400" dirty="0"/>
              <a:t>DevOps</a:t>
            </a:r>
            <a:r>
              <a:rPr lang="en-US" sz="1400" dirty="0" smtClean="0"/>
              <a:t>”</a:t>
            </a:r>
            <a:endParaRPr lang="en-US" sz="1400" dirty="0"/>
          </a:p>
        </p:txBody>
      </p:sp>
      <p:sp>
        <p:nvSpPr>
          <p:cNvPr id="2" name="Rectangle 1"/>
          <p:cNvSpPr/>
          <p:nvPr/>
        </p:nvSpPr>
        <p:spPr>
          <a:xfrm>
            <a:off x="298082" y="5149007"/>
            <a:ext cx="1200518" cy="523220"/>
          </a:xfrm>
          <a:prstGeom prst="rect">
            <a:avLst/>
          </a:prstGeom>
        </p:spPr>
        <p:txBody>
          <a:bodyPr wrap="square">
            <a:spAutoFit/>
          </a:bodyPr>
          <a:lstStyle/>
          <a:p>
            <a:r>
              <a:rPr lang="en-US" sz="1400" b="1" dirty="0" smtClean="0"/>
              <a:t>Core </a:t>
            </a:r>
          </a:p>
          <a:p>
            <a:r>
              <a:rPr lang="en-US" sz="1400" b="1" dirty="0" smtClean="0"/>
              <a:t>Principles</a:t>
            </a:r>
          </a:p>
        </p:txBody>
      </p:sp>
      <p:grpSp>
        <p:nvGrpSpPr>
          <p:cNvPr id="6" name="Group 5"/>
          <p:cNvGrpSpPr/>
          <p:nvPr/>
        </p:nvGrpSpPr>
        <p:grpSpPr>
          <a:xfrm>
            <a:off x="1906393" y="4481312"/>
            <a:ext cx="1575602" cy="861487"/>
            <a:chOff x="3720297" y="1124454"/>
            <a:chExt cx="1690724" cy="1127713"/>
          </a:xfrm>
          <a:solidFill>
            <a:schemeClr val="bg1">
              <a:lumMod val="85000"/>
            </a:schemeClr>
          </a:solidFill>
        </p:grpSpPr>
        <p:sp>
          <p:nvSpPr>
            <p:cNvPr id="10" name="Rectangle 9"/>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lvl="0" algn="l" defTabSz="533400" rtl="0">
                <a:lnSpc>
                  <a:spcPct val="90000"/>
                </a:lnSpc>
                <a:spcBef>
                  <a:spcPct val="0"/>
                </a:spcBef>
                <a:spcAft>
                  <a:spcPct val="35000"/>
                </a:spcAft>
              </a:pPr>
              <a:r>
                <a:rPr lang="en-US" sz="1050" kern="1200" dirty="0" smtClean="0"/>
                <a:t>Error and changes seldom propagate errors and changes to dependent components</a:t>
              </a:r>
              <a:endParaRPr lang="en-US" sz="1050" kern="1200" dirty="0"/>
            </a:p>
          </p:txBody>
        </p:sp>
      </p:grpSp>
      <p:grpSp>
        <p:nvGrpSpPr>
          <p:cNvPr id="7" name="Group 6"/>
          <p:cNvGrpSpPr/>
          <p:nvPr/>
        </p:nvGrpSpPr>
        <p:grpSpPr>
          <a:xfrm>
            <a:off x="1213756" y="4201665"/>
            <a:ext cx="931217" cy="843503"/>
            <a:chOff x="2818577" y="673594"/>
            <a:chExt cx="1127149" cy="1127149"/>
          </a:xfrm>
        </p:grpSpPr>
        <p:sp>
          <p:nvSpPr>
            <p:cNvPr id="8" name="Oval 7"/>
            <p:cNvSpPr/>
            <p:nvPr/>
          </p:nvSpPr>
          <p:spPr>
            <a:xfrm>
              <a:off x="2818577" y="673594"/>
              <a:ext cx="1127149" cy="1127149"/>
            </a:xfrm>
            <a:prstGeom prst="ellipse">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6"/>
            <p:cNvSpPr/>
            <p:nvPr/>
          </p:nvSpPr>
          <p:spPr>
            <a:xfrm>
              <a:off x="2983644" y="838661"/>
              <a:ext cx="797015" cy="79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Low Coupling</a:t>
              </a:r>
              <a:endParaRPr lang="en-US" sz="1200" kern="1200" dirty="0"/>
            </a:p>
          </p:txBody>
        </p:sp>
      </p:grpSp>
      <p:grpSp>
        <p:nvGrpSpPr>
          <p:cNvPr id="12" name="Group 11"/>
          <p:cNvGrpSpPr/>
          <p:nvPr/>
        </p:nvGrpSpPr>
        <p:grpSpPr>
          <a:xfrm>
            <a:off x="4376190" y="4441437"/>
            <a:ext cx="1575602" cy="861487"/>
            <a:chOff x="3720297" y="1124454"/>
            <a:chExt cx="1690724" cy="1127713"/>
          </a:xfrm>
          <a:solidFill>
            <a:schemeClr val="bg1">
              <a:lumMod val="85000"/>
            </a:schemeClr>
          </a:solidFill>
        </p:grpSpPr>
        <p:sp>
          <p:nvSpPr>
            <p:cNvPr id="13" name="Rectangle 12"/>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defTabSz="533400">
                <a:lnSpc>
                  <a:spcPct val="90000"/>
                </a:lnSpc>
                <a:spcBef>
                  <a:spcPct val="0"/>
                </a:spcBef>
                <a:spcAft>
                  <a:spcPct val="35000"/>
                </a:spcAft>
              </a:pPr>
              <a:r>
                <a:rPr lang="en-US" sz="1050" dirty="0"/>
                <a:t>Functional Cohesion contributing to a single </a:t>
              </a:r>
              <a:r>
                <a:rPr lang="en-US" sz="1050" dirty="0" smtClean="0"/>
                <a:t>task</a:t>
              </a:r>
              <a:endParaRPr lang="en-US" sz="1050" dirty="0"/>
            </a:p>
          </p:txBody>
        </p:sp>
      </p:grpSp>
      <p:grpSp>
        <p:nvGrpSpPr>
          <p:cNvPr id="15" name="Group 14"/>
          <p:cNvGrpSpPr/>
          <p:nvPr/>
        </p:nvGrpSpPr>
        <p:grpSpPr>
          <a:xfrm>
            <a:off x="3702797" y="4161790"/>
            <a:ext cx="931217" cy="843503"/>
            <a:chOff x="2818577" y="673594"/>
            <a:chExt cx="1127149" cy="1127149"/>
          </a:xfrm>
          <a:solidFill>
            <a:schemeClr val="accent3"/>
          </a:solidFill>
        </p:grpSpPr>
        <p:sp>
          <p:nvSpPr>
            <p:cNvPr id="16" name="Oval 15"/>
            <p:cNvSpPr/>
            <p:nvPr/>
          </p:nvSpPr>
          <p:spPr>
            <a:xfrm>
              <a:off x="2818577" y="673594"/>
              <a:ext cx="1127149" cy="112714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6"/>
            <p:cNvSpPr/>
            <p:nvPr/>
          </p:nvSpPr>
          <p:spPr>
            <a:xfrm>
              <a:off x="2983644" y="838661"/>
              <a:ext cx="797015" cy="7970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High Cohesion</a:t>
              </a:r>
              <a:endParaRPr lang="en-US" sz="1200" kern="1200" dirty="0"/>
            </a:p>
          </p:txBody>
        </p:sp>
      </p:grpSp>
      <p:grpSp>
        <p:nvGrpSpPr>
          <p:cNvPr id="20" name="Group 19"/>
          <p:cNvGrpSpPr/>
          <p:nvPr/>
        </p:nvGrpSpPr>
        <p:grpSpPr>
          <a:xfrm>
            <a:off x="1906393" y="5721777"/>
            <a:ext cx="1575602" cy="861487"/>
            <a:chOff x="3720297" y="1124454"/>
            <a:chExt cx="1690724" cy="1127713"/>
          </a:xfrm>
          <a:solidFill>
            <a:schemeClr val="bg1">
              <a:lumMod val="85000"/>
            </a:schemeClr>
          </a:solidFill>
        </p:grpSpPr>
        <p:sp>
          <p:nvSpPr>
            <p:cNvPr id="21" name="Rectangle 20"/>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defTabSz="533400">
                <a:lnSpc>
                  <a:spcPct val="90000"/>
                </a:lnSpc>
                <a:spcBef>
                  <a:spcPct val="0"/>
                </a:spcBef>
                <a:spcAft>
                  <a:spcPct val="35000"/>
                </a:spcAft>
              </a:pPr>
              <a:r>
                <a:rPr lang="en-US" sz="1050" dirty="0" smtClean="0"/>
                <a:t>Be prepared for service failure. Implement features to deal with issues on other services</a:t>
              </a:r>
              <a:endParaRPr lang="en-US" sz="1050" kern="1200" dirty="0"/>
            </a:p>
          </p:txBody>
        </p:sp>
      </p:grpSp>
      <p:grpSp>
        <p:nvGrpSpPr>
          <p:cNvPr id="23" name="Group 22"/>
          <p:cNvGrpSpPr/>
          <p:nvPr/>
        </p:nvGrpSpPr>
        <p:grpSpPr>
          <a:xfrm>
            <a:off x="1213756" y="5442131"/>
            <a:ext cx="931217" cy="843503"/>
            <a:chOff x="2818577" y="673594"/>
            <a:chExt cx="1127149" cy="1127149"/>
          </a:xfrm>
        </p:grpSpPr>
        <p:sp>
          <p:nvSpPr>
            <p:cNvPr id="24" name="Oval 23"/>
            <p:cNvSpPr/>
            <p:nvPr/>
          </p:nvSpPr>
          <p:spPr>
            <a:xfrm>
              <a:off x="2818577" y="673594"/>
              <a:ext cx="1127149" cy="1127149"/>
            </a:xfrm>
            <a:prstGeom prst="ellipse">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6"/>
            <p:cNvSpPr/>
            <p:nvPr/>
          </p:nvSpPr>
          <p:spPr>
            <a:xfrm>
              <a:off x="2983644" y="838661"/>
              <a:ext cx="797015" cy="79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Designed for Failure</a:t>
              </a:r>
              <a:endParaRPr lang="en-US" sz="1200" kern="1200" dirty="0"/>
            </a:p>
          </p:txBody>
        </p:sp>
      </p:grpSp>
      <p:grpSp>
        <p:nvGrpSpPr>
          <p:cNvPr id="33" name="Group 32"/>
          <p:cNvGrpSpPr/>
          <p:nvPr/>
        </p:nvGrpSpPr>
        <p:grpSpPr>
          <a:xfrm>
            <a:off x="4394792" y="5721777"/>
            <a:ext cx="1575602" cy="861487"/>
            <a:chOff x="3720297" y="1124454"/>
            <a:chExt cx="1690724" cy="1127713"/>
          </a:xfrm>
          <a:solidFill>
            <a:schemeClr val="bg1">
              <a:lumMod val="85000"/>
            </a:schemeClr>
          </a:solidFill>
        </p:grpSpPr>
        <p:sp>
          <p:nvSpPr>
            <p:cNvPr id="34" name="Rectangle 33"/>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5" name="Rectangle 34"/>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defTabSz="533400">
                <a:lnSpc>
                  <a:spcPct val="90000"/>
                </a:lnSpc>
                <a:spcBef>
                  <a:spcPct val="0"/>
                </a:spcBef>
                <a:spcAft>
                  <a:spcPct val="35000"/>
                </a:spcAft>
              </a:pPr>
              <a:r>
                <a:rPr lang="en-US" sz="1050" dirty="0"/>
                <a:t>Test under stress and </a:t>
              </a:r>
              <a:r>
                <a:rPr lang="en-US" sz="1050" dirty="0" smtClean="0"/>
                <a:t>with </a:t>
              </a:r>
              <a:r>
                <a:rPr lang="en-US" sz="1050" dirty="0"/>
                <a:t>failing services</a:t>
              </a:r>
            </a:p>
          </p:txBody>
        </p:sp>
      </p:grpSp>
      <p:grpSp>
        <p:nvGrpSpPr>
          <p:cNvPr id="36" name="Group 35"/>
          <p:cNvGrpSpPr/>
          <p:nvPr/>
        </p:nvGrpSpPr>
        <p:grpSpPr>
          <a:xfrm>
            <a:off x="3721428" y="5442131"/>
            <a:ext cx="931217" cy="843503"/>
            <a:chOff x="2818577" y="673594"/>
            <a:chExt cx="1127149" cy="1127149"/>
          </a:xfrm>
          <a:solidFill>
            <a:schemeClr val="bg2">
              <a:lumMod val="75000"/>
            </a:schemeClr>
          </a:solidFill>
        </p:grpSpPr>
        <p:sp>
          <p:nvSpPr>
            <p:cNvPr id="37" name="Oval 36"/>
            <p:cNvSpPr/>
            <p:nvPr/>
          </p:nvSpPr>
          <p:spPr>
            <a:xfrm>
              <a:off x="2818577" y="673594"/>
              <a:ext cx="1127149" cy="1127149"/>
            </a:xfrm>
            <a:prstGeom prst="ellipse">
              <a:avLst/>
            </a:pr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Oval 6"/>
            <p:cNvSpPr/>
            <p:nvPr/>
          </p:nvSpPr>
          <p:spPr>
            <a:xfrm>
              <a:off x="2983643" y="842770"/>
              <a:ext cx="797015" cy="797015"/>
            </a:xfrm>
            <a:prstGeom prst="rect">
              <a:avLst/>
            </a:prstGeom>
            <a:solidFill>
              <a:srgbClr val="92D050"/>
            </a:solid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Test for Stress and Failure</a:t>
              </a:r>
              <a:endParaRPr lang="en-US" sz="1200" kern="1200" dirty="0"/>
            </a:p>
          </p:txBody>
        </p:sp>
      </p:grpSp>
      <p:grpSp>
        <p:nvGrpSpPr>
          <p:cNvPr id="39" name="Group 38"/>
          <p:cNvGrpSpPr/>
          <p:nvPr/>
        </p:nvGrpSpPr>
        <p:grpSpPr>
          <a:xfrm>
            <a:off x="6892998" y="4441437"/>
            <a:ext cx="1856108" cy="861487"/>
            <a:chOff x="3720297" y="1124454"/>
            <a:chExt cx="1690724" cy="1127713"/>
          </a:xfrm>
          <a:solidFill>
            <a:schemeClr val="bg1">
              <a:lumMod val="85000"/>
            </a:schemeClr>
          </a:solidFill>
        </p:grpSpPr>
        <p:sp>
          <p:nvSpPr>
            <p:cNvPr id="40" name="Rectangle 39"/>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1" name="Rectangle 40"/>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defTabSz="533400">
                <a:lnSpc>
                  <a:spcPct val="90000"/>
                </a:lnSpc>
                <a:spcBef>
                  <a:spcPct val="0"/>
                </a:spcBef>
                <a:spcAft>
                  <a:spcPct val="35000"/>
                </a:spcAft>
              </a:pPr>
              <a:r>
                <a:rPr lang="en-US" sz="1050" dirty="0" smtClean="0"/>
                <a:t>Keep own state, Use Events to notify changes and replicate data. Have own database</a:t>
              </a:r>
              <a:endParaRPr lang="en-US" sz="1050" dirty="0"/>
            </a:p>
          </p:txBody>
        </p:sp>
      </p:grpSp>
      <p:grpSp>
        <p:nvGrpSpPr>
          <p:cNvPr id="42" name="Group 41"/>
          <p:cNvGrpSpPr/>
          <p:nvPr/>
        </p:nvGrpSpPr>
        <p:grpSpPr>
          <a:xfrm>
            <a:off x="6232313" y="4161790"/>
            <a:ext cx="931217" cy="843503"/>
            <a:chOff x="2818577" y="673594"/>
            <a:chExt cx="1127149" cy="1127149"/>
          </a:xfrm>
          <a:solidFill>
            <a:srgbClr val="92D050"/>
          </a:solidFill>
        </p:grpSpPr>
        <p:sp>
          <p:nvSpPr>
            <p:cNvPr id="43" name="Oval 42"/>
            <p:cNvSpPr/>
            <p:nvPr/>
          </p:nvSpPr>
          <p:spPr>
            <a:xfrm>
              <a:off x="2818577" y="673594"/>
              <a:ext cx="1127149" cy="1127149"/>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Oval 6"/>
            <p:cNvSpPr/>
            <p:nvPr/>
          </p:nvSpPr>
          <p:spPr>
            <a:xfrm>
              <a:off x="2983644" y="838661"/>
              <a:ext cx="797015" cy="79701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Event Driven</a:t>
              </a:r>
              <a:endParaRPr lang="en-US" sz="1200" kern="1200" dirty="0"/>
            </a:p>
          </p:txBody>
        </p:sp>
      </p:grpSp>
      <p:grpSp>
        <p:nvGrpSpPr>
          <p:cNvPr id="45" name="Group 44"/>
          <p:cNvGrpSpPr/>
          <p:nvPr/>
        </p:nvGrpSpPr>
        <p:grpSpPr>
          <a:xfrm>
            <a:off x="6894773" y="5721777"/>
            <a:ext cx="1856108" cy="861487"/>
            <a:chOff x="3720297" y="1124454"/>
            <a:chExt cx="1690724" cy="1127713"/>
          </a:xfrm>
          <a:solidFill>
            <a:schemeClr val="bg1">
              <a:lumMod val="85000"/>
            </a:schemeClr>
          </a:solidFill>
        </p:grpSpPr>
        <p:sp>
          <p:nvSpPr>
            <p:cNvPr id="46" name="Rectangle 45"/>
            <p:cNvSpPr/>
            <p:nvPr/>
          </p:nvSpPr>
          <p:spPr>
            <a:xfrm>
              <a:off x="3720297" y="1124454"/>
              <a:ext cx="1690724" cy="1127713"/>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7" name="Rectangle 46"/>
            <p:cNvSpPr/>
            <p:nvPr/>
          </p:nvSpPr>
          <p:spPr>
            <a:xfrm>
              <a:off x="3990813" y="1124454"/>
              <a:ext cx="1420208" cy="1127713"/>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defTabSz="533400">
                <a:lnSpc>
                  <a:spcPct val="90000"/>
                </a:lnSpc>
                <a:spcBef>
                  <a:spcPct val="0"/>
                </a:spcBef>
                <a:spcAft>
                  <a:spcPct val="35000"/>
                </a:spcAft>
              </a:pPr>
              <a:r>
                <a:rPr lang="en-US" sz="1050" dirty="0"/>
                <a:t>Allow individual services to be built and deployed independently </a:t>
              </a:r>
              <a:endParaRPr lang="en-US" sz="1050" dirty="0" smtClean="0"/>
            </a:p>
            <a:p>
              <a:pPr defTabSz="533400">
                <a:lnSpc>
                  <a:spcPct val="90000"/>
                </a:lnSpc>
                <a:spcBef>
                  <a:spcPct val="0"/>
                </a:spcBef>
                <a:spcAft>
                  <a:spcPct val="35000"/>
                </a:spcAft>
              </a:pPr>
              <a:r>
                <a:rPr lang="en-US" sz="1050" dirty="0" smtClean="0"/>
                <a:t>Use CI and CD</a:t>
              </a:r>
              <a:endParaRPr lang="en-US" sz="1050" dirty="0"/>
            </a:p>
          </p:txBody>
        </p:sp>
      </p:grpSp>
      <p:grpSp>
        <p:nvGrpSpPr>
          <p:cNvPr id="48" name="Group 47"/>
          <p:cNvGrpSpPr/>
          <p:nvPr/>
        </p:nvGrpSpPr>
        <p:grpSpPr>
          <a:xfrm>
            <a:off x="6206691" y="5442131"/>
            <a:ext cx="931217" cy="843503"/>
            <a:chOff x="2818577" y="673594"/>
            <a:chExt cx="1127149" cy="1127149"/>
          </a:xfrm>
        </p:grpSpPr>
        <p:sp>
          <p:nvSpPr>
            <p:cNvPr id="49" name="Oval 48"/>
            <p:cNvSpPr/>
            <p:nvPr/>
          </p:nvSpPr>
          <p:spPr>
            <a:xfrm>
              <a:off x="2818577" y="673594"/>
              <a:ext cx="1127149" cy="1127149"/>
            </a:xfrm>
            <a:prstGeom prst="ellipse">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6"/>
            <p:cNvSpPr/>
            <p:nvPr/>
          </p:nvSpPr>
          <p:spPr>
            <a:xfrm>
              <a:off x="2983644" y="838661"/>
              <a:ext cx="797015" cy="7970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rtl="0">
                <a:lnSpc>
                  <a:spcPct val="90000"/>
                </a:lnSpc>
                <a:spcBef>
                  <a:spcPct val="0"/>
                </a:spcBef>
                <a:spcAft>
                  <a:spcPct val="35000"/>
                </a:spcAft>
              </a:pPr>
              <a:r>
                <a:rPr lang="en-US" sz="1200" kern="1200" dirty="0" smtClean="0"/>
                <a:t>DevOps</a:t>
              </a:r>
              <a:endParaRPr lang="en-US" sz="1200" kern="1200" dirty="0"/>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189" y="1787019"/>
            <a:ext cx="4398040" cy="21076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722614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6" name="Title 1"/>
          <p:cNvSpPr>
            <a:spLocks noGrp="1"/>
          </p:cNvSpPr>
          <p:nvPr>
            <p:ph type="title"/>
          </p:nvPr>
        </p:nvSpPr>
        <p:spPr>
          <a:xfrm>
            <a:off x="69275" y="275456"/>
            <a:ext cx="9033164" cy="369332"/>
          </a:xfrm>
          <a:noFill/>
          <a:ln w="9525">
            <a:noFill/>
            <a:miter lim="800000"/>
            <a:headEnd/>
            <a:tailEnd/>
          </a:ln>
        </p:spPr>
        <p:txBody>
          <a:bodyPr vert="horz" wrap="square" lIns="0" tIns="0" rIns="0" bIns="0" numCol="1" anchor="t" anchorCtr="0" compatLnSpc="1">
            <a:prstTxWarp prst="textNoShape">
              <a:avLst/>
            </a:prstTxWarp>
            <a:spAutoFit/>
          </a:bodyPr>
          <a:lstStyle/>
          <a:p>
            <a:pPr algn="ctr"/>
            <a:r>
              <a:rPr lang="en-IN" sz="2400" dirty="0" smtClean="0"/>
              <a:t>Advantages &amp; Disadvantages</a:t>
            </a:r>
            <a:endParaRPr lang="en-US" sz="2400" dirty="0"/>
          </a:p>
        </p:txBody>
      </p:sp>
      <p:sp>
        <p:nvSpPr>
          <p:cNvPr id="51" name="Text Placeholder 4"/>
          <p:cNvSpPr>
            <a:spLocks noGrp="1"/>
          </p:cNvSpPr>
          <p:nvPr>
            <p:ph type="body" sz="quarter" idx="10"/>
          </p:nvPr>
        </p:nvSpPr>
        <p:spPr>
          <a:xfrm>
            <a:off x="450376" y="765506"/>
            <a:ext cx="3462057" cy="5755215"/>
          </a:xfrm>
          <a:prstGeom prst="rect">
            <a:avLst/>
          </a:prstGeom>
        </p:spPr>
        <p:txBody>
          <a:bodyPr/>
          <a:lstStyle/>
          <a:p>
            <a:pPr algn="just"/>
            <a:r>
              <a:rPr lang="en-IN" sz="1400" dirty="0"/>
              <a:t>Faster and simpler deployment and rollback with smaller services. </a:t>
            </a:r>
            <a:endParaRPr lang="en-IN" sz="1400" dirty="0" smtClean="0"/>
          </a:p>
          <a:p>
            <a:pPr algn="just"/>
            <a:endParaRPr lang="en-IN" sz="1400" dirty="0" smtClean="0"/>
          </a:p>
          <a:p>
            <a:pPr algn="just"/>
            <a:r>
              <a:rPr lang="en-IN" sz="1400" dirty="0" smtClean="0"/>
              <a:t>Ability </a:t>
            </a:r>
            <a:r>
              <a:rPr lang="en-IN" sz="1400" dirty="0"/>
              <a:t>to horizontally scale out individual services. </a:t>
            </a:r>
            <a:endParaRPr lang="en-IN" sz="1400" dirty="0" smtClean="0"/>
          </a:p>
          <a:p>
            <a:pPr marL="0" indent="0" algn="just">
              <a:buNone/>
            </a:pPr>
            <a:endParaRPr lang="en-IN" sz="1400" dirty="0"/>
          </a:p>
          <a:p>
            <a:pPr algn="just"/>
            <a:r>
              <a:rPr lang="en-IN" sz="1400" dirty="0" smtClean="0"/>
              <a:t>Selecting </a:t>
            </a:r>
            <a:r>
              <a:rPr lang="en-IN" sz="1400" dirty="0"/>
              <a:t>the right tool, language and technology per service, without having </a:t>
            </a:r>
            <a:r>
              <a:rPr lang="en-IN" sz="1400" dirty="0" smtClean="0"/>
              <a:t>to conform </a:t>
            </a:r>
            <a:r>
              <a:rPr lang="en-IN" sz="1400" dirty="0"/>
              <a:t>to a homogeneous environment being dictated by shared infrastructure</a:t>
            </a:r>
            <a:r>
              <a:rPr lang="en-IN" sz="1400" dirty="0" smtClean="0"/>
              <a:t>.</a:t>
            </a:r>
          </a:p>
          <a:p>
            <a:pPr algn="just"/>
            <a:endParaRPr lang="en-IN" sz="1400" dirty="0"/>
          </a:p>
          <a:p>
            <a:pPr algn="just"/>
            <a:r>
              <a:rPr lang="en-IN" sz="1400" dirty="0" smtClean="0"/>
              <a:t>Fault </a:t>
            </a:r>
            <a:r>
              <a:rPr lang="en-IN" sz="1400" dirty="0"/>
              <a:t>isolation at </a:t>
            </a:r>
            <a:r>
              <a:rPr lang="en-IN" sz="1400" dirty="0" err="1"/>
              <a:t>microservice</a:t>
            </a:r>
            <a:r>
              <a:rPr lang="en-IN" sz="1400" dirty="0"/>
              <a:t> level by shielding services from common </a:t>
            </a:r>
            <a:r>
              <a:rPr lang="en-IN" sz="1400" dirty="0" smtClean="0"/>
              <a:t>infrastructure failure </a:t>
            </a:r>
            <a:r>
              <a:rPr lang="en-IN" sz="1400" dirty="0"/>
              <a:t>due to the fault of one service. </a:t>
            </a:r>
            <a:endParaRPr lang="en-IN" sz="1400" dirty="0" smtClean="0"/>
          </a:p>
          <a:p>
            <a:pPr algn="just"/>
            <a:endParaRPr lang="en-IN" sz="1400" dirty="0"/>
          </a:p>
          <a:p>
            <a:pPr algn="just"/>
            <a:r>
              <a:rPr lang="en-IN" sz="1400" dirty="0" smtClean="0"/>
              <a:t>Well-suited </a:t>
            </a:r>
            <a:r>
              <a:rPr lang="en-IN" sz="1400" dirty="0"/>
              <a:t>for Continuous Delivery and Integration, given lower service granularity.</a:t>
            </a:r>
          </a:p>
          <a:p>
            <a:pPr algn="just"/>
            <a:endParaRPr lang="en-IN" sz="1400" dirty="0" smtClean="0"/>
          </a:p>
          <a:p>
            <a:pPr algn="just"/>
            <a:r>
              <a:rPr lang="en-IN" sz="1400" dirty="0" smtClean="0"/>
              <a:t>More </a:t>
            </a:r>
            <a:r>
              <a:rPr lang="en-IN" sz="1400" dirty="0"/>
              <a:t>autonomous teams lead to faster/better development.</a:t>
            </a:r>
          </a:p>
          <a:p>
            <a:pPr algn="just"/>
            <a:endParaRPr lang="en-IN" sz="1400" dirty="0" smtClean="0"/>
          </a:p>
          <a:p>
            <a:pPr algn="just"/>
            <a:r>
              <a:rPr lang="en-IN" sz="1400" dirty="0" smtClean="0"/>
              <a:t>Traditional </a:t>
            </a:r>
            <a:r>
              <a:rPr lang="en-IN" sz="1400" dirty="0"/>
              <a:t>divide and conquer benefits</a:t>
            </a:r>
            <a:endParaRPr sz="1400" dirty="0">
              <a:latin typeface="Arial" charset="0"/>
              <a:cs typeface="Arial" charset="0"/>
            </a:endParaRPr>
          </a:p>
        </p:txBody>
      </p:sp>
      <p:sp>
        <p:nvSpPr>
          <p:cNvPr id="3" name="Rectangle 2"/>
          <p:cNvSpPr/>
          <p:nvPr/>
        </p:nvSpPr>
        <p:spPr>
          <a:xfrm>
            <a:off x="4530439" y="765506"/>
            <a:ext cx="4572000" cy="2031325"/>
          </a:xfrm>
          <a:prstGeom prst="rect">
            <a:avLst/>
          </a:prstGeom>
        </p:spPr>
        <p:txBody>
          <a:bodyPr>
            <a:spAutoFit/>
          </a:bodyPr>
          <a:lstStyle/>
          <a:p>
            <a:pPr marL="285750" indent="-285750" algn="just" fontAlgn="base">
              <a:spcAft>
                <a:spcPct val="0"/>
              </a:spcAft>
              <a:buClr>
                <a:schemeClr val="bg2"/>
              </a:buClr>
              <a:buSzPct val="120000"/>
              <a:buFont typeface="Arial" panose="020B0604020202020204" pitchFamily="34" charset="0"/>
              <a:buChar char="•"/>
            </a:pPr>
            <a:r>
              <a:rPr lang="en-IN" sz="1400" dirty="0">
                <a:latin typeface="Arial" pitchFamily="34" charset="0"/>
                <a:cs typeface="Arial" pitchFamily="34" charset="0"/>
              </a:rPr>
              <a:t>Less tooling / IDE </a:t>
            </a:r>
            <a:r>
              <a:rPr lang="en-IN" sz="1400" dirty="0" smtClean="0">
                <a:latin typeface="Arial" pitchFamily="34" charset="0"/>
                <a:cs typeface="Arial" pitchFamily="34" charset="0"/>
              </a:rPr>
              <a:t>support</a:t>
            </a:r>
          </a:p>
          <a:p>
            <a:pPr marL="285750" indent="-285750" algn="just" fontAlgn="base">
              <a:spcAft>
                <a:spcPct val="0"/>
              </a:spcAft>
              <a:buClr>
                <a:schemeClr val="bg2"/>
              </a:buClr>
              <a:buSzPct val="120000"/>
              <a:buFont typeface="Arial" panose="020B0604020202020204" pitchFamily="34" charset="0"/>
              <a:buChar char="•"/>
            </a:pP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a:latin typeface="Arial" pitchFamily="34" charset="0"/>
                <a:cs typeface="Arial" pitchFamily="34" charset="0"/>
              </a:rPr>
              <a:t>QA, particularly integration testing can be difficult.</a:t>
            </a:r>
          </a:p>
          <a:p>
            <a:pPr marL="285750" indent="-285750" algn="just" fontAlgn="base">
              <a:spcAft>
                <a:spcPct val="0"/>
              </a:spcAft>
              <a:buClr>
                <a:schemeClr val="bg2"/>
              </a:buClr>
              <a:buSzPct val="120000"/>
              <a:buFont typeface="Arial" panose="020B0604020202020204" pitchFamily="34" charset="0"/>
              <a:buChar char="•"/>
            </a:pP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Difficult Debugging</a:t>
            </a:r>
          </a:p>
          <a:p>
            <a:pPr marL="285750" indent="-285750" algn="just" fontAlgn="base">
              <a:spcAft>
                <a:spcPct val="0"/>
              </a:spcAft>
              <a:buClr>
                <a:schemeClr val="bg2"/>
              </a:buClr>
              <a:buSzPct val="120000"/>
              <a:buFont typeface="Arial" panose="020B0604020202020204" pitchFamily="34" charset="0"/>
              <a:buChar char="•"/>
            </a:pP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a:latin typeface="Arial" pitchFamily="34" charset="0"/>
                <a:cs typeface="Arial" pitchFamily="34" charset="0"/>
              </a:rPr>
              <a:t>Higher complexity – higher fixed cost and overhead.</a:t>
            </a:r>
          </a:p>
          <a:p>
            <a:pPr marL="285750" indent="-285750" algn="just" fontAlgn="base">
              <a:spcAft>
                <a:spcPct val="0"/>
              </a:spcAft>
              <a:buClr>
                <a:schemeClr val="bg2"/>
              </a:buClr>
              <a:buSzPct val="120000"/>
              <a:buFont typeface="Arial" panose="020B0604020202020204" pitchFamily="34" charset="0"/>
              <a:buChar char="•"/>
            </a:pP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a:latin typeface="Arial" pitchFamily="34" charset="0"/>
                <a:cs typeface="Arial" pitchFamily="34" charset="0"/>
              </a:rPr>
              <a:t>Heterogeneous environments </a:t>
            </a:r>
            <a:r>
              <a:rPr lang="en-IN" sz="1400" dirty="0" smtClean="0">
                <a:latin typeface="Arial" pitchFamily="34" charset="0"/>
                <a:cs typeface="Arial" pitchFamily="34" charset="0"/>
              </a:rPr>
              <a:t>- costly </a:t>
            </a:r>
            <a:r>
              <a:rPr lang="en-IN" sz="1400" dirty="0">
                <a:latin typeface="Arial" pitchFamily="34" charset="0"/>
                <a:cs typeface="Arial" pitchFamily="34" charset="0"/>
              </a:rPr>
              <a:t>to maintain.</a:t>
            </a:r>
          </a:p>
        </p:txBody>
      </p:sp>
      <p:sp>
        <p:nvSpPr>
          <p:cNvPr id="5" name="TextBox 4"/>
          <p:cNvSpPr txBox="1"/>
          <p:nvPr/>
        </p:nvSpPr>
        <p:spPr>
          <a:xfrm>
            <a:off x="5966086" y="2796831"/>
            <a:ext cx="1304144" cy="400110"/>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endParaRPr lang="en-IN" sz="1200" dirty="0">
              <a:latin typeface="+mj-lt"/>
            </a:endParaRPr>
          </a:p>
          <a:p>
            <a:pPr fontAlgn="base">
              <a:buClr>
                <a:schemeClr val="tx2"/>
              </a:buClr>
            </a:pPr>
            <a:r>
              <a:rPr lang="en-IN" sz="1400" b="1" dirty="0" smtClean="0">
                <a:solidFill>
                  <a:schemeClr val="bg2"/>
                </a:solidFill>
                <a:latin typeface="+mj-lt"/>
              </a:rPr>
              <a:t>Z-Axis Scaling </a:t>
            </a:r>
          </a:p>
        </p:txBody>
      </p:sp>
      <p:sp>
        <p:nvSpPr>
          <p:cNvPr id="18" name="Rectangle 17"/>
          <p:cNvSpPr/>
          <p:nvPr/>
        </p:nvSpPr>
        <p:spPr>
          <a:xfrm>
            <a:off x="4530439" y="3333768"/>
            <a:ext cx="4572000" cy="1169551"/>
          </a:xfrm>
          <a:prstGeom prst="rect">
            <a:avLst/>
          </a:prstGeom>
        </p:spPr>
        <p:txBody>
          <a:bodyPr>
            <a:spAutoFit/>
          </a:bodyPr>
          <a:lstStyle/>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Dealing with only a </a:t>
            </a:r>
            <a:r>
              <a:rPr lang="en-IN" sz="1400" dirty="0">
                <a:latin typeface="Arial" pitchFamily="34" charset="0"/>
                <a:cs typeface="Arial" pitchFamily="34" charset="0"/>
              </a:rPr>
              <a:t>subset of the data.</a:t>
            </a:r>
          </a:p>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Improves </a:t>
            </a:r>
            <a:r>
              <a:rPr lang="en-IN" sz="1400" dirty="0">
                <a:latin typeface="Arial" pitchFamily="34" charset="0"/>
                <a:cs typeface="Arial" pitchFamily="34" charset="0"/>
              </a:rPr>
              <a:t>cache utilization and reduces memory usage and I/O traffic.</a:t>
            </a:r>
          </a:p>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Improves </a:t>
            </a:r>
            <a:r>
              <a:rPr lang="en-IN" sz="1400" dirty="0">
                <a:latin typeface="Arial" pitchFamily="34" charset="0"/>
                <a:cs typeface="Arial" pitchFamily="34" charset="0"/>
              </a:rPr>
              <a:t>transaction </a:t>
            </a:r>
            <a:r>
              <a:rPr lang="en-IN" sz="1400" dirty="0" smtClean="0">
                <a:latin typeface="Arial" pitchFamily="34" charset="0"/>
                <a:cs typeface="Arial" pitchFamily="34" charset="0"/>
              </a:rPr>
              <a:t>scalability.</a:t>
            </a: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Improves </a:t>
            </a:r>
            <a:r>
              <a:rPr lang="en-IN" sz="1400" dirty="0">
                <a:latin typeface="Arial" pitchFamily="34" charset="0"/>
                <a:cs typeface="Arial" pitchFamily="34" charset="0"/>
              </a:rPr>
              <a:t>fault </a:t>
            </a:r>
            <a:r>
              <a:rPr lang="en-IN" sz="1400" dirty="0" smtClean="0">
                <a:latin typeface="Arial" pitchFamily="34" charset="0"/>
                <a:cs typeface="Arial" pitchFamily="34" charset="0"/>
              </a:rPr>
              <a:t>isolation</a:t>
            </a:r>
            <a:endParaRPr lang="en-IN" sz="1400" dirty="0">
              <a:latin typeface="Arial" pitchFamily="34" charset="0"/>
              <a:cs typeface="Arial" pitchFamily="34" charset="0"/>
            </a:endParaRPr>
          </a:p>
        </p:txBody>
      </p:sp>
      <p:sp>
        <p:nvSpPr>
          <p:cNvPr id="19" name="Rectangle 18"/>
          <p:cNvSpPr/>
          <p:nvPr/>
        </p:nvSpPr>
        <p:spPr>
          <a:xfrm>
            <a:off x="4530439" y="4966656"/>
            <a:ext cx="4572000" cy="738664"/>
          </a:xfrm>
          <a:prstGeom prst="rect">
            <a:avLst/>
          </a:prstGeom>
        </p:spPr>
        <p:txBody>
          <a:bodyPr>
            <a:spAutoFit/>
          </a:bodyPr>
          <a:lstStyle/>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Increased </a:t>
            </a:r>
            <a:r>
              <a:rPr lang="en-IN" sz="1400" dirty="0">
                <a:latin typeface="Arial" pitchFamily="34" charset="0"/>
                <a:cs typeface="Arial" pitchFamily="34" charset="0"/>
              </a:rPr>
              <a:t>application </a:t>
            </a:r>
            <a:r>
              <a:rPr lang="en-IN" sz="1400" dirty="0" smtClean="0">
                <a:latin typeface="Arial" pitchFamily="34" charset="0"/>
                <a:cs typeface="Arial" pitchFamily="34" charset="0"/>
              </a:rPr>
              <a:t>complexity for transaction Management </a:t>
            </a:r>
            <a:endParaRPr lang="en-IN" sz="1400" dirty="0">
              <a:latin typeface="Arial" pitchFamily="34" charset="0"/>
              <a:cs typeface="Arial" pitchFamily="34" charset="0"/>
            </a:endParaRPr>
          </a:p>
          <a:p>
            <a:pPr marL="285750" indent="-285750" algn="just" fontAlgn="base">
              <a:spcAft>
                <a:spcPct val="0"/>
              </a:spcAft>
              <a:buClr>
                <a:schemeClr val="bg2"/>
              </a:buClr>
              <a:buSzPct val="120000"/>
              <a:buFont typeface="Arial" panose="020B0604020202020204" pitchFamily="34" charset="0"/>
              <a:buChar char="•"/>
            </a:pPr>
            <a:r>
              <a:rPr lang="en-IN" sz="1400" dirty="0" smtClean="0">
                <a:latin typeface="Arial" pitchFamily="34" charset="0"/>
                <a:cs typeface="Arial" pitchFamily="34" charset="0"/>
              </a:rPr>
              <a:t>Difficult for data partitioning</a:t>
            </a:r>
            <a:endParaRPr lang="en-IN" sz="1400" dirty="0">
              <a:latin typeface="Arial" pitchFamily="34" charset="0"/>
              <a:cs typeface="Arial" pitchFamily="34" charset="0"/>
            </a:endParaRPr>
          </a:p>
        </p:txBody>
      </p:sp>
    </p:spTree>
    <p:extLst>
      <p:ext uri="{BB962C8B-B14F-4D97-AF65-F5344CB8AC3E}">
        <p14:creationId xmlns:p14="http://schemas.microsoft.com/office/powerpoint/2010/main" val="25405761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ch_Mahindra_Powerpoint_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0.xml><?xml version="1.0" encoding="utf-8"?>
<a:theme xmlns:a="http://schemas.openxmlformats.org/drawingml/2006/main" name="7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1.xml><?xml version="1.0" encoding="utf-8"?>
<a:theme xmlns:a="http://schemas.openxmlformats.org/drawingml/2006/main" name="8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2.xml><?xml version="1.0" encoding="utf-8"?>
<a:theme xmlns:a="http://schemas.openxmlformats.org/drawingml/2006/main" name="11_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3.xml><?xml version="1.0" encoding="utf-8"?>
<a:theme xmlns:a="http://schemas.openxmlformats.org/drawingml/2006/main" name="9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4.xml><?xml version="1.0" encoding="utf-8"?>
<a:theme xmlns:a="http://schemas.openxmlformats.org/drawingml/2006/main" name="3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5.xml><?xml version="1.0" encoding="utf-8"?>
<a:theme xmlns:a="http://schemas.openxmlformats.org/drawingml/2006/main" name="2_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6.xml><?xml version="1.0" encoding="utf-8"?>
<a:theme xmlns:a="http://schemas.openxmlformats.org/drawingml/2006/main" name="5_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7.xml><?xml version="1.0" encoding="utf-8"?>
<a:theme xmlns:a="http://schemas.openxmlformats.org/drawingml/2006/main" name="1_Tech_Mahindra_Powerpoint_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18.xml><?xml version="1.0" encoding="utf-8"?>
<a:theme xmlns:a="http://schemas.openxmlformats.org/drawingml/2006/main" name="3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 Mahindra Template 2015" id="{09F00440-2E8A-423B-A7F1-0088D057A5BA}" vid="{7A9A893B-899A-4751-A855-AB2D9746E8DC}"/>
    </a:ext>
  </a:extLst>
</a:theme>
</file>

<file path=ppt/theme/theme19.xml><?xml version="1.0" encoding="utf-8"?>
<a:theme xmlns:a="http://schemas.openxmlformats.org/drawingml/2006/main" name="1_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 PPT Template 2016.potx" id="{6ACBD4B3-A66C-4815-8E28-90331BB9745D}" vid="{7C5506E5-C65E-4798-9CF8-59A9802C7E12}"/>
    </a:ext>
  </a:extLst>
</a:theme>
</file>

<file path=ppt/theme/theme2.xml><?xml version="1.0" encoding="utf-8"?>
<a:theme xmlns:a="http://schemas.openxmlformats.org/drawingml/2006/main" name="Theme3">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0.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Blank.potx" id="{DF93CD1B-D898-4310-B859-91A41AD6EE69}" vid="{B0A29D0B-B2AF-44EA-B7F7-7245FD9FFC10}"/>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heme3">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4.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 Mahindra Template 2015" id="{09F00440-2E8A-423B-A7F1-0088D057A5BA}" vid="{7A9A893B-899A-4751-A855-AB2D9746E8DC}"/>
    </a:ext>
  </a:extLst>
</a:theme>
</file>

<file path=ppt/theme/theme5.xml><?xml version="1.0" encoding="utf-8"?>
<a:theme xmlns:a="http://schemas.openxmlformats.org/drawingml/2006/main" name="B2B Template (Arial)">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6.xml><?xml version="1.0" encoding="utf-8"?>
<a:theme xmlns:a="http://schemas.openxmlformats.org/drawingml/2006/main" name="2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7.xml><?xml version="1.0" encoding="utf-8"?>
<a:theme xmlns:a="http://schemas.openxmlformats.org/drawingml/2006/main" name="4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tailEnd type="arrow"/>
        </a:ln>
      </a:spPr>
      <a:bodyPr/>
      <a:lstStyle/>
      <a:style>
        <a:lnRef idx="1">
          <a:schemeClr val="accent1"/>
        </a:lnRef>
        <a:fillRef idx="0">
          <a:schemeClr val="accent1"/>
        </a:fillRef>
        <a:effectRef idx="0">
          <a:schemeClr val="accent1"/>
        </a:effectRef>
        <a:fontRef idx="minor">
          <a:schemeClr val="tx1"/>
        </a:fontRef>
      </a:style>
    </a:ln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8.xml><?xml version="1.0" encoding="utf-8"?>
<a:theme xmlns:a="http://schemas.openxmlformats.org/drawingml/2006/main" name="5_Tech Mahindra Powerpoint Templat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9.xml><?xml version="1.0" encoding="utf-8"?>
<a:theme xmlns:a="http://schemas.openxmlformats.org/drawingml/2006/main" name="6_Tech Mahindra Powerpoint Template">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_x0020_Classification xmlns="fcfb129d-2c4d-4bcd-afb5-a92980dfa96d">PreSales Kit</Document_x0020_Classification>
    <Folder xmlns="b6ae8028-3361-4878-ad09-deb2e128b95c" xsi:nil="true"/>
    <Document_x0020_Sub_x0020_Classification xmlns="fcfb129d-2c4d-4bcd-afb5-a92980dfa96d">Process and Service Offering</Document_x0020_Sub_x0020_Classification>
    <Subfolder xmlns="b6ae8028-3361-4878-ad09-deb2e128b95c" xsi:nil="true"/>
    <Service_x0020_Line xmlns="fcfb129d-2c4d-4bcd-afb5-a92980dfa96d">NA</Service_x0020_Line>
    <Asset_x0020_Type xmlns="b6ae8028-3361-4878-ad09-deb2e128b95c" xsi:nil="true"/>
    <Service_x0020_Offering xmlns="fcfb129d-2c4d-4bcd-afb5-a92980dfa96d">NA</Service_x0020_Offering>
    <Domain xmlns="fcfb129d-2c4d-4bcd-afb5-a92980dfa96d" xsi:nil="true"/>
    <Technology xmlns="fcfb129d-2c4d-4bcd-afb5-a92980dfa96d">NA</Technology>
    <AverageRating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0CB50A625C08A4E8BBFFC168B2DA761" ma:contentTypeVersion="13" ma:contentTypeDescription="Create a new document." ma:contentTypeScope="" ma:versionID="f355b282d682e5201a65e842ed20f578">
  <xsd:schema xmlns:xsd="http://www.w3.org/2001/XMLSchema" xmlns:xs="http://www.w3.org/2001/XMLSchema" xmlns:p="http://schemas.microsoft.com/office/2006/metadata/properties" xmlns:ns1="http://schemas.microsoft.com/sharepoint/v3" xmlns:ns2="fcfb129d-2c4d-4bcd-afb5-a92980dfa96d" xmlns:ns3="b6ae8028-3361-4878-ad09-deb2e128b95c" targetNamespace="http://schemas.microsoft.com/office/2006/metadata/properties" ma:root="true" ma:fieldsID="75fa229888f2f301f6c65558965486ae" ns1:_="" ns2:_="" ns3:_="">
    <xsd:import namespace="http://schemas.microsoft.com/sharepoint/v3"/>
    <xsd:import namespace="fcfb129d-2c4d-4bcd-afb5-a92980dfa96d"/>
    <xsd:import namespace="b6ae8028-3361-4878-ad09-deb2e128b95c"/>
    <xsd:element name="properties">
      <xsd:complexType>
        <xsd:sequence>
          <xsd:element name="documentManagement">
            <xsd:complexType>
              <xsd:all>
                <xsd:element ref="ns2:Document_x0020_Sub_x0020_Classification" minOccurs="0"/>
                <xsd:element ref="ns2:Document_x0020_Classification"/>
                <xsd:element ref="ns2:Service_x0020_Offering" minOccurs="0"/>
                <xsd:element ref="ns2:Service_x0020_Line" minOccurs="0"/>
                <xsd:element ref="ns2:Technology" minOccurs="0"/>
                <xsd:element ref="ns2:Domain" minOccurs="0"/>
                <xsd:element ref="ns3:Asset_x0020_Type" minOccurs="0"/>
                <xsd:element ref="ns3:Folder" minOccurs="0"/>
                <xsd:element ref="ns3:Subfolder" minOccurs="0"/>
                <xsd:element ref="ns1:AverageRating" minOccurs="0"/>
                <xsd:element ref="ns1:Rating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8" nillable="true" ma:displayName="Rating (0-5)" ma:decimals="2" ma:description="Average value of all the ratings that have been submitted" ma:internalName="Rating_x0020__x0028_0_x002d_5_x0029_" ma:readOnly="true">
      <xsd:simpleType>
        <xsd:restriction base="dms:Number"/>
      </xsd:simpleType>
    </xsd:element>
    <xsd:element name="RatingCount" ma:index="19" nillable="true" ma:displayName="Number of Ratings" ma:decimals="0" ma:description="Number of ratings submitted" ma:internalName="Number_x0020_of_x0020_Ratings"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fcfb129d-2c4d-4bcd-afb5-a92980dfa96d" elementFormDefault="qualified">
    <xsd:import namespace="http://schemas.microsoft.com/office/2006/documentManagement/types"/>
    <xsd:import namespace="http://schemas.microsoft.com/office/infopath/2007/PartnerControls"/>
    <xsd:element name="Document_x0020_Sub_x0020_Classification" ma:index="3" nillable="true" ma:displayName="Document Classification" ma:default="Delivery" ma:format="Dropdown" ma:internalName="Document_x0020_Sub_x0020_Classification">
      <xsd:simpleType>
        <xsd:restriction base="dms:Choice">
          <xsd:enumeration value="Delivery"/>
          <xsd:enumeration value="Sales &amp; Presales"/>
          <xsd:enumeration value="Process and Service Offering"/>
          <xsd:enumeration value="Alliances"/>
          <xsd:enumeration value="Operations"/>
        </xsd:restriction>
      </xsd:simpleType>
    </xsd:element>
    <xsd:element name="Document_x0020_Classification" ma:index="4" ma:displayName="Document Sub Classification" ma:format="Dropdown" ma:internalName="Document_x0020_Classification">
      <xsd:simpleType>
        <xsd:restriction base="dms:Choice">
          <xsd:enumeration value="Alliance info"/>
          <xsd:enumeration value="Architecture Docs"/>
          <xsd:enumeration value="Articles"/>
          <xsd:enumeration value="Best Practices"/>
          <xsd:enumeration value="Brochures"/>
          <xsd:enumeration value="Case Studies"/>
          <xsd:enumeration value="Contact List"/>
          <xsd:enumeration value="Customer Info"/>
          <xsd:enumeration value="Film"/>
          <xsd:enumeration value="Images"/>
          <xsd:enumeration value="Newsletter"/>
          <xsd:enumeration value="POCs"/>
          <xsd:enumeration value="Practice PPTs"/>
          <xsd:enumeration value="PreSales Kit"/>
          <xsd:enumeration value="Presentations"/>
          <xsd:enumeration value="Process Collateral"/>
          <xsd:enumeration value="Posters"/>
          <xsd:enumeration value="Profiles"/>
          <xsd:enumeration value="Questionnaire"/>
          <xsd:enumeration value="Reviews"/>
          <xsd:enumeration value="Reports"/>
          <xsd:enumeration value="RFP / Proposals / RFIs"/>
          <xsd:enumeration value="Sales Brochures"/>
          <xsd:enumeration value="SO Collateral"/>
          <xsd:enumeration value="Survey Results"/>
          <xsd:enumeration value="Technical Papers"/>
          <xsd:enumeration value="Templates"/>
          <xsd:enumeration value="White Papers"/>
          <xsd:enumeration value="Others"/>
        </xsd:restriction>
      </xsd:simpleType>
    </xsd:element>
    <xsd:element name="Service_x0020_Offering" ma:index="5" nillable="true" ma:displayName="Service Offering" ma:default="NA" ma:format="Dropdown" ma:internalName="Service_x0020_Offering">
      <xsd:simpleType>
        <xsd:restriction base="dms:Choice">
          <xsd:enumeration value="NA"/>
          <xsd:enumeration value="Aero Manufacturing"/>
          <xsd:enumeration value="Aero Structures"/>
          <xsd:enumeration value="Aero Systems"/>
          <xsd:enumeration value="Airline MRO Solutions"/>
          <xsd:enumeration value="Airlines and Travel services"/>
          <xsd:enumeration value="Airport Solutions"/>
          <xsd:enumeration value="Application Transition/Transformation Solutions"/>
          <xsd:enumeration value="Automotive Electronics"/>
          <xsd:enumeration value="Avionics Solutions for Aerospace &amp; Defense"/>
          <xsd:enumeration value="BI / DW Lifecycle Consulting"/>
          <xsd:enumeration value="BI / DW Technology Services (COE)"/>
          <xsd:enumeration value="BI / DW Testing, Maintenance and Support"/>
          <xsd:enumeration value="BPO Services"/>
          <xsd:enumeration value="Business Analytics"/>
          <xsd:enumeration value="Business Process Management  Solutions"/>
          <xsd:enumeration value="Business Process Re-engineering"/>
          <xsd:enumeration value="Central Banking Solutions"/>
          <xsd:enumeration value="Cloud computing  - new biz model, novel solutions"/>
          <xsd:enumeration value="CoE (Aerospace &amp; Defence)"/>
          <xsd:enumeration value="Communication enabled business process and applications(UC services &amp; Apps, Soln Arch)"/>
          <xsd:enumeration value="Consumer Lending"/>
          <xsd:enumeration value="Core Banking Solutions"/>
          <xsd:enumeration value="Corporate Performance Management"/>
          <xsd:enumeration value="CPG Solutions"/>
          <xsd:enumeration value="Custom &amp; Composite Applications Development using Oracle Middleware"/>
          <xsd:enumeration value="Customer Relationship Management  Solutions"/>
          <xsd:enumeration value="Data and Metadata Management Services"/>
          <xsd:enumeration value="DBA Services - DB2, Informix, Progress"/>
          <xsd:enumeration value="DBA Services - Oracle"/>
          <xsd:enumeration value="DBA Services - SQL Server, Sybase, Ingres"/>
          <xsd:enumeration value="DBA Services - Teradata"/>
          <xsd:enumeration value="Digital Convergence – IP/patent based Components"/>
          <xsd:enumeration value="eHealth"/>
          <xsd:enumeration value="Emergency Management (108)"/>
          <xsd:enumeration value="Emerging Network Management Solution"/>
          <xsd:enumeration value="Emerging Technologies and Rich Internet Applications"/>
          <xsd:enumeration value="Enterprise Application Integration Solutions"/>
          <xsd:enumeration value="Enterprise Architecture and SOA"/>
          <xsd:enumeration value="Enterprise Content Management Solutions"/>
          <xsd:enumeration value="Enterprise Risk Management"/>
          <xsd:enumeration value="EPM Solutions"/>
          <xsd:enumeration value="FUTURUS"/>
          <xsd:enumeration value="Gov E Services"/>
          <xsd:enumeration value="Governance, Compliance &amp; Risk Management (GRC) Implementation"/>
          <xsd:enumeration value="Health Insurance Solutions"/>
          <xsd:enumeration value="Hospital Information Systems"/>
          <xsd:enumeration value="Industrial &amp; defense Electronics"/>
          <xsd:enumeration value="Infrastructure Applications and Tools"/>
          <xsd:enumeration value="Infrastructure Enterprise Systems"/>
          <xsd:enumeration value="Infrastructure integration solutions"/>
          <xsd:enumeration value="Integrated Testing Solutions"/>
          <xsd:enumeration value="IT Quality Consulting"/>
          <xsd:enumeration value="IT Tooling Center of Excellence"/>
          <xsd:enumeration value="ITSM Consulting"/>
          <xsd:enumeration value="Java &amp; Open Source Solutions"/>
          <xsd:enumeration value="JDE Applications  Maintenance &amp; Support"/>
          <xsd:enumeration value="JDE Applications Custom Development"/>
          <xsd:enumeration value="JDE Applications Implementation"/>
          <xsd:enumeration value="JDE Applications Upgrade"/>
          <xsd:enumeration value="Lean &amp; 6 Sigma Consulting"/>
          <xsd:enumeration value="Life Insurance Solutions"/>
          <xsd:enumeration value="Life Sciences R&amp;D Solutions"/>
          <xsd:enumeration value="LS - Manufacturing and Supply Chain Solutions"/>
          <xsd:enumeration value="LS Sales and Marketing Solutions"/>
          <xsd:enumeration value="Mainframe Solutions"/>
          <xsd:enumeration value="Managed Services"/>
          <xsd:enumeration value="Manufacturing &amp; Sourcing"/>
          <xsd:enumeration value="Manufacturing Operations and Consulting Solutions"/>
          <xsd:enumeration value="Mechanical Structures"/>
          <xsd:enumeration value="Mechanical Systems"/>
          <xsd:enumeration value="Media analytics and IT solutions - advertising, online behavior"/>
          <xsd:enumeration value="Media publishing solutions - DAM/DRM, CDN (ingestion, conversion, repurposing and distribution)"/>
          <xsd:enumeration value="Media service provider solutions"/>
          <xsd:enumeration value="Microsoft Platform Solutions"/>
          <xsd:enumeration value="Mobility Solutions"/>
          <xsd:enumeration value="MTCA-Microsoft Technical Consulting &amp; Alliance"/>
          <xsd:enumeration value="Networking platforms and solutions"/>
          <xsd:enumeration value="O&amp;G Midstream, Refining &amp; Trading Solutions"/>
          <xsd:enumeration value="Oil &amp; GAS Upstream Solutions"/>
          <xsd:enumeration value="Oil and Gas Downstream Marketing and Retail"/>
          <xsd:enumeration value="Oracle 360 Commerce Implementation"/>
          <xsd:enumeration value="Oracle Content Management Services"/>
          <xsd:enumeration value="Oracle Ebusiness Applications Maintenance &amp; Support"/>
          <xsd:enumeration value="Oracle Ebusiness Custom Development"/>
          <xsd:enumeration value="Oracle Ebusiness Implementation"/>
          <xsd:enumeration value="Oracle Ebusiness Upgrade"/>
          <xsd:enumeration value="Oracle Identity and Access Management Services"/>
          <xsd:enumeration value="Oracle Master Data Management (MDM)"/>
          <xsd:enumeration value="Oracle Portal Services"/>
          <xsd:enumeration value="Oracle Retek Implementation"/>
          <xsd:enumeration value="Payments &amp; Cards"/>
          <xsd:enumeration value="PeopleSoft Applications Custom Development"/>
          <xsd:enumeration value="PeopleSoft Applications Implementation"/>
          <xsd:enumeration value="PeopleSoft Applications Maintenance &amp; Support"/>
          <xsd:enumeration value="PeopleSoft Applications Upgrade"/>
          <xsd:enumeration value="PLM and EDI Solutions"/>
          <xsd:enumeration value="PMO  Consulting and ProgramManagement"/>
          <xsd:enumeration value="Point Solutions"/>
          <xsd:enumeration value="Property and Casualty Insurance Solutions"/>
          <xsd:enumeration value="Public Health Management (104)"/>
          <xsd:enumeration value="Requirement Management Consulting"/>
          <xsd:enumeration value="Retail Solutions"/>
          <xsd:enumeration value="SaaS for Manufacturing"/>
          <xsd:enumeration value="Sales and After Market solutions"/>
          <xsd:enumeration value="SAP ABAP Development and Enhacement Services"/>
          <xsd:enumeration value="SAP BASIS System Administration Services"/>
          <xsd:enumeration value="SAP Branding and Product Alliance Services"/>
          <xsd:enumeration value="SAP CoE and Innovation Services"/>
          <xsd:enumeration value="SAP End-To-End Implementation &amp; Roll Out Services"/>
          <xsd:enumeration value="SAP Financial &amp; Analytics Services"/>
          <xsd:enumeration value="SAP Human Capital Management Solutions"/>
          <xsd:enumeration value="SAP Knowledge Management &amp; Learning Services"/>
          <xsd:enumeration value="SAP Manufacturing &amp; Supply Chain Services"/>
          <xsd:enumeration value="SAP NetWeaver &amp; Integration Solutions"/>
          <xsd:enumeration value="SAP O2C &amp; CRM Services"/>
          <xsd:enumeration value="SAP Upgrade and AMS Services"/>
          <xsd:enumeration value="Semicon Analytics and IT solutions"/>
          <xsd:enumeration value="Semicon equipment engg services -- mechanical, electronics"/>
          <xsd:enumeration value="Semicon Manufacturing IT solutions"/>
          <xsd:enumeration value="Siebel Applications  Maintenance &amp; Support"/>
          <xsd:enumeration value="Siebel Applications Custom Development"/>
          <xsd:enumeration value="Siebel Applications Implementation"/>
          <xsd:enumeration value="Siebel Applications Upgrade"/>
          <xsd:enumeration value="Software Engineering Consulting"/>
          <xsd:enumeration value="Software product engg services for computing platforms (Apple, MS, Oracle, IBM)"/>
          <xsd:enumeration value="Software product engg services for network equipment, devices and appliances"/>
          <xsd:enumeration value="Software product engg services for Online &amp; Video games"/>
          <xsd:enumeration value="Solutions for Development Banks"/>
          <xsd:enumeration value="Solutions for Higher Education"/>
          <xsd:enumeration value="Solutions for Infrastructure and Real Estate"/>
          <xsd:enumeration value="Solutions for Logistics Service Providers"/>
          <xsd:enumeration value="Sourcing &amp; Asset (MES, LIMS, EAM) Management Solutions"/>
          <xsd:enumeration value="Sports OSS/BSS services"/>
          <xsd:enumeration value="STP and Asset Servicing"/>
          <xsd:enumeration value="Strategic IT Advisory Services"/>
          <xsd:enumeration value="Strategic Sourcing Consulting"/>
          <xsd:enumeration value="Stress, Fatigue &amp; Damage Tolerance"/>
          <xsd:enumeration value="Technical Publication Solutions"/>
          <xsd:enumeration value="Telecom Analytics and IT solutions"/>
          <xsd:enumeration value="Telecom BSS services"/>
          <xsd:enumeration value="Telecom Electronics"/>
          <xsd:enumeration value="Telecom OSS and NMS services"/>
          <xsd:enumeration value="Telecom SDP"/>
          <xsd:enumeration value="Testing Frameworks"/>
          <xsd:enumeration value="TOC Consulting"/>
          <xsd:enumeration value="User Experience Management Solutions"/>
          <xsd:enumeration value="Utilities Solutions Offerings"/>
          <xsd:enumeration value="Vendor Collaboration Solutions"/>
          <xsd:enumeration value="Vertical Solutions Frameworks"/>
          <xsd:enumeration value="VisionPLUS - Credit Processing"/>
        </xsd:restriction>
      </xsd:simpleType>
    </xsd:element>
    <xsd:element name="Service_x0020_Line" ma:index="6" nillable="true" ma:displayName="Service Line" ma:default="NA" ma:format="Dropdown" ma:internalName="Service_x0020_Line">
      <xsd:simpleType>
        <xsd:restriction base="dms:Choice">
          <xsd:enumeration value="NA"/>
          <xsd:enumeration value="Application Development and Maintenance (ADMS)"/>
          <xsd:enumeration value="Business Process Outsourcing"/>
          <xsd:enumeration value="Enterprise Business Solutions"/>
          <xsd:enumeration value="Integrated Engineering Services"/>
          <xsd:enumeration value="Infrastructure Management Services"/>
          <xsd:enumeration value="Vertical or Industry Native Solutions"/>
        </xsd:restriction>
      </xsd:simpleType>
    </xsd:element>
    <xsd:element name="Technology" ma:index="7" nillable="true" ma:displayName="Technology" ma:default="NA" ma:format="Dropdown" ma:internalName="Technology">
      <xsd:simpleType>
        <xsd:restriction base="dms:Choice">
          <xsd:enumeration value="NA"/>
          <xsd:enumeration value="Applcn Server Technologies"/>
          <xsd:enumeration value="Actuate"/>
          <xsd:enumeration value="Ariba"/>
          <xsd:enumeration value="Baan"/>
          <xsd:enumeration value="Business Intelligence Solution"/>
          <xsd:enumeration value="Business Objects"/>
          <xsd:enumeration value="Client-Server Technologies"/>
          <xsd:enumeration value="Cognos"/>
          <xsd:enumeration value="Cold Fusion"/>
          <xsd:enumeration value="Component Technologies"/>
          <xsd:enumeration value="Date Stage"/>
          <xsd:enumeration value="Database"/>
          <xsd:enumeration value="DB2"/>
          <xsd:enumeration value="DW/Data Mining Technologies"/>
          <xsd:enumeration value="Engg Services CAD/CAM"/>
          <xsd:enumeration value="Enterprise App. Integration"/>
          <xsd:enumeration value="Enterprise Application"/>
          <xsd:enumeration value="ERP"/>
          <xsd:enumeration value="Hyperion"/>
          <xsd:enumeration value="IBM Technologies"/>
          <xsd:enumeration value="Infomatica"/>
          <xsd:enumeration value="Internet(Biz)"/>
          <xsd:enumeration value="Linux"/>
          <xsd:enumeration value="Lotus Domino"/>
          <xsd:enumeration value="Lotus Notes"/>
          <xsd:enumeration value="Mac OS"/>
          <xsd:enumeration value="Mainframe Technologies"/>
          <xsd:enumeration value="Microstrategy"/>
          <xsd:enumeration value="Maximo"/>
          <xsd:enumeration value="Not Applicable"/>
          <xsd:enumeration value="NSIG"/>
          <xsd:enumeration value="OLAP"/>
          <xsd:enumeration value="ORACLE"/>
          <xsd:enumeration value="Peoplesoft"/>
          <xsd:enumeration value="PSOS"/>
          <xsd:enumeration value="Quality"/>
          <xsd:enumeration value="SAP"/>
          <xsd:enumeration value="SAS"/>
          <xsd:enumeration value="SQL Server"/>
          <xsd:enumeration value="SUN Technologies"/>
          <xsd:enumeration value="System Software"/>
          <xsd:enumeration value="Teradata"/>
          <xsd:enumeration value="UML"/>
          <xsd:enumeration value="UNIX"/>
          <xsd:enumeration value="Visual Studio"/>
          <xsd:enumeration value="VxWorks"/>
          <xsd:enumeration value="WAP"/>
          <xsd:enumeration value="WebLogic"/>
          <xsd:enumeration value="WebSphere"/>
        </xsd:restriction>
      </xsd:simpleType>
    </xsd:element>
    <xsd:element name="Domain" ma:index="8" nillable="true" ma:displayName="Domain" ma:format="Dropdown" ma:internalName="Domain">
      <xsd:simpleType>
        <xsd:restriction base="dms:Choice">
          <xsd:enumeration value="NA"/>
          <xsd:enumeration value="Air Transport"/>
          <xsd:enumeration value="Automotive"/>
          <xsd:enumeration value="Banking and Finance"/>
          <xsd:enumeration value="Bioinformatics"/>
          <xsd:enumeration value="Business Process Outsourcing"/>
          <xsd:enumeration value="CMM"/>
          <xsd:enumeration value="Construction"/>
          <xsd:enumeration value="Consulting Organization"/>
          <xsd:enumeration value="Education and Training"/>
          <xsd:enumeration value="Embedded System"/>
          <xsd:enumeration value="Engineering Design"/>
          <xsd:enumeration value="GIS"/>
          <xsd:enumeration value="Government-eGovernment"/>
          <xsd:enumeration value="Healthcare"/>
          <xsd:enumeration value="Hospitality"/>
          <xsd:enumeration value="Human Resources"/>
          <xsd:enumeration value="IT Enabled Services"/>
          <xsd:enumeration value="IT Infrastructure"/>
          <xsd:enumeration value="IT Outsourcing"/>
          <xsd:enumeration value="Information Technology"/>
          <xsd:enumeration value="Infrastructure (Non-IT)"/>
          <xsd:enumeration value="Knowledge Management"/>
          <xsd:enumeration value="Legal"/>
          <xsd:enumeration value="Life and Health Insurance"/>
          <xsd:enumeration value="Manufacturing"/>
          <xsd:enumeration value="Media and Entertainment"/>
          <xsd:enumeration value="Non Profit Organization"/>
          <xsd:enumeration value="Not Applicable"/>
          <xsd:enumeration value="Oil and Gas Industry"/>
          <xsd:enumeration value="Others"/>
          <xsd:enumeration value="Pharmaceuticals"/>
          <xsd:enumeration value="Property and Casualty Insurance"/>
          <xsd:enumeration value="Real Estates"/>
          <xsd:enumeration value="Retail"/>
          <xsd:enumeration value="Sales and Marketing"/>
          <xsd:enumeration value="Semiconductor"/>
          <xsd:enumeration value="Surface Transport"/>
          <xsd:enumeration value="Telecom"/>
          <xsd:enumeration value="Transportation"/>
          <xsd:enumeration value="Utilities"/>
        </xsd:restriction>
      </xsd:simpleType>
    </xsd:element>
  </xsd:schema>
  <xsd:schema xmlns:xsd="http://www.w3.org/2001/XMLSchema" xmlns:xs="http://www.w3.org/2001/XMLSchema" xmlns:dms="http://schemas.microsoft.com/office/2006/documentManagement/types" xmlns:pc="http://schemas.microsoft.com/office/infopath/2007/PartnerControls" targetNamespace="b6ae8028-3361-4878-ad09-deb2e128b95c" elementFormDefault="qualified">
    <xsd:import namespace="http://schemas.microsoft.com/office/2006/documentManagement/types"/>
    <xsd:import namespace="http://schemas.microsoft.com/office/infopath/2007/PartnerControls"/>
    <xsd:element name="Asset_x0020_Type" ma:index="15" nillable="true" ma:displayName="Asset Type" ma:internalName="Asset_x0020_Type">
      <xsd:simpleType>
        <xsd:restriction base="dms:Text">
          <xsd:maxLength value="255"/>
        </xsd:restriction>
      </xsd:simpleType>
    </xsd:element>
    <xsd:element name="Folder" ma:index="16" nillable="true" ma:displayName="Folder" ma:format="Dropdown" ma:internalName="Folder">
      <xsd:simpleType>
        <xsd:restriction base="dms:Choice">
          <xsd:enumeration value="Corporate"/>
          <xsd:enumeration value="Industries"/>
          <xsd:enumeration value="Partners"/>
          <xsd:enumeration value="Services"/>
        </xsd:restriction>
      </xsd:simpleType>
    </xsd:element>
    <xsd:element name="Subfolder" ma:index="17" nillable="true" ma:displayName="Subfolder" ma:internalName="Subfold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axOccurs="1" ma:index="2" ma:displayName="Keywords">
          <xsd:simpleType xmlns:xs="http://www.w3.org/2001/XMLSchema">
            <xsd:restriction base="xsd:string">
              <xsd:minLength value="1"/>
            </xsd:restriction>
          </xsd:simpleType>
        </xsd:element>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2.xml><?xml version="1.0" encoding="utf-8"?>
<ds:datastoreItem xmlns:ds="http://schemas.openxmlformats.org/officeDocument/2006/customXml" ds:itemID="{B753E0E9-BBAC-4E77-B03C-F4757A7347B6}">
  <ds:schemaRefs>
    <ds:schemaRef ds:uri="http://schemas.microsoft.com/sharepoint/v3"/>
    <ds:schemaRef ds:uri="http://www.w3.org/XML/1998/namespace"/>
    <ds:schemaRef ds:uri="http://schemas.microsoft.com/office/2006/documentManagement/types"/>
    <ds:schemaRef ds:uri="fcfb129d-2c4d-4bcd-afb5-a92980dfa96d"/>
    <ds:schemaRef ds:uri="http://schemas.microsoft.com/office/2006/metadata/properties"/>
    <ds:schemaRef ds:uri="b6ae8028-3361-4878-ad09-deb2e128b95c"/>
    <ds:schemaRef ds:uri="http://purl.org/dc/elements/1.1/"/>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2BC631DF-D038-45DD-B9B8-2994372047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cfb129d-2c4d-4bcd-afb5-a92980dfa96d"/>
    <ds:schemaRef ds:uri="b6ae8028-3361-4878-ad09-deb2e128b9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Mahindra Powerpoint Template</Template>
  <TotalTime>0</TotalTime>
  <Words>5388</Words>
  <Application>Microsoft Office PowerPoint</Application>
  <PresentationFormat>On-screen Show (4:3)</PresentationFormat>
  <Paragraphs>1486</Paragraphs>
  <Slides>75</Slides>
  <Notes>12</Notes>
  <HiddenSlides>0</HiddenSlides>
  <MMClips>0</MMClips>
  <ScaleCrop>false</ScaleCrop>
  <HeadingPairs>
    <vt:vector size="8" baseType="variant">
      <vt:variant>
        <vt:lpstr>Fonts Used</vt:lpstr>
      </vt:variant>
      <vt:variant>
        <vt:i4>17</vt:i4>
      </vt:variant>
      <vt:variant>
        <vt:lpstr>Theme</vt:lpstr>
      </vt:variant>
      <vt:variant>
        <vt:i4>20</vt:i4>
      </vt:variant>
      <vt:variant>
        <vt:lpstr>Embedded OLE Servers</vt:lpstr>
      </vt:variant>
      <vt:variant>
        <vt:i4>1</vt:i4>
      </vt:variant>
      <vt:variant>
        <vt:lpstr>Slide Titles</vt:lpstr>
      </vt:variant>
      <vt:variant>
        <vt:i4>75</vt:i4>
      </vt:variant>
    </vt:vector>
  </HeadingPairs>
  <TitlesOfParts>
    <vt:vector size="113" baseType="lpstr">
      <vt:lpstr>ＭＳ Ｐゴシック</vt:lpstr>
      <vt:lpstr>Arial</vt:lpstr>
      <vt:lpstr>Arial Black</vt:lpstr>
      <vt:lpstr>Calibri</vt:lpstr>
      <vt:lpstr>Cambria</vt:lpstr>
      <vt:lpstr>Copperplate Gothic Bold</vt:lpstr>
      <vt:lpstr>Gill Sans</vt:lpstr>
      <vt:lpstr>Monotype Sorts</vt:lpstr>
      <vt:lpstr>Open Sans Light</vt:lpstr>
      <vt:lpstr>Segoe UI</vt:lpstr>
      <vt:lpstr>Segoe UI Black</vt:lpstr>
      <vt:lpstr>Segoe UI Light</vt:lpstr>
      <vt:lpstr>Segoe UI Semibold</vt:lpstr>
      <vt:lpstr>segoe-ui_normal</vt:lpstr>
      <vt:lpstr>Tele-GroteskNor</vt:lpstr>
      <vt:lpstr>Times New Roman</vt:lpstr>
      <vt:lpstr>Wingdings</vt:lpstr>
      <vt:lpstr>Tech_Mahindra_Powerpoint_Template</vt:lpstr>
      <vt:lpstr>Theme3</vt:lpstr>
      <vt:lpstr>1_Theme3</vt:lpstr>
      <vt:lpstr>Blank</vt:lpstr>
      <vt:lpstr>B2B Template (Arial)</vt:lpstr>
      <vt:lpstr>2_Tech Mahindra Powerpoint Template</vt:lpstr>
      <vt:lpstr>4_Tech Mahindra Powerpoint Template</vt:lpstr>
      <vt:lpstr>5_Tech Mahindra Powerpoint Template</vt:lpstr>
      <vt:lpstr>6_Tech Mahindra Powerpoint Template</vt:lpstr>
      <vt:lpstr>7_Tech Mahindra Powerpoint Template</vt:lpstr>
      <vt:lpstr>8_Tech Mahindra Powerpoint Template</vt:lpstr>
      <vt:lpstr>11_B2B Template (Arial)</vt:lpstr>
      <vt:lpstr>9_Tech Mahindra Powerpoint Template</vt:lpstr>
      <vt:lpstr>3_Tech Mahindra Powerpoint Template</vt:lpstr>
      <vt:lpstr>2_B2B Template (Arial)</vt:lpstr>
      <vt:lpstr>5_B2B Template (Arial)</vt:lpstr>
      <vt:lpstr>1_Tech_Mahindra_Powerpoint_Template</vt:lpstr>
      <vt:lpstr>3_Blank</vt:lpstr>
      <vt:lpstr>1_Blank</vt:lpstr>
      <vt:lpstr>Tech Mahindra Template 2014</vt:lpstr>
      <vt:lpstr>Worksheet</vt:lpstr>
      <vt:lpstr>PowerPoint Presentation</vt:lpstr>
      <vt:lpstr>Contents</vt:lpstr>
      <vt:lpstr>ADMS Platform Solutions Competency</vt:lpstr>
      <vt:lpstr>Legacy Modernization Options</vt:lpstr>
      <vt:lpstr>TechM Open Source Competency</vt:lpstr>
      <vt:lpstr>TechM Open Source Technology Stack</vt:lpstr>
      <vt:lpstr>PowerPoint Presentation</vt:lpstr>
      <vt:lpstr>Microservices Design Principles</vt:lpstr>
      <vt:lpstr>Advantages &amp; Disadvantages</vt:lpstr>
      <vt:lpstr>Reference Architecture  &amp;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Service Fabric Reference Framework</vt:lpstr>
      <vt:lpstr>Azure Service Fabric Reference Framework</vt:lpstr>
      <vt:lpstr>Service Fabric Explorer</vt:lpstr>
      <vt:lpstr>Cluster Manager Tasks</vt:lpstr>
      <vt:lpstr>Cluster Manager Tasks</vt:lpstr>
      <vt:lpstr>Service Fabric support for containers</vt:lpstr>
      <vt:lpstr>Types of microservices</vt:lpstr>
      <vt:lpstr>Stateless Microservice</vt:lpstr>
      <vt:lpstr>Stateless Web API microservice</vt:lpstr>
      <vt:lpstr>Guest executable</vt:lpstr>
      <vt:lpstr>Stateful Reliable Service</vt:lpstr>
      <vt:lpstr>PowerPoint Presentation</vt:lpstr>
      <vt:lpstr>PowerPoint Presentation</vt:lpstr>
      <vt:lpstr>PowerPoint Presentation</vt:lpstr>
      <vt:lpstr>PowerPoint Presentation</vt:lpstr>
      <vt:lpstr>PowerPoint Presentation</vt:lpstr>
      <vt:lpstr>TechM  - TCO – ROI Calculator</vt:lpstr>
      <vt:lpstr>Drivers for Cost savings </vt:lpstr>
      <vt:lpstr>PowerPoint Presentation</vt:lpstr>
      <vt:lpstr>PowerPoint Presentation</vt:lpstr>
      <vt:lpstr>PowerPoint Presentation</vt:lpstr>
      <vt:lpstr>Indian Banking Major – Deployment Architecture  Segregation &amp; Functional decomposition</vt:lpstr>
      <vt:lpstr>PowerPoint Presentation</vt:lpstr>
      <vt:lpstr>PowerPoint Presentation</vt:lpstr>
      <vt:lpstr>Microservice security with OAuth 2.0</vt:lpstr>
      <vt:lpstr>PowerPoint Presentation</vt:lpstr>
      <vt:lpstr>PowerPoint Presentation</vt:lpstr>
      <vt:lpstr>Microservices Testing Strategy – Bottoms UP</vt:lpstr>
      <vt:lpstr>End to End Deployment Pipeline</vt:lpstr>
      <vt:lpstr>Enlarged View - Jenkins</vt:lpstr>
      <vt:lpstr>Contract Based Testing – PACT Tool</vt:lpstr>
      <vt:lpstr>Microservices Testing Strategy - Tactical Parallel Run Strategy </vt:lpstr>
      <vt:lpstr>Containers and Orchestration</vt:lpstr>
      <vt:lpstr>Containers – Powering Microservices   Build, Ship, and Run</vt:lpstr>
      <vt:lpstr>Case Study </vt:lpstr>
      <vt:lpstr>PowerPoint Presentation</vt:lpstr>
      <vt:lpstr>Transformation Sample – Airline Major</vt:lpstr>
      <vt:lpstr>PowerPoint Presentation</vt:lpstr>
      <vt:lpstr>PowerPoint Presentation</vt:lpstr>
      <vt:lpstr>PowerPoint Presentation</vt:lpstr>
      <vt:lpstr>PowerPoint Presentation</vt:lpstr>
      <vt:lpstr>PowerPoint Presentation</vt:lpstr>
      <vt:lpstr>PowerPoint Presentation</vt:lpstr>
      <vt:lpstr>Supply chain digitization through opensource technologies and domain driven design principles – Functional view</vt:lpstr>
      <vt:lpstr>PowerPoint Presentation</vt:lpstr>
      <vt:lpstr>TechM Microservices Assessment Framework</vt:lpstr>
      <vt:lpstr>Application Migration on Service Fabric</vt:lpstr>
      <vt:lpstr>Worker Role to Stateless Service</vt:lpstr>
      <vt:lpstr>Web Role to Stateless Service</vt:lpstr>
      <vt:lpstr>Web Role to Stateless Service</vt:lpstr>
      <vt:lpstr>Web Role to Stateless Service</vt:lpstr>
      <vt:lpstr>Service Fabric Configuration settings</vt:lpstr>
      <vt:lpstr>Thank you</vt:lpstr>
      <vt:lpstr>Key benefits and Challenges</vt:lpstr>
      <vt:lpstr>Benefits of Microservices</vt:lpstr>
      <vt:lpstr>Challenges of Microservices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 Mahindra Powerpoint Template</cp:keywords>
  <cp:lastModifiedBy/>
  <cp:revision>1</cp:revision>
  <dcterms:created xsi:type="dcterms:W3CDTF">2013-06-25T11:33:37Z</dcterms:created>
  <dcterms:modified xsi:type="dcterms:W3CDTF">2017-09-18T05:40:51Z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0x01010030CB50A625C08A4E8BBFFC168B2DA761</vt:lpwstr>
  </property>
</Properties>
</file>